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3"/>
  </p:handoutMasterIdLst>
  <p:sldIdLst>
    <p:sldId id="256" r:id="rId3"/>
    <p:sldId id="262" r:id="rId4"/>
    <p:sldId id="276" r:id="rId5"/>
    <p:sldId id="271" r:id="rId6"/>
    <p:sldId id="281" r:id="rId8"/>
    <p:sldId id="273" r:id="rId9"/>
    <p:sldId id="274" r:id="rId10"/>
    <p:sldId id="275" r:id="rId11"/>
    <p:sldId id="27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8" y="51"/>
      </p:cViewPr>
      <p:guideLst>
        <p:guide orient="horz" pos="2159"/>
        <p:guide pos="406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customXmlProps" Target="../customXml/itemProps57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乡村振兴网</a:t>
            </a: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295525" y="2703195"/>
            <a:ext cx="7663815" cy="12376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l">
              <a:defRPr/>
            </a:pP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项目六：乡村振兴网网站页面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布局与定位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    </a:t>
            </a:r>
            <a:r>
              <a:rPr lang="zh-CN" altLang="en-US" sz="6000"/>
              <a:t>元素的定位属性</a:t>
            </a:r>
            <a:endParaRPr lang="zh-CN" altLang="en-US" sz="6000"/>
          </a:p>
        </p:txBody>
      </p: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zh-CN"/>
              <a:t>6.4</a:t>
            </a:r>
            <a:endParaRPr altLang="zh-CN"/>
          </a:p>
        </p:txBody>
      </p:sp>
      <p:sp>
        <p:nvSpPr>
          <p:cNvPr id="18" name="副标题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570605" y="4730750"/>
            <a:ext cx="6965315" cy="109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         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S%RK0P7C%{0RJ8C4IWAQJ~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1046480"/>
            <a:ext cx="10829925" cy="34245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12490" y="3289935"/>
            <a:ext cx="1841500" cy="21590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62905" y="3296285"/>
            <a:ext cx="1530350" cy="21590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567930" y="3272790"/>
            <a:ext cx="1851025" cy="21590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93605" y="3289935"/>
            <a:ext cx="1681480" cy="19875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93590" y="3639185"/>
            <a:ext cx="365125" cy="14986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699250" y="3639185"/>
            <a:ext cx="365125" cy="14986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849995" y="3639185"/>
            <a:ext cx="365125" cy="14986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930890" y="3630295"/>
            <a:ext cx="365125" cy="14986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K1L}G]`$343%R$I}[HI~W9M"/>
          <p:cNvPicPr>
            <a:picLocks noChangeAspect="1"/>
          </p:cNvPicPr>
          <p:nvPr/>
        </p:nvPicPr>
        <p:blipFill>
          <a:blip r:embed="rId2"/>
          <a:srcRect b="44526"/>
          <a:stretch>
            <a:fillRect/>
          </a:stretch>
        </p:blipFill>
        <p:spPr>
          <a:xfrm>
            <a:off x="3106420" y="4471035"/>
            <a:ext cx="2933700" cy="1291590"/>
          </a:xfrm>
          <a:prstGeom prst="rect">
            <a:avLst/>
          </a:prstGeom>
        </p:spPr>
      </p:pic>
      <p:pic>
        <p:nvPicPr>
          <p:cNvPr id="31" name="图片 30" descr="L@HJ}7S9C@OQF~NTFQLYW)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5" y="4471035"/>
            <a:ext cx="3046730" cy="1264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71295" y="3272790"/>
            <a:ext cx="1486535" cy="22161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962660" y="323215"/>
            <a:ext cx="9385935" cy="72390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prstClr val="black"/>
                </a:solidFill>
              </a:rPr>
              <a:t>任务</a:t>
            </a:r>
            <a:r>
              <a:rPr>
                <a:solidFill>
                  <a:prstClr val="black"/>
                </a:solidFill>
              </a:rPr>
              <a:t>4</a:t>
            </a:r>
            <a:r>
              <a:rPr>
                <a:solidFill>
                  <a:prstClr val="black"/>
                </a:solidFill>
                <a:sym typeface="+mn-ea"/>
              </a:rPr>
              <a:t>乡村振兴网大学生乡村振兴模范榜样中的定位属性</a:t>
            </a:r>
            <a:br>
              <a:rPr lang="zh-CN" altLang="en-US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798060" y="17284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定位的概念</a:t>
            </a:r>
            <a:endParaRPr lang="zh-CN" alt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4728845" y="268414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      </a:t>
            </a:r>
            <a:r>
              <a:rPr lang="zh-CN" altLang="en-US" sz="3200">
                <a:sym typeface="+mn-ea"/>
              </a:rPr>
              <a:t>定位模式</a:t>
            </a:r>
            <a:endParaRPr lang="zh-CN" altLang="en-US" sz="3200"/>
          </a:p>
        </p:txBody>
      </p:sp>
      <p:sp>
        <p:nvSpPr>
          <p:cNvPr id="29" name="文本框 28"/>
          <p:cNvSpPr txBox="1"/>
          <p:nvPr/>
        </p:nvSpPr>
        <p:spPr>
          <a:xfrm>
            <a:off x="4450715" y="375602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       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边偏移</a:t>
            </a:r>
            <a:r>
              <a:rPr lang="en-US" altLang="zh-CN" sz="3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  <a:sym typeface="+mn-ea"/>
              </a:rPr>
              <a:t>一、定位的概念</a:t>
            </a:r>
            <a:endParaRPr dirty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2" name="F35B0BEE-F18A-47BB-8FCB-E00DA2F2635D-1" descr="C:/Users/jnzhjx/AppData/Local/Temp/wpp.vacXMwwp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5573" y="1673860"/>
            <a:ext cx="9831705" cy="3740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  <a:sym typeface="+mn-ea"/>
              </a:rPr>
              <a:t>一、定位的概念</a:t>
            </a:r>
            <a:endParaRPr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577340" y="123063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定位属性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positioin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0435" y="2210435"/>
            <a:ext cx="8309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>
                <a:solidFill>
                  <a:srgbClr val="FF0000"/>
                </a:solidFill>
                <a:sym typeface="+mn-ea"/>
              </a:rPr>
              <a:t>浮动</a:t>
            </a:r>
            <a:r>
              <a:rPr lang="en-US">
                <a:solidFill>
                  <a:srgbClr val="FF0000"/>
                </a:solidFill>
                <a:sym typeface="+mn-ea"/>
              </a:rPr>
              <a:t>float</a:t>
            </a:r>
            <a:r>
              <a:rPr>
                <a:sym typeface="+mn-ea"/>
              </a:rPr>
              <a:t>布局虽然灵活，但是却</a:t>
            </a:r>
            <a:r>
              <a:rPr>
                <a:solidFill>
                  <a:srgbClr val="FF0000"/>
                </a:solidFill>
                <a:sym typeface="+mn-ea"/>
              </a:rPr>
              <a:t>无法</a:t>
            </a:r>
            <a:r>
              <a:rPr>
                <a:sym typeface="+mn-ea"/>
              </a:rPr>
              <a:t>对元素的位置进行</a:t>
            </a:r>
            <a:r>
              <a:rPr>
                <a:solidFill>
                  <a:srgbClr val="FF0000"/>
                </a:solidFill>
                <a:sym typeface="+mn-ea"/>
              </a:rPr>
              <a:t>精确的控制</a:t>
            </a:r>
            <a:r>
              <a:rPr>
                <a:sym typeface="+mn-ea"/>
              </a:rPr>
              <a:t>。在CSS中，通过</a:t>
            </a:r>
            <a:r>
              <a:rPr>
                <a:solidFill>
                  <a:srgbClr val="FF0000"/>
                </a:solidFill>
                <a:sym typeface="+mn-ea"/>
              </a:rPr>
              <a:t>定位属性</a:t>
            </a:r>
            <a:r>
              <a:rPr lang="en-US">
                <a:solidFill>
                  <a:srgbClr val="FF0000"/>
                </a:solidFill>
                <a:sym typeface="+mn-ea"/>
              </a:rPr>
              <a:t>position</a:t>
            </a:r>
            <a:r>
              <a:rPr>
                <a:sym typeface="+mn-ea"/>
              </a:rPr>
              <a:t>可以实现网页中元素的</a:t>
            </a:r>
            <a:r>
              <a:rPr>
                <a:solidFill>
                  <a:srgbClr val="FF0000"/>
                </a:solidFill>
                <a:sym typeface="+mn-ea"/>
              </a:rPr>
              <a:t>精确定位</a:t>
            </a:r>
            <a:r>
              <a:rPr>
                <a:sym typeface="+mn-ea"/>
              </a:rPr>
              <a:t>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03805" y="3252470"/>
            <a:ext cx="681926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>
                <a:sym typeface="+mn-ea"/>
              </a:rPr>
              <a:t>元素的定位属性主要包括</a:t>
            </a:r>
            <a:r>
              <a:rPr>
                <a:solidFill>
                  <a:srgbClr val="FF0000"/>
                </a:solidFill>
                <a:sym typeface="+mn-ea"/>
              </a:rPr>
              <a:t>定位模式</a:t>
            </a:r>
            <a:r>
              <a:rPr>
                <a:sym typeface="+mn-ea"/>
              </a:rPr>
              <a:t>和</a:t>
            </a:r>
            <a:r>
              <a:rPr>
                <a:solidFill>
                  <a:srgbClr val="FF0000"/>
                </a:solidFill>
                <a:sym typeface="+mn-ea"/>
              </a:rPr>
              <a:t>边偏移</a:t>
            </a:r>
            <a:r>
              <a:rPr>
                <a:sym typeface="+mn-ea"/>
              </a:rPr>
              <a:t>两部分。</a:t>
            </a:r>
            <a:endParaRPr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二、定位模式</a:t>
            </a:r>
            <a:endParaRPr lang="zh-CN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461770" y="120205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定位属性的常用值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1450" y="1784985"/>
            <a:ext cx="74549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position属性用于定义元素的定位模式，其基本语法格式如下：</a:t>
            </a:r>
            <a:endParaRPr lang="zh-CN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785110" y="2375218"/>
            <a:ext cx="6621463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{position: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属性值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；}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85110" y="3098800"/>
            <a:ext cx="5085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position属性的常用值有四个，具体如下表所示。</a:t>
            </a:r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67000" y="3610293"/>
          <a:ext cx="6651625" cy="2400503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913890"/>
                <a:gridCol w="4737735"/>
              </a:tblGrid>
              <a:tr h="488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值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描述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78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static</a:t>
                      </a:r>
                      <a:endParaRPr lang="en-US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静态定位（默认定位方式）</a:t>
                      </a:r>
                      <a:endParaRPr lang="zh-CN" sz="1200" kern="1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78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relative</a:t>
                      </a:r>
                      <a:endParaRPr lang="en-US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相对定位，相对于其原文档流的位置进行定位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78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absolute</a:t>
                      </a:r>
                      <a:endParaRPr lang="en-US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绝对定位，相对于其上一个已经定位的父元素进行定位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78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fixed</a:t>
                      </a:r>
                      <a:endParaRPr lang="en-US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固定定位，相对于浏览器窗口进行定位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三、边偏移</a:t>
            </a:r>
            <a:endParaRPr lang="zh-CN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699895" y="120205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边偏移属性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1450" y="1784985"/>
            <a:ext cx="74549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通过边偏移属性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top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bottom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left</a:t>
            </a:r>
            <a:r>
              <a:rPr lang="zh-CN" altLang="en-US">
                <a:sym typeface="+mn-ea"/>
              </a:rPr>
              <a:t>或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right</a:t>
            </a:r>
            <a:r>
              <a:rPr lang="zh-CN" altLang="en-US">
                <a:sym typeface="+mn-ea"/>
              </a:rPr>
              <a:t>，来精确定义定位元素的位置，其取值为不同单位的数值或百分比，如下表所示。</a:t>
            </a:r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49270" y="3165158"/>
          <a:ext cx="6651625" cy="240030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913890"/>
                <a:gridCol w="4737735"/>
              </a:tblGrid>
              <a:tr h="488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边偏移属性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描述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78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top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顶端偏移量，定义元素相对于其父元素上边线的距离</a:t>
                      </a:r>
                      <a:endParaRPr lang="zh-CN" sz="1200" kern="1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78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bottom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底部偏移量，定义元素相对于其父元素下边线的距离</a:t>
                      </a:r>
                      <a:endParaRPr lang="zh-CN" sz="1200" kern="1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78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left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左侧偏移量，定义元素相对于其父元素左边线的距离</a:t>
                      </a:r>
                      <a:endParaRPr lang="zh-CN" sz="1200" kern="1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780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Right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右侧偏移量，定义元素相对于其父元素右边线的距离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8732" y="2720980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UNIT_TABLE_BEAUTIFY" val="smartTable{1e664467-c5cf-46ab-8c0c-2e6d2ddd7c2d}"/>
  <p:tag name="TABLE_EMPHASIZE_COLOR" val="8684935"/>
  <p:tag name="TABLE_SKINIDX" val="-1"/>
  <p:tag name="TABLE_COLORIDX" val="l"/>
  <p:tag name="TABLE_COLOR_RGB" val="0x000000*0xFFFFFF*0x44546A*0xE6E5E5*0x848587*0x738499*0x817CA0*0x9B819F*0xA7878C*0xAB968B"/>
</p:tagLst>
</file>

<file path=ppt/tags/tag56.xml><?xml version="1.0" encoding="utf-8"?>
<p:tagLst xmlns:p="http://schemas.openxmlformats.org/presentationml/2006/main">
  <p:tag name="KSO_WM_UNIT_TABLE_BEAUTIFY" val="smartTable{8c7e0115-e2e6-4beb-88af-3d0b080dd3d6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5B0BEE-F18A-47BB-8FCB-E00DA2F2635D-1">
      <extobjdata type="F35B0BEE-F18A-47BB-8FCB-E00DA2F2635D" data="ewoJIkRlc2lnbklkIiA6ICI0ODcyYzY5MC0zZmU3LTQ3YTItODcwMi1hNTYyODRkMDhhMjAiCn0K"/>
    </extobj>
  </extobjs>
</s:customData>
</file>

<file path=customXml/itemProps5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演示</Application>
  <PresentationFormat>宽屏</PresentationFormat>
  <Paragraphs>92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Arial Unicode MS</vt:lpstr>
      <vt:lpstr>Arial Black</vt:lpstr>
      <vt:lpstr>Office 主题​​</vt:lpstr>
      <vt:lpstr>乡村振兴网</vt:lpstr>
      <vt:lpstr>6.4</vt:lpstr>
      <vt:lpstr>任务4乡村振兴网大学生乡村振兴模范榜样中的定位属性 </vt:lpstr>
      <vt:lpstr>PowerPoint 演示文稿</vt:lpstr>
      <vt:lpstr>一、定位的概念</vt:lpstr>
      <vt:lpstr>一、定位的概念</vt:lpstr>
      <vt:lpstr>二、定位模式</vt:lpstr>
      <vt:lpstr>三、边偏移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Administrator</cp:lastModifiedBy>
  <cp:revision>34</cp:revision>
  <dcterms:created xsi:type="dcterms:W3CDTF">2019-09-19T02:01:00Z</dcterms:created>
  <dcterms:modified xsi:type="dcterms:W3CDTF">2023-11-21T11:14:21Z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  <property fmtid="{D5CDD505-2E9C-101B-9397-08002B2CF9AE}" pid="3" name="ICV">
    <vt:lpwstr>85AB880796444FCB872B71849F7BA728_13</vt:lpwstr>
  </property>
</Properties>
</file>