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76" r:id="rId5"/>
    <p:sldId id="273" r:id="rId6"/>
    <p:sldId id="274" r:id="rId7"/>
    <p:sldId id="275" r:id="rId8"/>
    <p:sldId id="27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8" y="51"/>
      </p:cViewPr>
      <p:guideLst>
        <p:guide orient="horz" pos="2124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59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432685" y="2757805"/>
            <a:ext cx="7663815" cy="12376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>
              <a:defRPr/>
            </a:pP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项目六：乡村振兴网网站页面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布局与定位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       </a:t>
            </a:r>
            <a:r>
              <a:rPr lang="en-US" altLang="zh-CN" sz="6000"/>
              <a:t> </a:t>
            </a:r>
            <a:r>
              <a:rPr lang="zh-CN" altLang="en-US" sz="6000"/>
              <a:t>静态定位</a:t>
            </a:r>
            <a:endParaRPr lang="zh-CN" altLang="en-US" sz="6000"/>
          </a:p>
        </p:txBody>
      </p: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/>
              <a:t>6.5</a:t>
            </a:r>
            <a:endParaRPr altLang="zh-CN"/>
          </a:p>
        </p:txBody>
      </p:sp>
      <p:sp>
        <p:nvSpPr>
          <p:cNvPr id="8" name="副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07410" y="4730750"/>
            <a:ext cx="6965315" cy="109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       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937260" y="31305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5position:static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的应用举例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F35B0BEE-F18A-47BB-8FCB-E00DA2F2635D-1" descr="C:/Users/jnzhjx/AppData/Local/Temp/wpp.IAgbTLwp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0030" y="1047750"/>
            <a:ext cx="8736965" cy="4707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456180" y="124142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静态定位属性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2675" y="2344420"/>
            <a:ext cx="87242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静态定位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是元素的默认定位方式，所谓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静态位置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就是各个元素在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文档流中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的位置。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position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的取值为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时，可以将元素定位于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位置。 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没有定义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position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时，并不说明该元素没有自己的位置，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它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会遵循默认值显示为静态位置。</a:t>
            </a:r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静态定位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静态定位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021205" y="124015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静态定位属性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1205" y="2134870"/>
            <a:ext cx="8467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：在静态定位状态下，无法通过边偏移属性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top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bottom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left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right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来改变元素的位置。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静态定位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367915" y="121158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静态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定位属性的值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428875" y="2044383"/>
            <a:ext cx="6621463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{position:static；}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8220" y="3159760"/>
            <a:ext cx="838327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静态定位是元素的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定位方式，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无定位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的意思。它相当于border 里面的 none，不需要定位的时候用。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静态定位在布局时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很少用到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8732" y="2720980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5B0BEE-F18A-47BB-8FCB-E00DA2F2635D-1">
      <extobjdata type="F35B0BEE-F18A-47BB-8FCB-E00DA2F2635D" data="ewoJIkRlc2lnbklkIiA6ICIxNGYwMzI5Ni1iZjAxLTQwNmMtYmVlYS0zYmJjMDFlOTJkNDYiCn0K"/>
    </extobj>
  </extobjs>
</s:customData>
</file>

<file path=customXml/itemProps59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宽屏</PresentationFormat>
  <Paragraphs>39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Arial Unicode MS</vt:lpstr>
      <vt:lpstr>Arial Black</vt:lpstr>
      <vt:lpstr>Office 主题​​</vt:lpstr>
      <vt:lpstr>PowerPoint 演示文稿</vt:lpstr>
      <vt:lpstr>6.5</vt:lpstr>
      <vt:lpstr>PowerPoint 演示文稿</vt:lpstr>
      <vt:lpstr>静态定位</vt:lpstr>
      <vt:lpstr>静态定位</vt:lpstr>
      <vt:lpstr>静态定位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Administrator</cp:lastModifiedBy>
  <cp:revision>41</cp:revision>
  <dcterms:created xsi:type="dcterms:W3CDTF">2019-09-19T02:01:00Z</dcterms:created>
  <dcterms:modified xsi:type="dcterms:W3CDTF">2023-11-21T03:44:13Z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810A3189FB364477AA5307E1292A5727_13</vt:lpwstr>
  </property>
</Properties>
</file>