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handoutMasterIdLst>
    <p:handoutMasterId r:id="rId15"/>
  </p:handoutMasterIdLst>
  <p:sldIdLst>
    <p:sldId id="256" r:id="rId4"/>
    <p:sldId id="262" r:id="rId5"/>
    <p:sldId id="271" r:id="rId6"/>
    <p:sldId id="281" r:id="rId8"/>
    <p:sldId id="273" r:id="rId9"/>
    <p:sldId id="274" r:id="rId10"/>
    <p:sldId id="275" r:id="rId11"/>
    <p:sldId id="276" r:id="rId12"/>
    <p:sldId id="282" r:id="rId13"/>
    <p:sldId id="280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D8052"/>
    <a:srgbClr val="1369B2"/>
    <a:srgbClr val="E2E4E5"/>
    <a:srgbClr val="FD8254"/>
    <a:srgbClr val="4C8CF5"/>
    <a:srgbClr val="FEB092"/>
    <a:srgbClr val="E50505"/>
    <a:srgbClr val="FD703B"/>
    <a:srgbClr val="FFC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48" y="51"/>
      </p:cViewPr>
      <p:guideLst>
        <p:guide orient="horz" pos="2124"/>
        <p:guide pos="405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/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5" name="图片 4" descr="谷歌浏览器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11" name="TextBox 3"/>
          <p:cNvSpPr txBox="1"/>
          <p:nvPr/>
        </p:nvSpPr>
        <p:spPr>
          <a:xfrm>
            <a:off x="2369185" y="2658745"/>
            <a:ext cx="7663815" cy="123761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l">
              <a:defRPr/>
            </a:pPr>
            <a:r>
              <a:rPr lang="en-US" altLang="zh-CN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项目六：乡村振兴网网站页面</a:t>
            </a:r>
            <a:endParaRPr lang="zh-CN" altLang="en-US" sz="4400" b="1" kern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defRPr/>
            </a:pPr>
            <a:r>
              <a:rPr lang="zh-CN" altLang="en-US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         </a:t>
            </a:r>
            <a:r>
              <a:rPr lang="zh-CN" altLang="en-US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布局与定位</a:t>
            </a:r>
            <a:endParaRPr lang="zh-CN" altLang="en-US" sz="4400" b="1" kern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428645" y="2943349"/>
            <a:ext cx="180530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8732" y="2720980"/>
            <a:ext cx="3196590" cy="1106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0" cap="none" spc="0" normalizeH="0" baseline="0" noProof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  谢！</a:t>
            </a:r>
            <a:endParaRPr kumimoji="0" lang="zh-CN" altLang="en-US" sz="66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         </a:t>
            </a:r>
            <a:r>
              <a:rPr lang="zh-CN" altLang="en-US" sz="6000"/>
              <a:t>相对定位</a:t>
            </a:r>
            <a:endParaRPr lang="zh-CN" altLang="en-US" sz="6000"/>
          </a:p>
        </p:txBody>
      </p:sp>
      <p:grpSp>
        <p:nvGrpSpPr>
          <p:cNvPr id="15" name="组合 14"/>
          <p:cNvGrpSpPr/>
          <p:nvPr/>
        </p:nvGrpSpPr>
        <p:grpSpPr>
          <a:xfrm>
            <a:off x="-1292860" y="7192010"/>
            <a:ext cx="4031615" cy="576580"/>
            <a:chOff x="7030" y="2677"/>
            <a:chExt cx="6349" cy="908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12473" y="2677"/>
              <a:ext cx="907" cy="909"/>
              <a:chOff x="6084168" y="1274820"/>
              <a:chExt cx="432048" cy="432834"/>
            </a:xfrm>
          </p:grpSpPr>
          <p:sp>
            <p:nvSpPr>
              <p:cNvPr id="14" name="椭圆 22"/>
              <p:cNvSpPr>
                <a:spLocks noChangeArrowheads="1"/>
              </p:cNvSpPr>
              <p:nvPr/>
            </p:nvSpPr>
            <p:spPr bwMode="auto">
              <a:xfrm>
                <a:off x="6084168" y="1274820"/>
                <a:ext cx="432048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Freeform 59"/>
              <p:cNvSpPr>
                <a:spLocks noChangeArrowheads="1"/>
              </p:cNvSpPr>
              <p:nvPr/>
            </p:nvSpPr>
            <p:spPr bwMode="auto">
              <a:xfrm>
                <a:off x="6180302" y="1365898"/>
                <a:ext cx="239780" cy="250679"/>
              </a:xfrm>
              <a:custGeom>
                <a:avLst/>
                <a:gdLst>
                  <a:gd name="T0" fmla="*/ 73627430 w 581"/>
                  <a:gd name="T1" fmla="*/ 67678707 h 609"/>
                  <a:gd name="T2" fmla="*/ 61659637 w 581"/>
                  <a:gd name="T3" fmla="*/ 78678142 h 609"/>
                  <a:gd name="T4" fmla="*/ 54244957 w 581"/>
                  <a:gd name="T5" fmla="*/ 72208055 h 609"/>
                  <a:gd name="T6" fmla="*/ 57106883 w 581"/>
                  <a:gd name="T7" fmla="*/ 65867111 h 609"/>
                  <a:gd name="T8" fmla="*/ 61659637 w 581"/>
                  <a:gd name="T9" fmla="*/ 69490662 h 609"/>
                  <a:gd name="T10" fmla="*/ 71806401 w 581"/>
                  <a:gd name="T11" fmla="*/ 61338122 h 609"/>
                  <a:gd name="T12" fmla="*/ 73627430 w 581"/>
                  <a:gd name="T13" fmla="*/ 67678707 h 609"/>
                  <a:gd name="T14" fmla="*/ 61659637 w 581"/>
                  <a:gd name="T15" fmla="*/ 64055516 h 609"/>
                  <a:gd name="T16" fmla="*/ 49691843 w 581"/>
                  <a:gd name="T17" fmla="*/ 69490662 h 609"/>
                  <a:gd name="T18" fmla="*/ 51513233 w 581"/>
                  <a:gd name="T19" fmla="*/ 75054951 h 609"/>
                  <a:gd name="T20" fmla="*/ 3772261 w 581"/>
                  <a:gd name="T21" fmla="*/ 78678142 h 609"/>
                  <a:gd name="T22" fmla="*/ 0 w 581"/>
                  <a:gd name="T23" fmla="*/ 10999436 h 609"/>
                  <a:gd name="T24" fmla="*/ 10146404 w 581"/>
                  <a:gd name="T25" fmla="*/ 7246742 h 609"/>
                  <a:gd name="T26" fmla="*/ 17561444 w 581"/>
                  <a:gd name="T27" fmla="*/ 18246178 h 609"/>
                  <a:gd name="T28" fmla="*/ 24845922 w 581"/>
                  <a:gd name="T29" fmla="*/ 7246742 h 609"/>
                  <a:gd name="T30" fmla="*/ 28488341 w 581"/>
                  <a:gd name="T31" fmla="*/ 10999436 h 609"/>
                  <a:gd name="T32" fmla="*/ 43318061 w 581"/>
                  <a:gd name="T33" fmla="*/ 10999436 h 609"/>
                  <a:gd name="T34" fmla="*/ 46960119 w 581"/>
                  <a:gd name="T35" fmla="*/ 7246742 h 609"/>
                  <a:gd name="T36" fmla="*/ 54244957 w 581"/>
                  <a:gd name="T37" fmla="*/ 18246178 h 609"/>
                  <a:gd name="T38" fmla="*/ 61659637 w 581"/>
                  <a:gd name="T39" fmla="*/ 7246742 h 609"/>
                  <a:gd name="T40" fmla="*/ 71806401 w 581"/>
                  <a:gd name="T41" fmla="*/ 10999436 h 609"/>
                  <a:gd name="T42" fmla="*/ 66212751 w 581"/>
                  <a:gd name="T43" fmla="*/ 59526167 h 609"/>
                  <a:gd name="T44" fmla="*/ 10146404 w 581"/>
                  <a:gd name="T45" fmla="*/ 63149718 h 609"/>
                  <a:gd name="T46" fmla="*/ 12878128 w 581"/>
                  <a:gd name="T47" fmla="*/ 65867111 h 609"/>
                  <a:gd name="T48" fmla="*/ 39545439 w 581"/>
                  <a:gd name="T49" fmla="*/ 63149718 h 609"/>
                  <a:gd name="T50" fmla="*/ 39545439 w 581"/>
                  <a:gd name="T51" fmla="*/ 63149718 h 609"/>
                  <a:gd name="T52" fmla="*/ 39545439 w 581"/>
                  <a:gd name="T53" fmla="*/ 63149718 h 609"/>
                  <a:gd name="T54" fmla="*/ 12878128 w 581"/>
                  <a:gd name="T55" fmla="*/ 60431965 h 609"/>
                  <a:gd name="T56" fmla="*/ 58017218 w 581"/>
                  <a:gd name="T57" fmla="*/ 28339815 h 609"/>
                  <a:gd name="T58" fmla="*/ 13788823 w 581"/>
                  <a:gd name="T59" fmla="*/ 28339815 h 609"/>
                  <a:gd name="T60" fmla="*/ 13788823 w 581"/>
                  <a:gd name="T61" fmla="*/ 35715700 h 609"/>
                  <a:gd name="T62" fmla="*/ 61659637 w 581"/>
                  <a:gd name="T63" fmla="*/ 31963007 h 609"/>
                  <a:gd name="T64" fmla="*/ 58017218 w 581"/>
                  <a:gd name="T65" fmla="*/ 43868240 h 609"/>
                  <a:gd name="T66" fmla="*/ 35903020 w 581"/>
                  <a:gd name="T67" fmla="*/ 43868240 h 609"/>
                  <a:gd name="T68" fmla="*/ 13788823 w 581"/>
                  <a:gd name="T69" fmla="*/ 43868240 h 609"/>
                  <a:gd name="T70" fmla="*/ 13788823 w 581"/>
                  <a:gd name="T71" fmla="*/ 51244484 h 609"/>
                  <a:gd name="T72" fmla="*/ 35903020 w 581"/>
                  <a:gd name="T73" fmla="*/ 51244484 h 609"/>
                  <a:gd name="T74" fmla="*/ 61659637 w 581"/>
                  <a:gd name="T75" fmla="*/ 47491791 h 609"/>
                  <a:gd name="T76" fmla="*/ 54244957 w 581"/>
                  <a:gd name="T77" fmla="*/ 14622627 h 609"/>
                  <a:gd name="T78" fmla="*/ 50602538 w 581"/>
                  <a:gd name="T79" fmla="*/ 10999436 h 609"/>
                  <a:gd name="T80" fmla="*/ 54244957 w 581"/>
                  <a:gd name="T81" fmla="*/ 0 h 609"/>
                  <a:gd name="T82" fmla="*/ 58017218 w 581"/>
                  <a:gd name="T83" fmla="*/ 10999436 h 609"/>
                  <a:gd name="T84" fmla="*/ 35903020 w 581"/>
                  <a:gd name="T85" fmla="*/ 14622627 h 609"/>
                  <a:gd name="T86" fmla="*/ 32260601 w 581"/>
                  <a:gd name="T87" fmla="*/ 10999436 h 609"/>
                  <a:gd name="T88" fmla="*/ 35903020 w 581"/>
                  <a:gd name="T89" fmla="*/ 0 h 609"/>
                  <a:gd name="T90" fmla="*/ 39545439 w 581"/>
                  <a:gd name="T91" fmla="*/ 10999436 h 609"/>
                  <a:gd name="T92" fmla="*/ 17561444 w 581"/>
                  <a:gd name="T93" fmla="*/ 14622627 h 609"/>
                  <a:gd name="T94" fmla="*/ 13788823 w 581"/>
                  <a:gd name="T95" fmla="*/ 10999436 h 609"/>
                  <a:gd name="T96" fmla="*/ 17561444 w 581"/>
                  <a:gd name="T97" fmla="*/ 0 h 609"/>
                  <a:gd name="T98" fmla="*/ 21203502 w 581"/>
                  <a:gd name="T99" fmla="*/ 10999436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9751" y="2678"/>
              <a:ext cx="907" cy="907"/>
              <a:chOff x="4788024" y="1275213"/>
              <a:chExt cx="432048" cy="432048"/>
            </a:xfrm>
          </p:grpSpPr>
          <p:sp>
            <p:nvSpPr>
              <p:cNvPr id="17" name="椭圆 65"/>
              <p:cNvSpPr>
                <a:spLocks noChangeArrowheads="1"/>
              </p:cNvSpPr>
              <p:nvPr/>
            </p:nvSpPr>
            <p:spPr bwMode="auto">
              <a:xfrm>
                <a:off x="4788024" y="1275213"/>
                <a:ext cx="432048" cy="432048"/>
              </a:xfrm>
              <a:prstGeom prst="ellipse">
                <a:avLst/>
              </a:prstGeom>
              <a:solidFill>
                <a:srgbClr val="F79600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 110"/>
              <p:cNvSpPr>
                <a:spLocks noChangeArrowheads="1"/>
              </p:cNvSpPr>
              <p:nvPr/>
            </p:nvSpPr>
            <p:spPr bwMode="auto">
              <a:xfrm>
                <a:off x="4891102" y="1366806"/>
                <a:ext cx="250679" cy="248862"/>
              </a:xfrm>
              <a:custGeom>
                <a:avLst/>
                <a:gdLst>
                  <a:gd name="T0" fmla="*/ 78678142 w 609"/>
                  <a:gd name="T1" fmla="*/ 71002280 h 602"/>
                  <a:gd name="T2" fmla="*/ 78678142 w 609"/>
                  <a:gd name="T3" fmla="*/ 71002280 h 602"/>
                  <a:gd name="T4" fmla="*/ 71302258 w 609"/>
                  <a:gd name="T5" fmla="*/ 78441997 h 602"/>
                  <a:gd name="T6" fmla="*/ 65867111 w 609"/>
                  <a:gd name="T7" fmla="*/ 76614673 h 602"/>
                  <a:gd name="T8" fmla="*/ 44774038 w 609"/>
                  <a:gd name="T9" fmla="*/ 54426302 h 602"/>
                  <a:gd name="T10" fmla="*/ 29245613 w 609"/>
                  <a:gd name="T11" fmla="*/ 59125033 h 602"/>
                  <a:gd name="T12" fmla="*/ 0 w 609"/>
                  <a:gd name="T13" fmla="*/ 29497307 h 602"/>
                  <a:gd name="T14" fmla="*/ 29245613 w 609"/>
                  <a:gd name="T15" fmla="*/ 0 h 602"/>
                  <a:gd name="T16" fmla="*/ 58491226 w 609"/>
                  <a:gd name="T17" fmla="*/ 29497307 h 602"/>
                  <a:gd name="T18" fmla="*/ 54867675 w 609"/>
                  <a:gd name="T19" fmla="*/ 44376380 h 602"/>
                  <a:gd name="T20" fmla="*/ 75960749 w 609"/>
                  <a:gd name="T21" fmla="*/ 65520668 h 602"/>
                  <a:gd name="T22" fmla="*/ 78678142 w 609"/>
                  <a:gd name="T23" fmla="*/ 71002280 h 602"/>
                  <a:gd name="T24" fmla="*/ 29245613 w 609"/>
                  <a:gd name="T25" fmla="*/ 7439717 h 602"/>
                  <a:gd name="T26" fmla="*/ 29245613 w 609"/>
                  <a:gd name="T27" fmla="*/ 7439717 h 602"/>
                  <a:gd name="T28" fmla="*/ 7246742 w 609"/>
                  <a:gd name="T29" fmla="*/ 29497307 h 602"/>
                  <a:gd name="T30" fmla="*/ 29245613 w 609"/>
                  <a:gd name="T31" fmla="*/ 51685677 h 602"/>
                  <a:gd name="T32" fmla="*/ 51244484 w 609"/>
                  <a:gd name="T33" fmla="*/ 29497307 h 602"/>
                  <a:gd name="T34" fmla="*/ 29245613 w 609"/>
                  <a:gd name="T35" fmla="*/ 7439717 h 602"/>
                  <a:gd name="T36" fmla="*/ 42056644 w 609"/>
                  <a:gd name="T37" fmla="*/ 33282375 h 602"/>
                  <a:gd name="T38" fmla="*/ 42056644 w 609"/>
                  <a:gd name="T39" fmla="*/ 33282375 h 602"/>
                  <a:gd name="T40" fmla="*/ 32868804 w 609"/>
                  <a:gd name="T41" fmla="*/ 33282375 h 602"/>
                  <a:gd name="T42" fmla="*/ 32868804 w 609"/>
                  <a:gd name="T43" fmla="*/ 41504973 h 602"/>
                  <a:gd name="T44" fmla="*/ 29245613 w 609"/>
                  <a:gd name="T45" fmla="*/ 45290042 h 602"/>
                  <a:gd name="T46" fmla="*/ 25622062 w 609"/>
                  <a:gd name="T47" fmla="*/ 41504973 h 602"/>
                  <a:gd name="T48" fmla="*/ 25622062 w 609"/>
                  <a:gd name="T49" fmla="*/ 33282375 h 602"/>
                  <a:gd name="T50" fmla="*/ 17340380 w 609"/>
                  <a:gd name="T51" fmla="*/ 33282375 h 602"/>
                  <a:gd name="T52" fmla="*/ 13716829 w 609"/>
                  <a:gd name="T53" fmla="*/ 29497307 h 602"/>
                  <a:gd name="T54" fmla="*/ 17340380 w 609"/>
                  <a:gd name="T55" fmla="*/ 25842658 h 602"/>
                  <a:gd name="T56" fmla="*/ 25622062 w 609"/>
                  <a:gd name="T57" fmla="*/ 25842658 h 602"/>
                  <a:gd name="T58" fmla="*/ 25622062 w 609"/>
                  <a:gd name="T59" fmla="*/ 16575978 h 602"/>
                  <a:gd name="T60" fmla="*/ 29245613 w 609"/>
                  <a:gd name="T61" fmla="*/ 12921329 h 602"/>
                  <a:gd name="T62" fmla="*/ 32868804 w 609"/>
                  <a:gd name="T63" fmla="*/ 16575978 h 602"/>
                  <a:gd name="T64" fmla="*/ 32868804 w 609"/>
                  <a:gd name="T65" fmla="*/ 25842658 h 602"/>
                  <a:gd name="T66" fmla="*/ 42056644 w 609"/>
                  <a:gd name="T67" fmla="*/ 25842658 h 602"/>
                  <a:gd name="T68" fmla="*/ 45679835 w 609"/>
                  <a:gd name="T69" fmla="*/ 29497307 h 602"/>
                  <a:gd name="T70" fmla="*/ 42056644 w 609"/>
                  <a:gd name="T71" fmla="*/ 33282375 h 60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09" h="602">
                    <a:moveTo>
                      <a:pt x="608" y="544"/>
                    </a:moveTo>
                    <a:lnTo>
                      <a:pt x="608" y="544"/>
                    </a:lnTo>
                    <a:cubicBezTo>
                      <a:pt x="608" y="573"/>
                      <a:pt x="579" y="601"/>
                      <a:pt x="551" y="601"/>
                    </a:cubicBezTo>
                    <a:cubicBezTo>
                      <a:pt x="530" y="601"/>
                      <a:pt x="516" y="594"/>
                      <a:pt x="509" y="587"/>
                    </a:cubicBezTo>
                    <a:cubicBezTo>
                      <a:pt x="346" y="417"/>
                      <a:pt x="346" y="417"/>
                      <a:pt x="346" y="417"/>
                    </a:cubicBezTo>
                    <a:cubicBezTo>
                      <a:pt x="311" y="438"/>
                      <a:pt x="269" y="453"/>
                      <a:pt x="226" y="453"/>
                    </a:cubicBezTo>
                    <a:cubicBezTo>
                      <a:pt x="106" y="453"/>
                      <a:pt x="0" y="347"/>
                      <a:pt x="0" y="226"/>
                    </a:cubicBezTo>
                    <a:cubicBezTo>
                      <a:pt x="0" y="99"/>
                      <a:pt x="106" y="0"/>
                      <a:pt x="226" y="0"/>
                    </a:cubicBezTo>
                    <a:cubicBezTo>
                      <a:pt x="353" y="0"/>
                      <a:pt x="452" y="99"/>
                      <a:pt x="452" y="226"/>
                    </a:cubicBezTo>
                    <a:cubicBezTo>
                      <a:pt x="452" y="269"/>
                      <a:pt x="445" y="304"/>
                      <a:pt x="424" y="340"/>
                    </a:cubicBezTo>
                    <a:cubicBezTo>
                      <a:pt x="587" y="502"/>
                      <a:pt x="587" y="502"/>
                      <a:pt x="587" y="502"/>
                    </a:cubicBezTo>
                    <a:cubicBezTo>
                      <a:pt x="601" y="516"/>
                      <a:pt x="608" y="530"/>
                      <a:pt x="608" y="544"/>
                    </a:cubicBezTo>
                    <a:close/>
                    <a:moveTo>
                      <a:pt x="226" y="57"/>
                    </a:moveTo>
                    <a:lnTo>
                      <a:pt x="226" y="57"/>
                    </a:lnTo>
                    <a:cubicBezTo>
                      <a:pt x="134" y="57"/>
                      <a:pt x="56" y="127"/>
                      <a:pt x="56" y="226"/>
                    </a:cubicBezTo>
                    <a:cubicBezTo>
                      <a:pt x="56" y="318"/>
                      <a:pt x="134" y="396"/>
                      <a:pt x="226" y="396"/>
                    </a:cubicBezTo>
                    <a:cubicBezTo>
                      <a:pt x="325" y="396"/>
                      <a:pt x="396" y="318"/>
                      <a:pt x="396" y="226"/>
                    </a:cubicBezTo>
                    <a:cubicBezTo>
                      <a:pt x="396" y="127"/>
                      <a:pt x="325" y="57"/>
                      <a:pt x="226" y="57"/>
                    </a:cubicBezTo>
                    <a:close/>
                    <a:moveTo>
                      <a:pt x="325" y="255"/>
                    </a:moveTo>
                    <a:lnTo>
                      <a:pt x="325" y="255"/>
                    </a:lnTo>
                    <a:cubicBezTo>
                      <a:pt x="254" y="255"/>
                      <a:pt x="254" y="255"/>
                      <a:pt x="254" y="255"/>
                    </a:cubicBezTo>
                    <a:cubicBezTo>
                      <a:pt x="254" y="318"/>
                      <a:pt x="254" y="318"/>
                      <a:pt x="254" y="318"/>
                    </a:cubicBezTo>
                    <a:cubicBezTo>
                      <a:pt x="254" y="333"/>
                      <a:pt x="247" y="347"/>
                      <a:pt x="226" y="347"/>
                    </a:cubicBezTo>
                    <a:cubicBezTo>
                      <a:pt x="212" y="347"/>
                      <a:pt x="198" y="333"/>
                      <a:pt x="198" y="318"/>
                    </a:cubicBezTo>
                    <a:cubicBezTo>
                      <a:pt x="198" y="255"/>
                      <a:pt x="198" y="255"/>
                      <a:pt x="198" y="255"/>
                    </a:cubicBezTo>
                    <a:cubicBezTo>
                      <a:pt x="134" y="255"/>
                      <a:pt x="134" y="255"/>
                      <a:pt x="134" y="255"/>
                    </a:cubicBezTo>
                    <a:cubicBezTo>
                      <a:pt x="120" y="255"/>
                      <a:pt x="106" y="241"/>
                      <a:pt x="106" y="226"/>
                    </a:cubicBezTo>
                    <a:cubicBezTo>
                      <a:pt x="106" y="205"/>
                      <a:pt x="120" y="198"/>
                      <a:pt x="134" y="198"/>
                    </a:cubicBezTo>
                    <a:cubicBezTo>
                      <a:pt x="198" y="198"/>
                      <a:pt x="198" y="198"/>
                      <a:pt x="198" y="198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198" y="113"/>
                      <a:pt x="212" y="99"/>
                      <a:pt x="226" y="99"/>
                    </a:cubicBezTo>
                    <a:cubicBezTo>
                      <a:pt x="247" y="99"/>
                      <a:pt x="254" y="113"/>
                      <a:pt x="254" y="127"/>
                    </a:cubicBezTo>
                    <a:cubicBezTo>
                      <a:pt x="254" y="198"/>
                      <a:pt x="254" y="198"/>
                      <a:pt x="254" y="198"/>
                    </a:cubicBezTo>
                    <a:cubicBezTo>
                      <a:pt x="325" y="198"/>
                      <a:pt x="325" y="198"/>
                      <a:pt x="325" y="198"/>
                    </a:cubicBezTo>
                    <a:cubicBezTo>
                      <a:pt x="339" y="198"/>
                      <a:pt x="353" y="205"/>
                      <a:pt x="353" y="226"/>
                    </a:cubicBezTo>
                    <a:cubicBezTo>
                      <a:pt x="353" y="241"/>
                      <a:pt x="339" y="255"/>
                      <a:pt x="325" y="2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11112" y="2677"/>
              <a:ext cx="909" cy="909"/>
              <a:chOff x="5436096" y="1274820"/>
              <a:chExt cx="432833" cy="432834"/>
            </a:xfrm>
          </p:grpSpPr>
          <p:sp>
            <p:nvSpPr>
              <p:cNvPr id="25" name="椭圆 16"/>
              <p:cNvSpPr>
                <a:spLocks noChangeArrowheads="1"/>
              </p:cNvSpPr>
              <p:nvPr/>
            </p:nvSpPr>
            <p:spPr bwMode="auto">
              <a:xfrm>
                <a:off x="5436096" y="1274820"/>
                <a:ext cx="432833" cy="4328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Freeform 16"/>
              <p:cNvSpPr>
                <a:spLocks noChangeArrowheads="1"/>
              </p:cNvSpPr>
              <p:nvPr/>
            </p:nvSpPr>
            <p:spPr bwMode="auto">
              <a:xfrm>
                <a:off x="5554420" y="1377705"/>
                <a:ext cx="196183" cy="227065"/>
              </a:xfrm>
              <a:custGeom>
                <a:avLst/>
                <a:gdLst>
                  <a:gd name="T0" fmla="*/ 58106390 w 475"/>
                  <a:gd name="T1" fmla="*/ 71207247 h 552"/>
                  <a:gd name="T2" fmla="*/ 58106390 w 475"/>
                  <a:gd name="T3" fmla="*/ 71207247 h 552"/>
                  <a:gd name="T4" fmla="*/ 54327993 w 475"/>
                  <a:gd name="T5" fmla="*/ 71207247 h 552"/>
                  <a:gd name="T6" fmla="*/ 54327993 w 475"/>
                  <a:gd name="T7" fmla="*/ 0 h 552"/>
                  <a:gd name="T8" fmla="*/ 58106390 w 475"/>
                  <a:gd name="T9" fmla="*/ 0 h 552"/>
                  <a:gd name="T10" fmla="*/ 61754124 w 475"/>
                  <a:gd name="T11" fmla="*/ 3618618 h 552"/>
                  <a:gd name="T12" fmla="*/ 61754124 w 475"/>
                  <a:gd name="T13" fmla="*/ 67588630 h 552"/>
                  <a:gd name="T14" fmla="*/ 58106390 w 475"/>
                  <a:gd name="T15" fmla="*/ 71207247 h 552"/>
                  <a:gd name="T16" fmla="*/ 7426131 w 475"/>
                  <a:gd name="T17" fmla="*/ 67588630 h 552"/>
                  <a:gd name="T18" fmla="*/ 7426131 w 475"/>
                  <a:gd name="T19" fmla="*/ 67588630 h 552"/>
                  <a:gd name="T20" fmla="*/ 7426131 w 475"/>
                  <a:gd name="T21" fmla="*/ 63970012 h 552"/>
                  <a:gd name="T22" fmla="*/ 13809846 w 475"/>
                  <a:gd name="T23" fmla="*/ 63970012 h 552"/>
                  <a:gd name="T24" fmla="*/ 21235977 w 475"/>
                  <a:gd name="T25" fmla="*/ 56603721 h 552"/>
                  <a:gd name="T26" fmla="*/ 13809846 w 475"/>
                  <a:gd name="T27" fmla="*/ 49237429 h 552"/>
                  <a:gd name="T28" fmla="*/ 7426131 w 475"/>
                  <a:gd name="T29" fmla="*/ 49237429 h 552"/>
                  <a:gd name="T30" fmla="*/ 7426131 w 475"/>
                  <a:gd name="T31" fmla="*/ 42905028 h 552"/>
                  <a:gd name="T32" fmla="*/ 13809846 w 475"/>
                  <a:gd name="T33" fmla="*/ 42905028 h 552"/>
                  <a:gd name="T34" fmla="*/ 21235977 w 475"/>
                  <a:gd name="T35" fmla="*/ 35539095 h 552"/>
                  <a:gd name="T36" fmla="*/ 13809846 w 475"/>
                  <a:gd name="T37" fmla="*/ 28301860 h 552"/>
                  <a:gd name="T38" fmla="*/ 7426131 w 475"/>
                  <a:gd name="T39" fmla="*/ 28301860 h 552"/>
                  <a:gd name="T40" fmla="*/ 7426131 w 475"/>
                  <a:gd name="T41" fmla="*/ 21840403 h 552"/>
                  <a:gd name="T42" fmla="*/ 13809846 w 475"/>
                  <a:gd name="T43" fmla="*/ 21840403 h 552"/>
                  <a:gd name="T44" fmla="*/ 21235977 w 475"/>
                  <a:gd name="T45" fmla="*/ 14603167 h 552"/>
                  <a:gd name="T46" fmla="*/ 13809846 w 475"/>
                  <a:gd name="T47" fmla="*/ 7236876 h 552"/>
                  <a:gd name="T48" fmla="*/ 7426131 w 475"/>
                  <a:gd name="T49" fmla="*/ 7236876 h 552"/>
                  <a:gd name="T50" fmla="*/ 7426131 w 475"/>
                  <a:gd name="T51" fmla="*/ 3618618 h 552"/>
                  <a:gd name="T52" fmla="*/ 11074226 w 475"/>
                  <a:gd name="T53" fmla="*/ 0 h 552"/>
                  <a:gd name="T54" fmla="*/ 50680259 w 475"/>
                  <a:gd name="T55" fmla="*/ 0 h 552"/>
                  <a:gd name="T56" fmla="*/ 50680259 w 475"/>
                  <a:gd name="T57" fmla="*/ 71207247 h 552"/>
                  <a:gd name="T58" fmla="*/ 11074226 w 475"/>
                  <a:gd name="T59" fmla="*/ 71207247 h 552"/>
                  <a:gd name="T60" fmla="*/ 7426131 w 475"/>
                  <a:gd name="T61" fmla="*/ 67588630 h 552"/>
                  <a:gd name="T62" fmla="*/ 17588243 w 475"/>
                  <a:gd name="T63" fmla="*/ 14603167 h 552"/>
                  <a:gd name="T64" fmla="*/ 17588243 w 475"/>
                  <a:gd name="T65" fmla="*/ 14603167 h 552"/>
                  <a:gd name="T66" fmla="*/ 13809846 w 475"/>
                  <a:gd name="T67" fmla="*/ 18221785 h 552"/>
                  <a:gd name="T68" fmla="*/ 3778036 w 475"/>
                  <a:gd name="T69" fmla="*/ 18221785 h 552"/>
                  <a:gd name="T70" fmla="*/ 0 w 475"/>
                  <a:gd name="T71" fmla="*/ 14603167 h 552"/>
                  <a:gd name="T72" fmla="*/ 3778036 w 475"/>
                  <a:gd name="T73" fmla="*/ 10984909 h 552"/>
                  <a:gd name="T74" fmla="*/ 13809846 w 475"/>
                  <a:gd name="T75" fmla="*/ 10984909 h 552"/>
                  <a:gd name="T76" fmla="*/ 17588243 w 475"/>
                  <a:gd name="T77" fmla="*/ 14603167 h 552"/>
                  <a:gd name="T78" fmla="*/ 3778036 w 475"/>
                  <a:gd name="T79" fmla="*/ 31920478 h 552"/>
                  <a:gd name="T80" fmla="*/ 3778036 w 475"/>
                  <a:gd name="T81" fmla="*/ 31920478 h 552"/>
                  <a:gd name="T82" fmla="*/ 13809846 w 475"/>
                  <a:gd name="T83" fmla="*/ 31920478 h 552"/>
                  <a:gd name="T84" fmla="*/ 17588243 w 475"/>
                  <a:gd name="T85" fmla="*/ 35539095 h 552"/>
                  <a:gd name="T86" fmla="*/ 13809846 w 475"/>
                  <a:gd name="T87" fmla="*/ 39286770 h 552"/>
                  <a:gd name="T88" fmla="*/ 3778036 w 475"/>
                  <a:gd name="T89" fmla="*/ 39286770 h 552"/>
                  <a:gd name="T90" fmla="*/ 0 w 475"/>
                  <a:gd name="T91" fmla="*/ 35539095 h 552"/>
                  <a:gd name="T92" fmla="*/ 3778036 w 475"/>
                  <a:gd name="T93" fmla="*/ 31920478 h 552"/>
                  <a:gd name="T94" fmla="*/ 3778036 w 475"/>
                  <a:gd name="T95" fmla="*/ 52985462 h 552"/>
                  <a:gd name="T96" fmla="*/ 3778036 w 475"/>
                  <a:gd name="T97" fmla="*/ 52985462 h 552"/>
                  <a:gd name="T98" fmla="*/ 13809846 w 475"/>
                  <a:gd name="T99" fmla="*/ 52985462 h 552"/>
                  <a:gd name="T100" fmla="*/ 17588243 w 475"/>
                  <a:gd name="T101" fmla="*/ 56603721 h 552"/>
                  <a:gd name="T102" fmla="*/ 13809846 w 475"/>
                  <a:gd name="T103" fmla="*/ 60222338 h 552"/>
                  <a:gd name="T104" fmla="*/ 3778036 w 475"/>
                  <a:gd name="T105" fmla="*/ 60222338 h 552"/>
                  <a:gd name="T106" fmla="*/ 0 w 475"/>
                  <a:gd name="T107" fmla="*/ 56603721 h 552"/>
                  <a:gd name="T108" fmla="*/ 3778036 w 475"/>
                  <a:gd name="T109" fmla="*/ 52985462 h 5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75" h="552">
                    <a:moveTo>
                      <a:pt x="446" y="551"/>
                    </a:moveTo>
                    <a:lnTo>
                      <a:pt x="446" y="551"/>
                    </a:lnTo>
                    <a:cubicBezTo>
                      <a:pt x="417" y="551"/>
                      <a:pt x="417" y="551"/>
                      <a:pt x="417" y="551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0" y="0"/>
                      <a:pt x="474" y="14"/>
                      <a:pt x="474" y="28"/>
                    </a:cubicBezTo>
                    <a:cubicBezTo>
                      <a:pt x="474" y="523"/>
                      <a:pt x="474" y="523"/>
                      <a:pt x="474" y="523"/>
                    </a:cubicBezTo>
                    <a:cubicBezTo>
                      <a:pt x="474" y="537"/>
                      <a:pt x="460" y="551"/>
                      <a:pt x="446" y="551"/>
                    </a:cubicBezTo>
                    <a:close/>
                    <a:moveTo>
                      <a:pt x="57" y="523"/>
                    </a:moveTo>
                    <a:lnTo>
                      <a:pt x="57" y="523"/>
                    </a:lnTo>
                    <a:cubicBezTo>
                      <a:pt x="57" y="495"/>
                      <a:pt x="57" y="495"/>
                      <a:pt x="57" y="495"/>
                    </a:cubicBezTo>
                    <a:cubicBezTo>
                      <a:pt x="106" y="495"/>
                      <a:pt x="106" y="495"/>
                      <a:pt x="106" y="495"/>
                    </a:cubicBezTo>
                    <a:cubicBezTo>
                      <a:pt x="135" y="495"/>
                      <a:pt x="163" y="466"/>
                      <a:pt x="163" y="438"/>
                    </a:cubicBezTo>
                    <a:cubicBezTo>
                      <a:pt x="163" y="403"/>
                      <a:pt x="135" y="381"/>
                      <a:pt x="106" y="381"/>
                    </a:cubicBezTo>
                    <a:cubicBezTo>
                      <a:pt x="57" y="381"/>
                      <a:pt x="57" y="381"/>
                      <a:pt x="57" y="381"/>
                    </a:cubicBezTo>
                    <a:cubicBezTo>
                      <a:pt x="57" y="332"/>
                      <a:pt x="57" y="332"/>
                      <a:pt x="57" y="332"/>
                    </a:cubicBezTo>
                    <a:cubicBezTo>
                      <a:pt x="106" y="332"/>
                      <a:pt x="106" y="332"/>
                      <a:pt x="106" y="332"/>
                    </a:cubicBezTo>
                    <a:cubicBezTo>
                      <a:pt x="135" y="332"/>
                      <a:pt x="163" y="304"/>
                      <a:pt x="163" y="275"/>
                    </a:cubicBezTo>
                    <a:cubicBezTo>
                      <a:pt x="163" y="247"/>
                      <a:pt x="135" y="219"/>
                      <a:pt x="106" y="219"/>
                    </a:cubicBezTo>
                    <a:cubicBezTo>
                      <a:pt x="57" y="219"/>
                      <a:pt x="57" y="219"/>
                      <a:pt x="57" y="219"/>
                    </a:cubicBezTo>
                    <a:cubicBezTo>
                      <a:pt x="57" y="169"/>
                      <a:pt x="57" y="169"/>
                      <a:pt x="57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35" y="169"/>
                      <a:pt x="163" y="148"/>
                      <a:pt x="163" y="113"/>
                    </a:cubicBezTo>
                    <a:cubicBezTo>
                      <a:pt x="163" y="85"/>
                      <a:pt x="135" y="56"/>
                      <a:pt x="106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14"/>
                      <a:pt x="71" y="0"/>
                      <a:pt x="85" y="0"/>
                    </a:cubicBezTo>
                    <a:cubicBezTo>
                      <a:pt x="389" y="0"/>
                      <a:pt x="389" y="0"/>
                      <a:pt x="389" y="0"/>
                    </a:cubicBezTo>
                    <a:cubicBezTo>
                      <a:pt x="389" y="551"/>
                      <a:pt x="389" y="551"/>
                      <a:pt x="389" y="551"/>
                    </a:cubicBezTo>
                    <a:cubicBezTo>
                      <a:pt x="85" y="551"/>
                      <a:pt x="85" y="551"/>
                      <a:pt x="85" y="551"/>
                    </a:cubicBezTo>
                    <a:cubicBezTo>
                      <a:pt x="71" y="551"/>
                      <a:pt x="57" y="537"/>
                      <a:pt x="57" y="52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35" y="134"/>
                      <a:pt x="120" y="141"/>
                      <a:pt x="106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15" y="141"/>
                      <a:pt x="0" y="134"/>
                      <a:pt x="0" y="113"/>
                    </a:cubicBezTo>
                    <a:cubicBezTo>
                      <a:pt x="0" y="99"/>
                      <a:pt x="15" y="85"/>
                      <a:pt x="29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20" y="85"/>
                      <a:pt x="135" y="99"/>
                      <a:pt x="135" y="113"/>
                    </a:cubicBezTo>
                    <a:close/>
                    <a:moveTo>
                      <a:pt x="29" y="247"/>
                    </a:moveTo>
                    <a:lnTo>
                      <a:pt x="29" y="247"/>
                    </a:lnTo>
                    <a:cubicBezTo>
                      <a:pt x="106" y="247"/>
                      <a:pt x="106" y="247"/>
                      <a:pt x="106" y="247"/>
                    </a:cubicBezTo>
                    <a:cubicBezTo>
                      <a:pt x="120" y="247"/>
                      <a:pt x="135" y="261"/>
                      <a:pt x="135" y="275"/>
                    </a:cubicBezTo>
                    <a:cubicBezTo>
                      <a:pt x="135" y="290"/>
                      <a:pt x="120" y="304"/>
                      <a:pt x="106" y="304"/>
                    </a:cubicBezTo>
                    <a:cubicBezTo>
                      <a:pt x="29" y="304"/>
                      <a:pt x="29" y="304"/>
                      <a:pt x="29" y="304"/>
                    </a:cubicBezTo>
                    <a:cubicBezTo>
                      <a:pt x="15" y="304"/>
                      <a:pt x="0" y="290"/>
                      <a:pt x="0" y="275"/>
                    </a:cubicBezTo>
                    <a:cubicBezTo>
                      <a:pt x="0" y="261"/>
                      <a:pt x="15" y="247"/>
                      <a:pt x="29" y="247"/>
                    </a:cubicBezTo>
                    <a:close/>
                    <a:moveTo>
                      <a:pt x="29" y="410"/>
                    </a:moveTo>
                    <a:lnTo>
                      <a:pt x="29" y="410"/>
                    </a:lnTo>
                    <a:cubicBezTo>
                      <a:pt x="106" y="410"/>
                      <a:pt x="106" y="410"/>
                      <a:pt x="106" y="410"/>
                    </a:cubicBezTo>
                    <a:cubicBezTo>
                      <a:pt x="120" y="410"/>
                      <a:pt x="135" y="417"/>
                      <a:pt x="135" y="438"/>
                    </a:cubicBezTo>
                    <a:cubicBezTo>
                      <a:pt x="135" y="452"/>
                      <a:pt x="120" y="466"/>
                      <a:pt x="106" y="466"/>
                    </a:cubicBezTo>
                    <a:cubicBezTo>
                      <a:pt x="29" y="466"/>
                      <a:pt x="29" y="466"/>
                      <a:pt x="29" y="466"/>
                    </a:cubicBezTo>
                    <a:cubicBezTo>
                      <a:pt x="15" y="466"/>
                      <a:pt x="0" y="452"/>
                      <a:pt x="0" y="438"/>
                    </a:cubicBezTo>
                    <a:cubicBezTo>
                      <a:pt x="0" y="417"/>
                      <a:pt x="15" y="410"/>
                      <a:pt x="29" y="4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" name="组合 2"/>
            <p:cNvGrpSpPr/>
            <p:nvPr userDrawn="1"/>
          </p:nvGrpSpPr>
          <p:grpSpPr>
            <a:xfrm>
              <a:off x="7030" y="2677"/>
              <a:ext cx="909" cy="909"/>
              <a:chOff x="3491880" y="1274820"/>
              <a:chExt cx="432833" cy="432834"/>
            </a:xfrm>
          </p:grpSpPr>
          <p:sp>
            <p:nvSpPr>
              <p:cNvPr id="4" name="椭圆 16"/>
              <p:cNvSpPr>
                <a:spLocks noChangeArrowheads="1"/>
              </p:cNvSpPr>
              <p:nvPr/>
            </p:nvSpPr>
            <p:spPr bwMode="auto">
              <a:xfrm>
                <a:off x="3491880" y="1274820"/>
                <a:ext cx="432833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75"/>
              <p:cNvSpPr>
                <a:spLocks noChangeArrowheads="1"/>
              </p:cNvSpPr>
              <p:nvPr/>
            </p:nvSpPr>
            <p:spPr bwMode="auto">
              <a:xfrm>
                <a:off x="3583864" y="1385879"/>
                <a:ext cx="248863" cy="210716"/>
              </a:xfrm>
              <a:custGeom>
                <a:avLst/>
                <a:gdLst>
                  <a:gd name="T0" fmla="*/ 74657633 w 602"/>
                  <a:gd name="T1" fmla="*/ 66362244 h 510"/>
                  <a:gd name="T2" fmla="*/ 74657633 w 602"/>
                  <a:gd name="T3" fmla="*/ 66362244 h 510"/>
                  <a:gd name="T4" fmla="*/ 3654665 w 602"/>
                  <a:gd name="T5" fmla="*/ 66362244 h 510"/>
                  <a:gd name="T6" fmla="*/ 0 w 602"/>
                  <a:gd name="T7" fmla="*/ 62711741 h 510"/>
                  <a:gd name="T8" fmla="*/ 0 w 602"/>
                  <a:gd name="T9" fmla="*/ 3650503 h 510"/>
                  <a:gd name="T10" fmla="*/ 3654665 w 602"/>
                  <a:gd name="T11" fmla="*/ 0 h 510"/>
                  <a:gd name="T12" fmla="*/ 7308970 w 602"/>
                  <a:gd name="T13" fmla="*/ 3650503 h 510"/>
                  <a:gd name="T14" fmla="*/ 7308970 w 602"/>
                  <a:gd name="T15" fmla="*/ 50717076 h 510"/>
                  <a:gd name="T16" fmla="*/ 7308970 w 602"/>
                  <a:gd name="T17" fmla="*/ 50717076 h 510"/>
                  <a:gd name="T18" fmla="*/ 7308970 w 602"/>
                  <a:gd name="T19" fmla="*/ 58930528 h 510"/>
                  <a:gd name="T20" fmla="*/ 74657633 w 602"/>
                  <a:gd name="T21" fmla="*/ 58930528 h 510"/>
                  <a:gd name="T22" fmla="*/ 78442719 w 602"/>
                  <a:gd name="T23" fmla="*/ 62711741 h 510"/>
                  <a:gd name="T24" fmla="*/ 74657633 w 602"/>
                  <a:gd name="T25" fmla="*/ 66362244 h 510"/>
                  <a:gd name="T26" fmla="*/ 66434636 w 602"/>
                  <a:gd name="T27" fmla="*/ 55280025 h 510"/>
                  <a:gd name="T28" fmla="*/ 66434636 w 602"/>
                  <a:gd name="T29" fmla="*/ 55280025 h 510"/>
                  <a:gd name="T30" fmla="*/ 58995246 w 602"/>
                  <a:gd name="T31" fmla="*/ 55280025 h 510"/>
                  <a:gd name="T32" fmla="*/ 55340580 w 602"/>
                  <a:gd name="T33" fmla="*/ 51629522 h 510"/>
                  <a:gd name="T34" fmla="*/ 55340580 w 602"/>
                  <a:gd name="T35" fmla="*/ 25814941 h 510"/>
                  <a:gd name="T36" fmla="*/ 58995246 w 602"/>
                  <a:gd name="T37" fmla="*/ 22164077 h 510"/>
                  <a:gd name="T38" fmla="*/ 66434636 w 602"/>
                  <a:gd name="T39" fmla="*/ 22164077 h 510"/>
                  <a:gd name="T40" fmla="*/ 70089301 w 602"/>
                  <a:gd name="T41" fmla="*/ 25814941 h 510"/>
                  <a:gd name="T42" fmla="*/ 70089301 w 602"/>
                  <a:gd name="T43" fmla="*/ 51629522 h 510"/>
                  <a:gd name="T44" fmla="*/ 66434636 w 602"/>
                  <a:gd name="T45" fmla="*/ 55280025 h 510"/>
                  <a:gd name="T46" fmla="*/ 45159830 w 602"/>
                  <a:gd name="T47" fmla="*/ 55280025 h 510"/>
                  <a:gd name="T48" fmla="*/ 45159830 w 602"/>
                  <a:gd name="T49" fmla="*/ 55280025 h 510"/>
                  <a:gd name="T50" fmla="*/ 37850860 w 602"/>
                  <a:gd name="T51" fmla="*/ 55280025 h 510"/>
                  <a:gd name="T52" fmla="*/ 34065774 w 602"/>
                  <a:gd name="T53" fmla="*/ 51629522 h 510"/>
                  <a:gd name="T54" fmla="*/ 34065774 w 602"/>
                  <a:gd name="T55" fmla="*/ 11082219 h 510"/>
                  <a:gd name="T56" fmla="*/ 37850860 w 602"/>
                  <a:gd name="T57" fmla="*/ 7431355 h 510"/>
                  <a:gd name="T58" fmla="*/ 45159830 w 602"/>
                  <a:gd name="T59" fmla="*/ 7431355 h 510"/>
                  <a:gd name="T60" fmla="*/ 48814495 w 602"/>
                  <a:gd name="T61" fmla="*/ 11082219 h 510"/>
                  <a:gd name="T62" fmla="*/ 48814495 w 602"/>
                  <a:gd name="T63" fmla="*/ 51629522 h 510"/>
                  <a:gd name="T64" fmla="*/ 45159830 w 602"/>
                  <a:gd name="T65" fmla="*/ 55280025 h 510"/>
                  <a:gd name="T66" fmla="*/ 24929472 w 602"/>
                  <a:gd name="T67" fmla="*/ 55280025 h 510"/>
                  <a:gd name="T68" fmla="*/ 24929472 w 602"/>
                  <a:gd name="T69" fmla="*/ 55280025 h 510"/>
                  <a:gd name="T70" fmla="*/ 17489720 w 602"/>
                  <a:gd name="T71" fmla="*/ 55280025 h 510"/>
                  <a:gd name="T72" fmla="*/ 13835055 w 602"/>
                  <a:gd name="T73" fmla="*/ 51629522 h 510"/>
                  <a:gd name="T74" fmla="*/ 13835055 w 602"/>
                  <a:gd name="T75" fmla="*/ 44198166 h 510"/>
                  <a:gd name="T76" fmla="*/ 17489720 w 602"/>
                  <a:gd name="T77" fmla="*/ 40547302 h 510"/>
                  <a:gd name="T78" fmla="*/ 24929472 w 602"/>
                  <a:gd name="T79" fmla="*/ 40547302 h 510"/>
                  <a:gd name="T80" fmla="*/ 28583776 w 602"/>
                  <a:gd name="T81" fmla="*/ 44198166 h 510"/>
                  <a:gd name="T82" fmla="*/ 28583776 w 602"/>
                  <a:gd name="T83" fmla="*/ 51629522 h 510"/>
                  <a:gd name="T84" fmla="*/ 24929472 w 602"/>
                  <a:gd name="T85" fmla="*/ 55280025 h 51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10">
                    <a:moveTo>
                      <a:pt x="572" y="509"/>
                    </a:moveTo>
                    <a:lnTo>
                      <a:pt x="572" y="509"/>
                    </a:lnTo>
                    <a:cubicBezTo>
                      <a:pt x="28" y="509"/>
                      <a:pt x="28" y="509"/>
                      <a:pt x="28" y="509"/>
                    </a:cubicBezTo>
                    <a:cubicBezTo>
                      <a:pt x="14" y="509"/>
                      <a:pt x="0" y="502"/>
                      <a:pt x="0" y="48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4"/>
                      <a:pt x="14" y="0"/>
                      <a:pt x="28" y="0"/>
                    </a:cubicBezTo>
                    <a:cubicBezTo>
                      <a:pt x="42" y="0"/>
                      <a:pt x="56" y="14"/>
                      <a:pt x="56" y="28"/>
                    </a:cubicBezTo>
                    <a:cubicBezTo>
                      <a:pt x="56" y="389"/>
                      <a:pt x="56" y="389"/>
                      <a:pt x="56" y="389"/>
                    </a:cubicBezTo>
                    <a:cubicBezTo>
                      <a:pt x="56" y="452"/>
                      <a:pt x="56" y="452"/>
                      <a:pt x="56" y="452"/>
                    </a:cubicBezTo>
                    <a:cubicBezTo>
                      <a:pt x="572" y="452"/>
                      <a:pt x="572" y="452"/>
                      <a:pt x="572" y="452"/>
                    </a:cubicBezTo>
                    <a:cubicBezTo>
                      <a:pt x="594" y="452"/>
                      <a:pt x="601" y="467"/>
                      <a:pt x="601" y="481"/>
                    </a:cubicBezTo>
                    <a:cubicBezTo>
                      <a:pt x="601" y="502"/>
                      <a:pt x="594" y="509"/>
                      <a:pt x="572" y="509"/>
                    </a:cubicBezTo>
                    <a:close/>
                    <a:moveTo>
                      <a:pt x="509" y="424"/>
                    </a:moveTo>
                    <a:lnTo>
                      <a:pt x="509" y="424"/>
                    </a:lnTo>
                    <a:cubicBezTo>
                      <a:pt x="452" y="424"/>
                      <a:pt x="452" y="424"/>
                      <a:pt x="452" y="424"/>
                    </a:cubicBezTo>
                    <a:cubicBezTo>
                      <a:pt x="438" y="424"/>
                      <a:pt x="424" y="417"/>
                      <a:pt x="424" y="396"/>
                    </a:cubicBezTo>
                    <a:cubicBezTo>
                      <a:pt x="424" y="198"/>
                      <a:pt x="424" y="198"/>
                      <a:pt x="424" y="198"/>
                    </a:cubicBezTo>
                    <a:cubicBezTo>
                      <a:pt x="424" y="184"/>
                      <a:pt x="438" y="170"/>
                      <a:pt x="452" y="170"/>
                    </a:cubicBez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23" y="170"/>
                      <a:pt x="537" y="184"/>
                      <a:pt x="537" y="198"/>
                    </a:cubicBezTo>
                    <a:cubicBezTo>
                      <a:pt x="537" y="396"/>
                      <a:pt x="537" y="396"/>
                      <a:pt x="537" y="396"/>
                    </a:cubicBezTo>
                    <a:cubicBezTo>
                      <a:pt x="537" y="417"/>
                      <a:pt x="523" y="424"/>
                      <a:pt x="509" y="424"/>
                    </a:cubicBezTo>
                    <a:close/>
                    <a:moveTo>
                      <a:pt x="346" y="424"/>
                    </a:moveTo>
                    <a:lnTo>
                      <a:pt x="346" y="424"/>
                    </a:lnTo>
                    <a:cubicBezTo>
                      <a:pt x="290" y="424"/>
                      <a:pt x="290" y="424"/>
                      <a:pt x="290" y="424"/>
                    </a:cubicBezTo>
                    <a:cubicBezTo>
                      <a:pt x="276" y="424"/>
                      <a:pt x="261" y="417"/>
                      <a:pt x="261" y="396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261" y="71"/>
                      <a:pt x="276" y="57"/>
                      <a:pt x="290" y="57"/>
                    </a:cubicBezTo>
                    <a:cubicBezTo>
                      <a:pt x="346" y="57"/>
                      <a:pt x="346" y="57"/>
                      <a:pt x="346" y="57"/>
                    </a:cubicBezTo>
                    <a:cubicBezTo>
                      <a:pt x="367" y="57"/>
                      <a:pt x="374" y="71"/>
                      <a:pt x="374" y="85"/>
                    </a:cubicBezTo>
                    <a:cubicBezTo>
                      <a:pt x="374" y="396"/>
                      <a:pt x="374" y="396"/>
                      <a:pt x="374" y="396"/>
                    </a:cubicBezTo>
                    <a:cubicBezTo>
                      <a:pt x="374" y="417"/>
                      <a:pt x="367" y="424"/>
                      <a:pt x="346" y="424"/>
                    </a:cubicBezTo>
                    <a:close/>
                    <a:moveTo>
                      <a:pt x="191" y="424"/>
                    </a:moveTo>
                    <a:lnTo>
                      <a:pt x="191" y="424"/>
                    </a:lnTo>
                    <a:cubicBezTo>
                      <a:pt x="134" y="424"/>
                      <a:pt x="134" y="424"/>
                      <a:pt x="134" y="424"/>
                    </a:cubicBezTo>
                    <a:cubicBezTo>
                      <a:pt x="113" y="424"/>
                      <a:pt x="106" y="417"/>
                      <a:pt x="106" y="396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106" y="325"/>
                      <a:pt x="113" y="311"/>
                      <a:pt x="134" y="311"/>
                    </a:cubicBezTo>
                    <a:cubicBezTo>
                      <a:pt x="191" y="311"/>
                      <a:pt x="191" y="311"/>
                      <a:pt x="191" y="311"/>
                    </a:cubicBezTo>
                    <a:cubicBezTo>
                      <a:pt x="205" y="311"/>
                      <a:pt x="219" y="325"/>
                      <a:pt x="219" y="339"/>
                    </a:cubicBezTo>
                    <a:cubicBezTo>
                      <a:pt x="219" y="396"/>
                      <a:pt x="219" y="396"/>
                      <a:pt x="219" y="396"/>
                    </a:cubicBezTo>
                    <a:cubicBezTo>
                      <a:pt x="219" y="417"/>
                      <a:pt x="205" y="424"/>
                      <a:pt x="191" y="4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 userDrawn="1"/>
          </p:nvGrpSpPr>
          <p:grpSpPr>
            <a:xfrm>
              <a:off x="8390" y="2677"/>
              <a:ext cx="909" cy="909"/>
              <a:chOff x="4139952" y="1274820"/>
              <a:chExt cx="432833" cy="432834"/>
            </a:xfrm>
          </p:grpSpPr>
          <p:sp>
            <p:nvSpPr>
              <p:cNvPr id="24" name="椭圆 16"/>
              <p:cNvSpPr>
                <a:spLocks noChangeArrowheads="1"/>
              </p:cNvSpPr>
              <p:nvPr/>
            </p:nvSpPr>
            <p:spPr bwMode="auto">
              <a:xfrm>
                <a:off x="4139952" y="1274820"/>
                <a:ext cx="432833" cy="432834"/>
              </a:xfrm>
              <a:prstGeom prst="ellipse">
                <a:avLst/>
              </a:prstGeom>
              <a:solidFill>
                <a:srgbClr val="3992DB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84"/>
              <p:cNvSpPr>
                <a:spLocks noChangeArrowheads="1"/>
              </p:cNvSpPr>
              <p:nvPr/>
            </p:nvSpPr>
            <p:spPr bwMode="auto">
              <a:xfrm>
                <a:off x="4241546" y="1366806"/>
                <a:ext cx="248863" cy="248863"/>
              </a:xfrm>
              <a:custGeom>
                <a:avLst/>
                <a:gdLst>
                  <a:gd name="T0" fmla="*/ 43332858 w 602"/>
                  <a:gd name="T1" fmla="*/ 34979440 h 602"/>
                  <a:gd name="T2" fmla="*/ 43332858 w 602"/>
                  <a:gd name="T3" fmla="*/ 34979440 h 602"/>
                  <a:gd name="T4" fmla="*/ 43332858 w 602"/>
                  <a:gd name="T5" fmla="*/ 0 h 602"/>
                  <a:gd name="T6" fmla="*/ 78442719 w 602"/>
                  <a:gd name="T7" fmla="*/ 34979440 h 602"/>
                  <a:gd name="T8" fmla="*/ 43332858 w 602"/>
                  <a:gd name="T9" fmla="*/ 34979440 h 602"/>
                  <a:gd name="T10" fmla="*/ 36023527 w 602"/>
                  <a:gd name="T11" fmla="*/ 78442719 h 602"/>
                  <a:gd name="T12" fmla="*/ 36023527 w 602"/>
                  <a:gd name="T13" fmla="*/ 78442719 h 602"/>
                  <a:gd name="T14" fmla="*/ 0 w 602"/>
                  <a:gd name="T15" fmla="*/ 42419192 h 602"/>
                  <a:gd name="T16" fmla="*/ 36023527 w 602"/>
                  <a:gd name="T17" fmla="*/ 7308970 h 602"/>
                  <a:gd name="T18" fmla="*/ 36023527 w 602"/>
                  <a:gd name="T19" fmla="*/ 42419192 h 602"/>
                  <a:gd name="T20" fmla="*/ 71002968 w 602"/>
                  <a:gd name="T21" fmla="*/ 42419192 h 602"/>
                  <a:gd name="T22" fmla="*/ 36023527 w 602"/>
                  <a:gd name="T23" fmla="*/ 78442719 h 6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02" h="602">
                    <a:moveTo>
                      <a:pt x="332" y="268"/>
                    </a:moveTo>
                    <a:lnTo>
                      <a:pt x="332" y="268"/>
                    </a:lnTo>
                    <a:cubicBezTo>
                      <a:pt x="332" y="0"/>
                      <a:pt x="332" y="0"/>
                      <a:pt x="332" y="0"/>
                    </a:cubicBezTo>
                    <a:cubicBezTo>
                      <a:pt x="481" y="0"/>
                      <a:pt x="601" y="120"/>
                      <a:pt x="601" y="268"/>
                    </a:cubicBezTo>
                    <a:lnTo>
                      <a:pt x="332" y="268"/>
                    </a:lnTo>
                    <a:close/>
                    <a:moveTo>
                      <a:pt x="276" y="601"/>
                    </a:moveTo>
                    <a:lnTo>
                      <a:pt x="276" y="601"/>
                    </a:lnTo>
                    <a:cubicBezTo>
                      <a:pt x="120" y="601"/>
                      <a:pt x="0" y="480"/>
                      <a:pt x="0" y="325"/>
                    </a:cubicBezTo>
                    <a:cubicBezTo>
                      <a:pt x="0" y="176"/>
                      <a:pt x="120" y="56"/>
                      <a:pt x="276" y="56"/>
                    </a:cubicBezTo>
                    <a:cubicBezTo>
                      <a:pt x="276" y="325"/>
                      <a:pt x="276" y="325"/>
                      <a:pt x="276" y="325"/>
                    </a:cubicBezTo>
                    <a:cubicBezTo>
                      <a:pt x="544" y="325"/>
                      <a:pt x="544" y="325"/>
                      <a:pt x="544" y="325"/>
                    </a:cubicBezTo>
                    <a:cubicBezTo>
                      <a:pt x="544" y="480"/>
                      <a:pt x="424" y="601"/>
                      <a:pt x="276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altLang="zh-CN"/>
              <a:t>6.6</a:t>
            </a:r>
            <a:endParaRPr altLang="zh-CN"/>
          </a:p>
        </p:txBody>
      </p:sp>
      <p:sp>
        <p:nvSpPr>
          <p:cNvPr id="18" name="副标题 10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570605" y="4730750"/>
            <a:ext cx="6965315" cy="1096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         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5" name="矩形: 圆角 4"/>
            <p:cNvSpPr/>
            <p:nvPr/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6" name="矩形: 圆角 5"/>
            <p:cNvSpPr/>
            <p:nvPr/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pic>
        <p:nvPicPr>
          <p:cNvPr id="3" name="图片 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19755" y="6090920"/>
            <a:ext cx="5952490" cy="674370"/>
          </a:xfrm>
          <a:prstGeom prst="rect">
            <a:avLst/>
          </a:prstGeom>
        </p:spPr>
      </p:pic>
      <p:sp>
        <p:nvSpPr>
          <p:cNvPr id="2" name="TextBox 5"/>
          <p:cNvSpPr txBox="1">
            <a:spLocks noChangeArrowheads="1"/>
          </p:cNvSpPr>
          <p:nvPr/>
        </p:nvSpPr>
        <p:spPr bwMode="auto">
          <a:xfrm>
            <a:off x="937260" y="313055"/>
            <a:ext cx="640842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</a:t>
            </a:r>
            <a:r>
              <a:rPr lang="en-US" altLang="zh-CN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6position:relative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的应用举例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25628" t="12130" r="23410" b="48056"/>
          <a:stretch>
            <a:fillRect/>
          </a:stretch>
        </p:blipFill>
        <p:spPr>
          <a:xfrm>
            <a:off x="1676400" y="1201420"/>
            <a:ext cx="9319895" cy="4095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4505960" cy="521970"/>
            <a:chOff x="174623" y="245532"/>
            <a:chExt cx="4505960" cy="52197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4899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目</a:t>
              </a:r>
              <a:r>
                <a:rPr lang="en-US" altLang="zh-CN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  </a:t>
              </a:r>
              <a:r>
                <a:rPr lang="zh-CN" altLang="en-US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pic>
        <p:nvPicPr>
          <p:cNvPr id="3" name="图片 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19755" y="6090920"/>
            <a:ext cx="5952490" cy="67437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2772961" y="2057401"/>
            <a:ext cx="6048671" cy="635093"/>
            <a:chOff x="3119671" y="941896"/>
            <a:chExt cx="6048671" cy="635093"/>
          </a:xfrm>
        </p:grpSpPr>
        <p:grpSp>
          <p:nvGrpSpPr>
            <p:cNvPr id="22" name="组合 21"/>
            <p:cNvGrpSpPr/>
            <p:nvPr/>
          </p:nvGrpSpPr>
          <p:grpSpPr>
            <a:xfrm>
              <a:off x="3119671" y="964069"/>
              <a:ext cx="1192345" cy="612920"/>
              <a:chOff x="2215144" y="982844"/>
              <a:chExt cx="1244730" cy="842780"/>
            </a:xfrm>
          </p:grpSpPr>
          <p:sp>
            <p:nvSpPr>
              <p:cNvPr id="23" name="平行四边形 22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endParaRPr>
              </a:p>
            </p:txBody>
          </p:sp>
          <p:sp>
            <p:nvSpPr>
              <p:cNvPr id="24" name="文本框 9"/>
              <p:cNvSpPr txBox="1"/>
              <p:nvPr/>
            </p:nvSpPr>
            <p:spPr>
              <a:xfrm>
                <a:off x="2393075" y="1005670"/>
                <a:ext cx="1066799" cy="803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ysClr val="window" lastClr="FFFFFF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等线" panose="02010600030101010101" charset="-122"/>
                  </a:rPr>
                  <a:t>01</a:t>
                </a:r>
                <a:endParaRPr lang="zh-CN" altLang="en-US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025342" y="941896"/>
              <a:ext cx="5143000" cy="612920"/>
              <a:chOff x="4315150" y="953426"/>
              <a:chExt cx="3857250" cy="540057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5102867" y="987556"/>
                <a:ext cx="2343150" cy="494049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1" lang="zh-CN" sz="3200" kern="0" dirty="0">
                    <a:solidFill>
                      <a:schemeClr val="tx1"/>
                    </a:solidFill>
                    <a:ea typeface="黑体" panose="02010609060101010101" charset="-122"/>
                    <a:sym typeface="+mn-ea"/>
                  </a:rPr>
                  <a:t>相对定位</a:t>
                </a:r>
                <a:endParaRPr kumimoji="1" lang="zh-CN" altLang="en-US" sz="3200" kern="0" dirty="0">
                  <a:solidFill>
                    <a:schemeClr val="tx1"/>
                  </a:solidFill>
                  <a:latin typeface="微软雅黑" panose="020B0503020204020204" charset="-122"/>
                  <a:ea typeface="黑体" panose="02010609060101010101" charset="-122"/>
                  <a:cs typeface="等线" panose="02010600030101010101" charset="-122"/>
                  <a:sym typeface="+mn-ea"/>
                </a:endParaRPr>
              </a:p>
            </p:txBody>
          </p:sp>
          <p:sp>
            <p:nvSpPr>
              <p:cNvPr id="33" name="平行四边形 32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4472C4"/>
                </a:solidFill>
              </a:ln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200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2772961" y="3458552"/>
            <a:ext cx="6048671" cy="635085"/>
            <a:chOff x="3119671" y="1867432"/>
            <a:chExt cx="6048671" cy="635085"/>
          </a:xfrm>
        </p:grpSpPr>
        <p:grpSp>
          <p:nvGrpSpPr>
            <p:cNvPr id="25" name="组合 24"/>
            <p:cNvGrpSpPr/>
            <p:nvPr/>
          </p:nvGrpSpPr>
          <p:grpSpPr>
            <a:xfrm>
              <a:off x="3119671" y="1884254"/>
              <a:ext cx="1192345" cy="618263"/>
              <a:chOff x="2215144" y="2026500"/>
              <a:chExt cx="1244730" cy="850129"/>
            </a:xfrm>
          </p:grpSpPr>
          <p:sp>
            <p:nvSpPr>
              <p:cNvPr id="26" name="平行四边形 25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endParaRPr>
              </a:p>
            </p:txBody>
          </p:sp>
          <p:sp>
            <p:nvSpPr>
              <p:cNvPr id="27" name="文本框 10"/>
              <p:cNvSpPr txBox="1"/>
              <p:nvPr/>
            </p:nvSpPr>
            <p:spPr>
              <a:xfrm>
                <a:off x="2393075" y="2026500"/>
                <a:ext cx="1066799" cy="80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ysClr val="window" lastClr="FFFFFF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等线" panose="02010600030101010101" charset="-122"/>
                  </a:rPr>
                  <a:t>02</a:t>
                </a:r>
                <a:endParaRPr lang="zh-CN" altLang="en-US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endParaRPr>
              </a:p>
            </p:txBody>
          </p:sp>
        </p:grpSp>
        <p:sp>
          <p:nvSpPr>
            <p:cNvPr id="36" name="平行四边形 35"/>
            <p:cNvSpPr/>
            <p:nvPr/>
          </p:nvSpPr>
          <p:spPr>
            <a:xfrm>
              <a:off x="4025342" y="1867432"/>
              <a:ext cx="5143000" cy="612920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4258945" y="3475355"/>
            <a:ext cx="406400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相对定位的应用场景</a:t>
            </a:r>
            <a:endParaRPr lang="zh-CN" altLang="en-US" sz="3200"/>
          </a:p>
          <a:p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70C0"/>
                </a:solidFill>
                <a:sym typeface="+mn-ea"/>
              </a:rPr>
              <a:t>一、相对定位</a:t>
            </a:r>
            <a:endParaRPr lang="zh-CN" altLang="en-US">
              <a:solidFill>
                <a:srgbClr val="0070C0"/>
              </a:solidFill>
              <a:sym typeface="+mn-ea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068830" y="1204595"/>
            <a:ext cx="640842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相对定位属性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93265" y="1961515"/>
            <a:ext cx="85077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设置为</a:t>
            </a:r>
            <a:r>
              <a:rPr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相对定位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的元素框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可以</a:t>
            </a:r>
            <a:r>
              <a:rPr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偏移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某个距离。元素仍然保持其未定位前的形状，它原本所占的</a:t>
            </a:r>
            <a:r>
              <a:rPr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空间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仍</a:t>
            </a:r>
            <a:r>
              <a:rPr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保留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zh-CN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70C0"/>
                </a:solidFill>
                <a:sym typeface="+mn-ea"/>
              </a:rPr>
              <a:t>一、相对定位</a:t>
            </a:r>
            <a:endParaRPr lang="zh-CN" altLang="en-US">
              <a:solidFill>
                <a:srgbClr val="0070C0"/>
              </a:solidFill>
              <a:sym typeface="+mn-ea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879600" y="1231900"/>
            <a:ext cx="640842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相对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定位属性的值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558415" y="2032953"/>
            <a:ext cx="6621463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选择器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{position:relative；}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84755" y="2865755"/>
            <a:ext cx="6768926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如果对一个元素进行相对定位，可以通过设置垂直或水平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位移的边偏移属性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，让这个元素“相对于”它</a:t>
            </a:r>
            <a:r>
              <a:rPr 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原本的位置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进行移动。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70C0"/>
                </a:solidFill>
                <a:sym typeface="+mn-ea"/>
              </a:rPr>
              <a:t>一、相对定位</a:t>
            </a:r>
            <a:endParaRPr lang="zh-CN" altLang="en-US">
              <a:solidFill>
                <a:srgbClr val="0070C0"/>
              </a:solidFill>
              <a:sym typeface="+mn-ea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841500" y="1050925"/>
            <a:ext cx="640842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相对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定位解析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9060" y="1758950"/>
            <a:ext cx="6496050" cy="2000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12055" y="3893820"/>
            <a:ext cx="586676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对于元素“框2”</a:t>
            </a:r>
            <a:r>
              <a:rPr lang="zh-CN" sz="16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如果将 top 设置为 20px，那么框2将在原位置顶部下面 20 像素的地方。</a:t>
            </a:r>
            <a:endParaRPr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</a:rPr>
              <a:t>如果将 left 设置为 30 像素，那么会在元素左边创建 30 像素的空间，也就是将元素向右移动。</a:t>
            </a:r>
            <a:endParaRPr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666240" y="4187825"/>
            <a:ext cx="2867660" cy="11036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position: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r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elative</a:t>
            </a:r>
            <a:r>
              <a:rPr lang="zh-CN" altLang="en-US">
                <a:sym typeface="+mn-ea"/>
              </a:rPr>
              <a:t>;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left</a:t>
            </a:r>
            <a:r>
              <a:rPr lang="zh-CN" altLang="en-US">
                <a:sym typeface="+mn-ea"/>
              </a:rPr>
              <a:t>: 30px;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top</a:t>
            </a:r>
            <a:r>
              <a:rPr lang="zh-CN" altLang="en-US">
                <a:sym typeface="+mn-ea"/>
              </a:rPr>
              <a:t>: 20px;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70C0"/>
                </a:solidFill>
                <a:sym typeface="+mn-ea"/>
              </a:rPr>
              <a:t>一、相对定位</a:t>
            </a:r>
            <a:endParaRPr lang="zh-CN" altLang="en-US">
              <a:solidFill>
                <a:srgbClr val="0070C0"/>
              </a:solidFill>
              <a:sym typeface="+mn-ea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832610" y="1287145"/>
            <a:ext cx="640842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86000" y="2083435"/>
            <a:ext cx="80295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  <a:buNone/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在使用相对定位时，无论是否进行移动，元素仍然占据原来的空间。因此，移动元素会导致它覆盖其它框。</a:t>
            </a:r>
            <a:endParaRPr lang="zh-CN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70C0"/>
                </a:solidFill>
                <a:sym typeface="+mn-ea"/>
              </a:rPr>
              <a:t>二、相对定位的应用场景</a:t>
            </a:r>
            <a:endParaRPr>
              <a:solidFill>
                <a:srgbClr val="0070C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60930" y="1870075"/>
            <a:ext cx="705695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微调自己的位置，不影响其他元素</a:t>
            </a:r>
            <a:endParaRPr lang="zh-CN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作为绝对定位的参照物，一般和绝对定位配合使用</a:t>
            </a:r>
            <a:endParaRPr lang="zh-CN" sz="2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534</Words>
  <Application>WPS 演示</Application>
  <PresentationFormat>宽屏</PresentationFormat>
  <Paragraphs>66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Calibri</vt:lpstr>
      <vt:lpstr>Arial Unicode MS</vt:lpstr>
      <vt:lpstr>Arial Black</vt:lpstr>
      <vt:lpstr>Office 主题​​</vt:lpstr>
      <vt:lpstr>1_Office 主题​​</vt:lpstr>
      <vt:lpstr>PowerPoint 演示文稿</vt:lpstr>
      <vt:lpstr>6.6</vt:lpstr>
      <vt:lpstr>PowerPoint 演示文稿</vt:lpstr>
      <vt:lpstr>PowerPoint 演示文稿</vt:lpstr>
      <vt:lpstr>一、相对定位</vt:lpstr>
      <vt:lpstr>一、相对定位</vt:lpstr>
      <vt:lpstr>一、相对定位</vt:lpstr>
      <vt:lpstr>一、相对定位</vt:lpstr>
      <vt:lpstr>二、相对定位的应用场景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Administrator</cp:lastModifiedBy>
  <cp:revision>37</cp:revision>
  <dcterms:created xsi:type="dcterms:W3CDTF">2019-09-19T02:01:00Z</dcterms:created>
  <dcterms:modified xsi:type="dcterms:W3CDTF">2023-11-21T11:39:22Z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2052-11.8.6.8810</vt:lpwstr>
  </property>
  <property fmtid="{D5CDD505-2E9C-101B-9397-08002B2CF9AE}" pid="3" name="ICV">
    <vt:lpwstr>C24A9C3FEF964CBFADB2885E78CD87FA_13</vt:lpwstr>
  </property>
</Properties>
</file>