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15"/>
  </p:handoutMasterIdLst>
  <p:sldIdLst>
    <p:sldId id="313" r:id="rId4"/>
    <p:sldId id="262" r:id="rId5"/>
    <p:sldId id="322" r:id="rId6"/>
    <p:sldId id="269" r:id="rId7"/>
    <p:sldId id="263" r:id="rId9"/>
    <p:sldId id="267" r:id="rId10"/>
    <p:sldId id="311" r:id="rId11"/>
    <p:sldId id="312" r:id="rId12"/>
    <p:sldId id="323" r:id="rId13"/>
    <p:sldId id="27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FD805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8" y="51"/>
      </p:cViewPr>
      <p:guideLst>
        <p:guide orient="horz" pos="2160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ustomXml" Target="../customXml/item1.xml"/><Relationship Id="rId20" Type="http://schemas.openxmlformats.org/officeDocument/2006/relationships/customXmlProps" Target="../customXml/itemProps58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296160" y="2703195"/>
            <a:ext cx="7663815" cy="12376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项目六：乡村振兴网网站页面</a:t>
            </a:r>
            <a:endParaRPr kumimoji="0" lang="zh-CN" altLang="en-US" sz="44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</a:t>
            </a:r>
            <a:r>
              <a:rPr kumimoji="0" lang="zh-CN" altLang="en-US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布局与定位</a:t>
            </a:r>
            <a:endParaRPr kumimoji="0" lang="zh-CN" altLang="en-US" sz="44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kumimoji="0" lang="en-US" altLang="zh-CN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kumimoji="0" lang="zh-CN" altLang="en-US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kumimoji="0" lang="zh-CN" altLang="en-US" sz="2800" b="1" i="0" u="none" strike="noStrike" kern="1200" cap="none" spc="-260" normalizeH="0" baseline="0" noProof="0" dirty="0">
              <a:ln>
                <a:noFill/>
              </a:ln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kumimoji="0" lang="zh-CN" altLang="en-US" sz="2800" b="1" i="0" u="none" strike="noStrike" kern="1200" cap="none" spc="-260" normalizeH="0" baseline="0" noProof="0" dirty="0">
              <a:ln>
                <a:noFill/>
              </a:ln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8732" y="2720980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5491018" y="2965400"/>
            <a:ext cx="280289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绝对定位</a:t>
            </a:r>
            <a:endParaRPr lang="zh-CN" altLang="en-US" sz="48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6.7</a:t>
            </a:r>
            <a:endParaRPr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7618095" cy="723900"/>
          </a:xfrm>
        </p:spPr>
        <p:txBody>
          <a:bodyPr>
            <a:normAutofit fontScale="90000"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7乡村振兴模范榜样人物介绍和姓名的精确定位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F35B0BEE-F18A-47BB-8FCB-E00DA2F2635D-1" descr="C:/Users/jnzhjx/AppData/Local/Temp/wpp.LTHcpYwp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790" y="1619250"/>
            <a:ext cx="12052300" cy="398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291246" y="1950000"/>
            <a:ext cx="6048671" cy="635093"/>
            <a:chOff x="3119671" y="941896"/>
            <a:chExt cx="6048671" cy="635093"/>
          </a:xfrm>
        </p:grpSpPr>
        <p:grpSp>
          <p:nvGrpSpPr>
            <p:cNvPr id="22" name="组合 21"/>
            <p:cNvGrpSpPr/>
            <p:nvPr/>
          </p:nvGrpSpPr>
          <p:grpSpPr>
            <a:xfrm>
              <a:off x="3119671" y="964069"/>
              <a:ext cx="1192345" cy="612920"/>
              <a:chOff x="2215144" y="982844"/>
              <a:chExt cx="1244730" cy="842780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4" name="文本框 9"/>
              <p:cNvSpPr txBox="1"/>
              <p:nvPr/>
            </p:nvSpPr>
            <p:spPr>
              <a:xfrm>
                <a:off x="2393075" y="100567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01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025342" y="941896"/>
              <a:ext cx="5143000" cy="612920"/>
              <a:chOff x="4315150" y="953426"/>
              <a:chExt cx="3857250" cy="54005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45253" y="1003114"/>
                <a:ext cx="2827147" cy="38644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4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微软雅黑" panose="020B0503020204020204" charset="-122"/>
                    <a:ea typeface="微软雅黑" panose="020B0503020204020204" charset="-122"/>
                    <a:cs typeface="等线" panose="02010600030101010101" charset="-122"/>
                    <a:sym typeface="等线" panose="02010600030101010101" charset="-122"/>
                  </a:rPr>
                  <a:t>绝对定位</a:t>
                </a:r>
                <a:endParaRPr lang="zh-CN" altLang="en-US" sz="24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120803" y="3541939"/>
            <a:ext cx="6048671" cy="624601"/>
            <a:chOff x="3119671" y="1884254"/>
            <a:chExt cx="6048671" cy="624601"/>
          </a:xfrm>
        </p:grpSpPr>
        <p:grpSp>
          <p:nvGrpSpPr>
            <p:cNvPr id="25" name="组合 24"/>
            <p:cNvGrpSpPr/>
            <p:nvPr/>
          </p:nvGrpSpPr>
          <p:grpSpPr>
            <a:xfrm>
              <a:off x="3119671" y="1884254"/>
              <a:ext cx="1192345" cy="618263"/>
              <a:chOff x="2215144" y="2026500"/>
              <a:chExt cx="1244730" cy="850129"/>
            </a:xfrm>
          </p:grpSpPr>
          <p:sp>
            <p:nvSpPr>
              <p:cNvPr id="26" name="平行四边形 25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7" name="文本框 10"/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02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025342" y="1895935"/>
              <a:ext cx="5143000" cy="612920"/>
              <a:chOff x="4315150" y="1672694"/>
              <a:chExt cx="3857250" cy="540057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081577" y="1743916"/>
                <a:ext cx="2827147" cy="38550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4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绝对定位的应用场景</a:t>
                </a:r>
                <a:endParaRPr lang="zh-CN" altLang="en-US" sz="24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4315150" y="1672694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125980" y="126428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绝对定位属性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9075" y="2202815"/>
            <a:ext cx="76663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设置为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绝对定位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的元素框从文档流完全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于其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包含块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定位，包含块可能是文档中的另一个元素或者是初始包含块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body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。元素原先在正常文档流中所占的空间会关闭，就好像该元素原来不存在一样。元素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定位后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生成一个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块级框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，而不论原来它在正常流中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何种类型的框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16766" y="159906"/>
            <a:ext cx="4631979" cy="731462"/>
          </a:xfrm>
        </p:spPr>
        <p:txBody>
          <a:bodyPr/>
          <a:lstStyle/>
          <a:p>
            <a:r>
              <a:rPr lang="zh-CN" altLang="en-US" dirty="0"/>
              <a:t>一、绝对定位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642235" y="163449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绝对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定位属性的值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715838" y="2439008"/>
            <a:ext cx="6621463" cy="4181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{position:absolute；}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2177" y="3288320"/>
            <a:ext cx="6578600" cy="874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绝对定位使元素的位置与文档流无关，因此不占据空间。普通流中其它元素的布局就像绝对定位的元素不存在一样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73282" y="140954"/>
            <a:ext cx="4688205" cy="723900"/>
          </a:xfrm>
        </p:spPr>
        <p:txBody>
          <a:bodyPr/>
          <a:lstStyle/>
          <a:p>
            <a:r>
              <a:rPr lang="zh-CN" altLang="en-US" dirty="0"/>
              <a:t>一、绝对定位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305560" y="123253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绝对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定位解析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7115" y="4133850"/>
            <a:ext cx="62611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对于元素“框2”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如果将 top 设置为 20px，那么框2将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移动到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相对定位的祖先元素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顶部下面 20 像素的地方。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如果将 left 设置为 30 像素，那么会在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相对定位的祖先元素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左边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再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创建 30 像素的空间，也就是将元素向右移动。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72590" y="4540885"/>
            <a:ext cx="2480945" cy="11233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>
                <a:sym typeface="+mn-ea"/>
              </a:rPr>
              <a:t>  position: absolute;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left: 30px;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top: 20px;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1023" y="1723853"/>
            <a:ext cx="4743450" cy="2409825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一、绝对定位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242185" y="166560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注意比较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2185" y="2550160"/>
            <a:ext cx="76282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相对定位是“相对于”元素在文档中的初始位置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绝对定位的元素的位置相对于</a:t>
            </a:r>
            <a:r>
              <a:rPr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最近的已定位祖先元素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，如果元素没有已定位的祖先元素，那么它的位置相对于最初的包含块</a:t>
            </a:r>
            <a:r>
              <a:rPr 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body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80003" y="215381"/>
            <a:ext cx="4688205" cy="723900"/>
          </a:xfrm>
        </p:spPr>
        <p:txBody>
          <a:bodyPr/>
          <a:lstStyle/>
          <a:p>
            <a:r>
              <a:rPr lang="zh-CN" altLang="en-US" dirty="0"/>
              <a:t>一、绝对定位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15795" y="2291080"/>
            <a:ext cx="8915400" cy="1892300"/>
          </a:xfrm>
        </p:spPr>
        <p:txBody>
          <a:bodyPr/>
          <a:p>
            <a:r>
              <a:rPr lang="zh-CN" altLang="en-US"/>
              <a:t>在日常的使用定位时，普遍以父节点为相对定位，子节点为绝对定位</a:t>
            </a:r>
            <a:endParaRPr lang="zh-CN" altLang="en-US"/>
          </a:p>
          <a:p>
            <a:r>
              <a:rPr lang="zh-CN" altLang="en-US"/>
              <a:t>此方法可简称为“子绝父相”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二、绝对定位的应用场景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5B0BEE-F18A-47BB-8FCB-E00DA2F2635D-1">
      <extobjdata type="F35B0BEE-F18A-47BB-8FCB-E00DA2F2635D" data="ewoJIkRlc2lnbklkIiA6ICJiNmZlY2RhNi0zNGFiLTRkOTItYTJkZi01ZDA2YWFjYjliZjgiCn0K"/>
    </extobj>
  </extobjs>
</s:customData>
</file>

<file path=customXml/itemProps5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宽屏</PresentationFormat>
  <Paragraphs>64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Arial</vt:lpstr>
      <vt:lpstr>Source Han Sans K Bold</vt:lpstr>
      <vt:lpstr>Calibri</vt:lpstr>
      <vt:lpstr>Arial Unicode MS</vt:lpstr>
      <vt:lpstr>Arial Black</vt:lpstr>
      <vt:lpstr>MS UI Gothic</vt:lpstr>
      <vt:lpstr>Office 主题​​</vt:lpstr>
      <vt:lpstr>1_Office 主题​​</vt:lpstr>
      <vt:lpstr>PowerPoint 演示文稿</vt:lpstr>
      <vt:lpstr>6.7</vt:lpstr>
      <vt:lpstr>任务7</vt:lpstr>
      <vt:lpstr>PowerPoint 演示文稿</vt:lpstr>
      <vt:lpstr>一、绝对定位</vt:lpstr>
      <vt:lpstr>一、绝对定位</vt:lpstr>
      <vt:lpstr>一、绝对定位</vt:lpstr>
      <vt:lpstr>一、绝对定位</vt:lpstr>
      <vt:lpstr>二、绝对定位的应用场景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Administrator</cp:lastModifiedBy>
  <cp:revision>34</cp:revision>
  <dcterms:created xsi:type="dcterms:W3CDTF">2019-09-19T02:01:00Z</dcterms:created>
  <dcterms:modified xsi:type="dcterms:W3CDTF">2023-11-21T04:11:34Z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A2AAF15482944C1DA4F58E4186A18D01_13</vt:lpwstr>
  </property>
</Properties>
</file>