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13"/>
  </p:handoutMasterIdLst>
  <p:sldIdLst>
    <p:sldId id="273" r:id="rId4"/>
    <p:sldId id="262" r:id="rId5"/>
    <p:sldId id="266" r:id="rId6"/>
    <p:sldId id="269" r:id="rId7"/>
    <p:sldId id="270" r:id="rId9"/>
    <p:sldId id="271" r:id="rId10"/>
    <p:sldId id="280" r:id="rId11"/>
    <p:sldId id="27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8052"/>
    <a:srgbClr val="1369B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154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296160" y="2730500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项目六：乡村振兴网网站页面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</a:t>
            </a:r>
            <a:r>
              <a:rPr kumimoji="0" lang="zh-CN" altLang="en-US" sz="44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布局与定位</a:t>
            </a:r>
            <a:endParaRPr kumimoji="0" lang="zh-CN" altLang="en-US" sz="44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kumimoji="0" lang="en-US" altLang="zh-CN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-260" normalizeH="0" baseline="0" noProof="0" dirty="0">
                <a:ln>
                  <a:noFill/>
                </a:ln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kumimoji="0" lang="zh-CN" altLang="en-US" sz="2800" b="1" i="0" u="none" strike="noStrike" kern="1200" cap="none" spc="-260" normalizeH="0" baseline="0" noProof="0" dirty="0">
              <a:ln>
                <a:noFill/>
              </a:ln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5484668" y="3014295"/>
            <a:ext cx="262128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固定定位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6.8</a:t>
            </a:r>
            <a:endParaRPr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029702" y="4823993"/>
            <a:ext cx="604344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44575" y="29845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8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乡村振兴网中固定定位属性的应用举例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 descr="_ESI]}FOP`C]IDD@K[{5P$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0135" y="1548130"/>
            <a:ext cx="8355965" cy="390144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H="1">
            <a:off x="9106535" y="2809240"/>
            <a:ext cx="844550" cy="11677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2L~{@J(VVNXI[9)J$WB]8L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380" y="3977005"/>
            <a:ext cx="2301875" cy="2142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20803" y="1950000"/>
            <a:ext cx="6048671" cy="635093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2345" cy="612920"/>
              <a:chOff x="2215144" y="982844"/>
              <a:chExt cx="1244730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3075" y="1005670"/>
                <a:ext cx="1066799" cy="803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8084"/>
              <a:chOff x="4315150" y="953426"/>
              <a:chExt cx="3857250" cy="54460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5345253" y="1003114"/>
                <a:ext cx="2827147" cy="49491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32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黑体" panose="02010609060101010101" charset="-122"/>
                    <a:ea typeface="黑体" panose="02010609060101010101" charset="-122"/>
                    <a:cs typeface="等线" panose="02010600030101010101" charset="-122"/>
                    <a:sym typeface="等线" panose="02010600030101010101" charset="-122"/>
                  </a:rPr>
                  <a:t>固定定位</a:t>
                </a:r>
                <a:endParaRPr lang="zh-CN" altLang="en-US" sz="3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黑体" panose="02010609060101010101" charset="-122"/>
                  <a:ea typeface="黑体" panose="02010609060101010101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3120803" y="3541939"/>
            <a:ext cx="6048671" cy="624601"/>
            <a:chOff x="3119671" y="1884254"/>
            <a:chExt cx="6048671" cy="624601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4254"/>
              <a:ext cx="1192345" cy="618263"/>
              <a:chOff x="2215144" y="2026500"/>
              <a:chExt cx="1244730" cy="85012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393075" y="2026500"/>
                <a:ext cx="1066799" cy="803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025342" y="1895935"/>
              <a:ext cx="5143000" cy="612920"/>
              <a:chOff x="4315150" y="1672694"/>
              <a:chExt cx="3857250" cy="54005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680910" y="1712419"/>
                <a:ext cx="3138487" cy="494049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zh-CN" altLang="en-US" sz="32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黑体" panose="02010609060101010101" charset="-122"/>
                    <a:ea typeface="黑体" panose="02010609060101010101" charset="-122"/>
                    <a:cs typeface="+mn-ea"/>
                    <a:sym typeface="Source Han Sans K Bold" panose="020B0800000000000000" pitchFamily="34" charset="-128"/>
                  </a:rPr>
                  <a:t>固定定位的应用场景</a:t>
                </a:r>
                <a:endParaRPr lang="zh-CN" altLang="en-US" sz="32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黑体" panose="02010609060101010101" charset="-122"/>
                  <a:ea typeface="黑体" panose="02010609060101010101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4315150" y="1672694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71115" y="2061210"/>
            <a:ext cx="809244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设置为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的元素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相对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于</a:t>
            </a:r>
            <a:r>
              <a:rPr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浏览器窗口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进行定位。可通过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边偏移属性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"left"、"top"、"right" 以及"bottom" 来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确定元素在浏览器窗口中的位置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不管浏览器滚动条如何滚动，浏览器窗口的大小如何变化，该元素都会始终显示在浏览器窗口的固定位置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处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902913" y="140182"/>
            <a:ext cx="4688205" cy="723900"/>
          </a:xfrm>
        </p:spPr>
        <p:txBody>
          <a:bodyPr/>
          <a:lstStyle/>
          <a:p>
            <a:r>
              <a:rPr lang="zh-CN" altLang="en-US" dirty="0"/>
              <a:t>一、固定定位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178050" y="162750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定位属性的值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251711" y="2432080"/>
            <a:ext cx="6621463" cy="418191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选择器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{position:fixed；}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78050" y="3281680"/>
            <a:ext cx="844042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固定定位的元素跟父元素没有任何关系，只认浏览器。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固定定位完全脱标，不占有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普通文档流中的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位置，不随着滚动条滚动。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一、固定定位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084070" y="720725"/>
            <a:ext cx="8440420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不随滚动条滚动</a:t>
            </a:r>
            <a:r>
              <a:rPr 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网页对联广告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网页头部通栏(穿透效果)</a:t>
            </a:r>
            <a:endParaRPr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二、固定定位的使用场景</a:t>
            </a:r>
            <a:endParaRPr lang="zh-CN" altLang="en-US" dirty="0"/>
          </a:p>
        </p:txBody>
      </p:sp>
      <p:pic>
        <p:nvPicPr>
          <p:cNvPr id="3" name="图片 2" descr="淘宝固定定位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1285" y="2200275"/>
            <a:ext cx="88900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WPS 演示</Application>
  <PresentationFormat>宽屏</PresentationFormat>
  <Paragraphs>44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5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Arial</vt:lpstr>
      <vt:lpstr>Calibri</vt:lpstr>
      <vt:lpstr>Source Han Sans K Bold</vt:lpstr>
      <vt:lpstr>Arial Unicode MS</vt:lpstr>
      <vt:lpstr>Arial Black</vt:lpstr>
      <vt:lpstr>MS UI Gothic</vt:lpstr>
      <vt:lpstr>Office 主题​​</vt:lpstr>
      <vt:lpstr>1_Office 主题​​</vt:lpstr>
      <vt:lpstr>PowerPoint 演示文稿</vt:lpstr>
      <vt:lpstr>6.8</vt:lpstr>
      <vt:lpstr>PowerPoint 演示文稿</vt:lpstr>
      <vt:lpstr>PowerPoint 演示文稿</vt:lpstr>
      <vt:lpstr>一、固定定位</vt:lpstr>
      <vt:lpstr>一、固定定位</vt:lpstr>
      <vt:lpstr>二、固定定位的使用场景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35</cp:revision>
  <dcterms:created xsi:type="dcterms:W3CDTF">2019-09-19T02:01:00Z</dcterms:created>
  <dcterms:modified xsi:type="dcterms:W3CDTF">2023-11-24T10:12:09Z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