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12" r:id="rId3"/>
    <p:sldId id="262" r:id="rId4"/>
    <p:sldId id="266" r:id="rId5"/>
    <p:sldId id="267" r:id="rId6"/>
    <p:sldId id="319" r:id="rId7"/>
    <p:sldId id="323" r:id="rId8"/>
    <p:sldId id="311" r:id="rId9"/>
    <p:sldId id="321" r:id="rId10"/>
    <p:sldId id="322" r:id="rId11"/>
    <p:sldId id="324" r:id="rId12"/>
    <p:sldId id="279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69B2"/>
    <a:srgbClr val="FD8052"/>
    <a:srgbClr val="E2E4E5"/>
    <a:srgbClr val="FD8254"/>
    <a:srgbClr val="4C8CF5"/>
    <a:srgbClr val="FEB092"/>
    <a:srgbClr val="E50505"/>
    <a:srgbClr val="FD703B"/>
    <a:srgbClr val="FFCD41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97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36" y="45"/>
      </p:cViewPr>
      <p:guideLst>
        <p:guide orient="horz" pos="2146"/>
        <p:guide pos="405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.png"/><Relationship Id="rId2" Type="http://schemas.openxmlformats.org/officeDocument/2006/relationships/tags" Target="../tags/tag41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17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8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9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9" name="平行四边形 28"/>
          <p:cNvSpPr/>
          <p:nvPr userDrawn="1">
            <p:custDataLst>
              <p:tags r:id="rId20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7" name="矩形 10"/>
          <p:cNvSpPr>
            <a:spLocks noChangeAspect="1"/>
          </p:cNvSpPr>
          <p:nvPr/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pic>
        <p:nvPicPr>
          <p:cNvPr id="5" name="图片 4" descr="谷歌浏览器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11" name="TextBox 3"/>
          <p:cNvSpPr txBox="1"/>
          <p:nvPr/>
        </p:nvSpPr>
        <p:spPr>
          <a:xfrm>
            <a:off x="2263775" y="2757805"/>
            <a:ext cx="7663815" cy="123761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zh-CN" altLang="en-US" sz="4400" b="1" i="0" u="none" strike="noStrike" kern="0" cap="none" spc="0" normalizeH="0" baseline="0" noProof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项目六：乡村振兴网网站页面</a:t>
            </a:r>
            <a:endParaRPr kumimoji="0" lang="zh-CN" altLang="en-US" sz="4400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4400" b="1" i="0" u="none" strike="noStrike" kern="0" cap="none" spc="0" normalizeH="0" baseline="0" noProof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</a:t>
            </a:r>
            <a:r>
              <a:rPr kumimoji="0" lang="zh-CN" altLang="en-US" sz="4400" b="1" i="0" u="none" strike="noStrike" kern="0" cap="none" spc="0" normalizeH="0" baseline="0" noProof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布局与定位</a:t>
            </a:r>
            <a:endParaRPr kumimoji="0" lang="zh-CN" altLang="en-US" sz="4400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428645" y="2943349"/>
            <a:ext cx="180530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-260" normalizeH="0" baseline="0" noProof="0" dirty="0">
                <a:ln>
                  <a:noFill/>
                </a:ln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kumimoji="0" lang="en-US" altLang="zh-CN" sz="2800" b="1" i="0" u="none" strike="noStrike" kern="1200" cap="none" spc="-260" normalizeH="0" baseline="0" noProof="0" dirty="0">
                <a:ln>
                  <a:noFill/>
                </a:ln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kumimoji="0" lang="zh-CN" altLang="en-US" sz="2800" b="1" i="0" u="none" strike="noStrike" kern="1200" cap="none" spc="-260" normalizeH="0" baseline="0" noProof="0" dirty="0">
                <a:ln>
                  <a:noFill/>
                </a:ln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kumimoji="0" lang="zh-CN" altLang="en-US" sz="2800" b="1" i="0" u="none" strike="noStrike" kern="1200" cap="none" spc="-260" normalizeH="0" baseline="0" noProof="0" dirty="0">
              <a:ln>
                <a:noFill/>
              </a:ln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-260" normalizeH="0" baseline="0" noProof="0" dirty="0">
                <a:ln>
                  <a:noFill/>
                </a:ln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kumimoji="0" lang="zh-CN" altLang="en-US" sz="2800" b="1" i="0" u="none" strike="noStrike" kern="1200" cap="none" spc="-260" normalizeH="0" baseline="0" noProof="0" dirty="0">
              <a:ln>
                <a:noFill/>
              </a:ln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18326" y="332789"/>
            <a:ext cx="4688205" cy="723900"/>
          </a:xfrm>
        </p:spPr>
        <p:txBody>
          <a:bodyPr>
            <a:normAutofit fontScale="90000"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z-index层叠属性</a:t>
            </a:r>
            <a:b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72310" y="1363345"/>
            <a:ext cx="86728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如果父元素z_index有效，那么子元素无论是否设置z</a:t>
            </a:r>
            <a:r>
              <a:rPr lang="en-US" altLang="zh-CN"/>
              <a:t>-</a:t>
            </a:r>
            <a:r>
              <a:rPr lang="zh-CN" altLang="en-US"/>
              <a:t>index都和父元素一致， 会在父元素上方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2310" y="2442845"/>
            <a:ext cx="1943100" cy="1971675"/>
          </a:xfrm>
          <a:prstGeom prst="rect">
            <a:avLst/>
          </a:prstGeom>
        </p:spPr>
      </p:pic>
      <p:pic>
        <p:nvPicPr>
          <p:cNvPr id="7" name="图片 6" descr="EF(TXPZIOC807866Z5A[I4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115" y="2868295"/>
            <a:ext cx="6819265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8732" y="2720980"/>
            <a:ext cx="3196590" cy="1106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0" cap="none" spc="0" normalizeH="0" baseline="0" noProof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  谢！</a:t>
            </a:r>
            <a:endParaRPr kumimoji="0" lang="zh-CN" altLang="en-US" sz="6600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1292860" y="7192010"/>
            <a:ext cx="4031615" cy="576580"/>
            <a:chOff x="7030" y="2677"/>
            <a:chExt cx="6349" cy="908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12473" y="2677"/>
              <a:ext cx="907" cy="909"/>
              <a:chOff x="6084168" y="1274820"/>
              <a:chExt cx="432048" cy="432834"/>
            </a:xfrm>
          </p:grpSpPr>
          <p:sp>
            <p:nvSpPr>
              <p:cNvPr id="14" name="椭圆 22"/>
              <p:cNvSpPr>
                <a:spLocks noChangeArrowheads="1"/>
              </p:cNvSpPr>
              <p:nvPr/>
            </p:nvSpPr>
            <p:spPr bwMode="auto">
              <a:xfrm>
                <a:off x="6084168" y="1274820"/>
                <a:ext cx="432048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Freeform 59"/>
              <p:cNvSpPr>
                <a:spLocks noChangeArrowheads="1"/>
              </p:cNvSpPr>
              <p:nvPr/>
            </p:nvSpPr>
            <p:spPr bwMode="auto">
              <a:xfrm>
                <a:off x="6180302" y="1365898"/>
                <a:ext cx="239780" cy="250679"/>
              </a:xfrm>
              <a:custGeom>
                <a:avLst/>
                <a:gdLst>
                  <a:gd name="T0" fmla="*/ 73627430 w 581"/>
                  <a:gd name="T1" fmla="*/ 67678707 h 609"/>
                  <a:gd name="T2" fmla="*/ 61659637 w 581"/>
                  <a:gd name="T3" fmla="*/ 78678142 h 609"/>
                  <a:gd name="T4" fmla="*/ 54244957 w 581"/>
                  <a:gd name="T5" fmla="*/ 72208055 h 609"/>
                  <a:gd name="T6" fmla="*/ 57106883 w 581"/>
                  <a:gd name="T7" fmla="*/ 65867111 h 609"/>
                  <a:gd name="T8" fmla="*/ 61659637 w 581"/>
                  <a:gd name="T9" fmla="*/ 69490662 h 609"/>
                  <a:gd name="T10" fmla="*/ 71806401 w 581"/>
                  <a:gd name="T11" fmla="*/ 61338122 h 609"/>
                  <a:gd name="T12" fmla="*/ 73627430 w 581"/>
                  <a:gd name="T13" fmla="*/ 67678707 h 609"/>
                  <a:gd name="T14" fmla="*/ 61659637 w 581"/>
                  <a:gd name="T15" fmla="*/ 64055516 h 609"/>
                  <a:gd name="T16" fmla="*/ 49691843 w 581"/>
                  <a:gd name="T17" fmla="*/ 69490662 h 609"/>
                  <a:gd name="T18" fmla="*/ 51513233 w 581"/>
                  <a:gd name="T19" fmla="*/ 75054951 h 609"/>
                  <a:gd name="T20" fmla="*/ 3772261 w 581"/>
                  <a:gd name="T21" fmla="*/ 78678142 h 609"/>
                  <a:gd name="T22" fmla="*/ 0 w 581"/>
                  <a:gd name="T23" fmla="*/ 10999436 h 609"/>
                  <a:gd name="T24" fmla="*/ 10146404 w 581"/>
                  <a:gd name="T25" fmla="*/ 7246742 h 609"/>
                  <a:gd name="T26" fmla="*/ 17561444 w 581"/>
                  <a:gd name="T27" fmla="*/ 18246178 h 609"/>
                  <a:gd name="T28" fmla="*/ 24845922 w 581"/>
                  <a:gd name="T29" fmla="*/ 7246742 h 609"/>
                  <a:gd name="T30" fmla="*/ 28488341 w 581"/>
                  <a:gd name="T31" fmla="*/ 10999436 h 609"/>
                  <a:gd name="T32" fmla="*/ 43318061 w 581"/>
                  <a:gd name="T33" fmla="*/ 10999436 h 609"/>
                  <a:gd name="T34" fmla="*/ 46960119 w 581"/>
                  <a:gd name="T35" fmla="*/ 7246742 h 609"/>
                  <a:gd name="T36" fmla="*/ 54244957 w 581"/>
                  <a:gd name="T37" fmla="*/ 18246178 h 609"/>
                  <a:gd name="T38" fmla="*/ 61659637 w 581"/>
                  <a:gd name="T39" fmla="*/ 7246742 h 609"/>
                  <a:gd name="T40" fmla="*/ 71806401 w 581"/>
                  <a:gd name="T41" fmla="*/ 10999436 h 609"/>
                  <a:gd name="T42" fmla="*/ 66212751 w 581"/>
                  <a:gd name="T43" fmla="*/ 59526167 h 609"/>
                  <a:gd name="T44" fmla="*/ 10146404 w 581"/>
                  <a:gd name="T45" fmla="*/ 63149718 h 609"/>
                  <a:gd name="T46" fmla="*/ 12878128 w 581"/>
                  <a:gd name="T47" fmla="*/ 65867111 h 609"/>
                  <a:gd name="T48" fmla="*/ 39545439 w 581"/>
                  <a:gd name="T49" fmla="*/ 63149718 h 609"/>
                  <a:gd name="T50" fmla="*/ 39545439 w 581"/>
                  <a:gd name="T51" fmla="*/ 63149718 h 609"/>
                  <a:gd name="T52" fmla="*/ 39545439 w 581"/>
                  <a:gd name="T53" fmla="*/ 63149718 h 609"/>
                  <a:gd name="T54" fmla="*/ 12878128 w 581"/>
                  <a:gd name="T55" fmla="*/ 60431965 h 609"/>
                  <a:gd name="T56" fmla="*/ 58017218 w 581"/>
                  <a:gd name="T57" fmla="*/ 28339815 h 609"/>
                  <a:gd name="T58" fmla="*/ 13788823 w 581"/>
                  <a:gd name="T59" fmla="*/ 28339815 h 609"/>
                  <a:gd name="T60" fmla="*/ 13788823 w 581"/>
                  <a:gd name="T61" fmla="*/ 35715700 h 609"/>
                  <a:gd name="T62" fmla="*/ 61659637 w 581"/>
                  <a:gd name="T63" fmla="*/ 31963007 h 609"/>
                  <a:gd name="T64" fmla="*/ 58017218 w 581"/>
                  <a:gd name="T65" fmla="*/ 43868240 h 609"/>
                  <a:gd name="T66" fmla="*/ 35903020 w 581"/>
                  <a:gd name="T67" fmla="*/ 43868240 h 609"/>
                  <a:gd name="T68" fmla="*/ 13788823 w 581"/>
                  <a:gd name="T69" fmla="*/ 43868240 h 609"/>
                  <a:gd name="T70" fmla="*/ 13788823 w 581"/>
                  <a:gd name="T71" fmla="*/ 51244484 h 609"/>
                  <a:gd name="T72" fmla="*/ 35903020 w 581"/>
                  <a:gd name="T73" fmla="*/ 51244484 h 609"/>
                  <a:gd name="T74" fmla="*/ 61659637 w 581"/>
                  <a:gd name="T75" fmla="*/ 47491791 h 609"/>
                  <a:gd name="T76" fmla="*/ 54244957 w 581"/>
                  <a:gd name="T77" fmla="*/ 14622627 h 609"/>
                  <a:gd name="T78" fmla="*/ 50602538 w 581"/>
                  <a:gd name="T79" fmla="*/ 10999436 h 609"/>
                  <a:gd name="T80" fmla="*/ 54244957 w 581"/>
                  <a:gd name="T81" fmla="*/ 0 h 609"/>
                  <a:gd name="T82" fmla="*/ 58017218 w 581"/>
                  <a:gd name="T83" fmla="*/ 10999436 h 609"/>
                  <a:gd name="T84" fmla="*/ 35903020 w 581"/>
                  <a:gd name="T85" fmla="*/ 14622627 h 609"/>
                  <a:gd name="T86" fmla="*/ 32260601 w 581"/>
                  <a:gd name="T87" fmla="*/ 10999436 h 609"/>
                  <a:gd name="T88" fmla="*/ 35903020 w 581"/>
                  <a:gd name="T89" fmla="*/ 0 h 609"/>
                  <a:gd name="T90" fmla="*/ 39545439 w 581"/>
                  <a:gd name="T91" fmla="*/ 10999436 h 609"/>
                  <a:gd name="T92" fmla="*/ 17561444 w 581"/>
                  <a:gd name="T93" fmla="*/ 14622627 h 609"/>
                  <a:gd name="T94" fmla="*/ 13788823 w 581"/>
                  <a:gd name="T95" fmla="*/ 10999436 h 609"/>
                  <a:gd name="T96" fmla="*/ 17561444 w 581"/>
                  <a:gd name="T97" fmla="*/ 0 h 609"/>
                  <a:gd name="T98" fmla="*/ 21203502 w 581"/>
                  <a:gd name="T99" fmla="*/ 10999436 h 6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581" h="609">
                    <a:moveTo>
                      <a:pt x="566" y="523"/>
                    </a:moveTo>
                    <a:lnTo>
                      <a:pt x="566" y="523"/>
                    </a:lnTo>
                    <a:cubicBezTo>
                      <a:pt x="495" y="594"/>
                      <a:pt x="495" y="594"/>
                      <a:pt x="495" y="594"/>
                    </a:cubicBezTo>
                    <a:cubicBezTo>
                      <a:pt x="488" y="601"/>
                      <a:pt x="481" y="608"/>
                      <a:pt x="474" y="608"/>
                    </a:cubicBezTo>
                    <a:cubicBezTo>
                      <a:pt x="467" y="608"/>
                      <a:pt x="460" y="601"/>
                      <a:pt x="453" y="594"/>
                    </a:cubicBezTo>
                    <a:cubicBezTo>
                      <a:pt x="417" y="558"/>
                      <a:pt x="417" y="558"/>
                      <a:pt x="417" y="558"/>
                    </a:cubicBezTo>
                    <a:cubicBezTo>
                      <a:pt x="410" y="551"/>
                      <a:pt x="410" y="544"/>
                      <a:pt x="410" y="537"/>
                    </a:cubicBezTo>
                    <a:cubicBezTo>
                      <a:pt x="410" y="523"/>
                      <a:pt x="417" y="509"/>
                      <a:pt x="439" y="509"/>
                    </a:cubicBezTo>
                    <a:cubicBezTo>
                      <a:pt x="446" y="509"/>
                      <a:pt x="453" y="516"/>
                      <a:pt x="453" y="523"/>
                    </a:cubicBezTo>
                    <a:cubicBezTo>
                      <a:pt x="474" y="537"/>
                      <a:pt x="474" y="537"/>
                      <a:pt x="474" y="537"/>
                    </a:cubicBezTo>
                    <a:cubicBezTo>
                      <a:pt x="530" y="481"/>
                      <a:pt x="530" y="481"/>
                      <a:pt x="530" y="481"/>
                    </a:cubicBezTo>
                    <a:cubicBezTo>
                      <a:pt x="537" y="474"/>
                      <a:pt x="545" y="474"/>
                      <a:pt x="552" y="474"/>
                    </a:cubicBezTo>
                    <a:cubicBezTo>
                      <a:pt x="566" y="474"/>
                      <a:pt x="580" y="488"/>
                      <a:pt x="580" y="502"/>
                    </a:cubicBezTo>
                    <a:cubicBezTo>
                      <a:pt x="580" y="509"/>
                      <a:pt x="573" y="516"/>
                      <a:pt x="566" y="523"/>
                    </a:cubicBezTo>
                    <a:close/>
                    <a:moveTo>
                      <a:pt x="474" y="495"/>
                    </a:moveTo>
                    <a:lnTo>
                      <a:pt x="474" y="495"/>
                    </a:lnTo>
                    <a:cubicBezTo>
                      <a:pt x="467" y="488"/>
                      <a:pt x="453" y="481"/>
                      <a:pt x="439" y="481"/>
                    </a:cubicBezTo>
                    <a:cubicBezTo>
                      <a:pt x="403" y="481"/>
                      <a:pt x="382" y="509"/>
                      <a:pt x="382" y="537"/>
                    </a:cubicBezTo>
                    <a:cubicBezTo>
                      <a:pt x="382" y="558"/>
                      <a:pt x="389" y="573"/>
                      <a:pt x="396" y="580"/>
                    </a:cubicBezTo>
                    <a:cubicBezTo>
                      <a:pt x="424" y="608"/>
                      <a:pt x="424" y="608"/>
                      <a:pt x="424" y="608"/>
                    </a:cubicBezTo>
                    <a:cubicBezTo>
                      <a:pt x="29" y="608"/>
                      <a:pt x="29" y="608"/>
                      <a:pt x="29" y="608"/>
                    </a:cubicBezTo>
                    <a:cubicBezTo>
                      <a:pt x="15" y="608"/>
                      <a:pt x="0" y="594"/>
                      <a:pt x="0" y="58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15" y="56"/>
                      <a:pt x="29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8" y="120"/>
                      <a:pt x="106" y="141"/>
                      <a:pt x="135" y="141"/>
                    </a:cubicBezTo>
                    <a:cubicBezTo>
                      <a:pt x="163" y="141"/>
                      <a:pt x="191" y="120"/>
                      <a:pt x="191" y="85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219" y="56"/>
                      <a:pt x="219" y="56"/>
                      <a:pt x="219" y="56"/>
                    </a:cubicBezTo>
                    <a:cubicBezTo>
                      <a:pt x="219" y="85"/>
                      <a:pt x="219" y="85"/>
                      <a:pt x="219" y="85"/>
                    </a:cubicBezTo>
                    <a:cubicBezTo>
                      <a:pt x="219" y="120"/>
                      <a:pt x="248" y="141"/>
                      <a:pt x="276" y="141"/>
                    </a:cubicBezTo>
                    <a:cubicBezTo>
                      <a:pt x="304" y="141"/>
                      <a:pt x="333" y="120"/>
                      <a:pt x="333" y="85"/>
                    </a:cubicBezTo>
                    <a:cubicBezTo>
                      <a:pt x="333" y="56"/>
                      <a:pt x="333" y="56"/>
                      <a:pt x="333" y="56"/>
                    </a:cubicBezTo>
                    <a:cubicBezTo>
                      <a:pt x="361" y="56"/>
                      <a:pt x="361" y="56"/>
                      <a:pt x="361" y="56"/>
                    </a:cubicBezTo>
                    <a:cubicBezTo>
                      <a:pt x="361" y="85"/>
                      <a:pt x="361" y="85"/>
                      <a:pt x="361" y="85"/>
                    </a:cubicBezTo>
                    <a:cubicBezTo>
                      <a:pt x="361" y="120"/>
                      <a:pt x="389" y="141"/>
                      <a:pt x="417" y="141"/>
                    </a:cubicBezTo>
                    <a:cubicBezTo>
                      <a:pt x="446" y="141"/>
                      <a:pt x="474" y="120"/>
                      <a:pt x="474" y="85"/>
                    </a:cubicBezTo>
                    <a:cubicBezTo>
                      <a:pt x="474" y="56"/>
                      <a:pt x="474" y="56"/>
                      <a:pt x="474" y="56"/>
                    </a:cubicBezTo>
                    <a:cubicBezTo>
                      <a:pt x="523" y="56"/>
                      <a:pt x="523" y="56"/>
                      <a:pt x="523" y="56"/>
                    </a:cubicBezTo>
                    <a:cubicBezTo>
                      <a:pt x="537" y="56"/>
                      <a:pt x="552" y="71"/>
                      <a:pt x="552" y="85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30" y="445"/>
                      <a:pt x="516" y="452"/>
                      <a:pt x="509" y="460"/>
                    </a:cubicBezTo>
                    <a:lnTo>
                      <a:pt x="474" y="495"/>
                    </a:lnTo>
                    <a:close/>
                    <a:moveTo>
                      <a:pt x="78" y="488"/>
                    </a:moveTo>
                    <a:lnTo>
                      <a:pt x="78" y="488"/>
                    </a:lnTo>
                    <a:cubicBezTo>
                      <a:pt x="78" y="502"/>
                      <a:pt x="85" y="509"/>
                      <a:pt x="99" y="509"/>
                    </a:cubicBezTo>
                    <a:cubicBezTo>
                      <a:pt x="283" y="509"/>
                      <a:pt x="283" y="509"/>
                      <a:pt x="283" y="509"/>
                    </a:cubicBezTo>
                    <a:cubicBezTo>
                      <a:pt x="297" y="509"/>
                      <a:pt x="304" y="502"/>
                      <a:pt x="304" y="488"/>
                    </a:cubicBezTo>
                    <a:cubicBezTo>
                      <a:pt x="304" y="474"/>
                      <a:pt x="297" y="467"/>
                      <a:pt x="283" y="467"/>
                    </a:cubicBezTo>
                    <a:cubicBezTo>
                      <a:pt x="99" y="467"/>
                      <a:pt x="99" y="467"/>
                      <a:pt x="99" y="467"/>
                    </a:cubicBezTo>
                    <a:cubicBezTo>
                      <a:pt x="85" y="467"/>
                      <a:pt x="78" y="474"/>
                      <a:pt x="78" y="488"/>
                    </a:cubicBezTo>
                    <a:close/>
                    <a:moveTo>
                      <a:pt x="446" y="219"/>
                    </a:moveTo>
                    <a:lnTo>
                      <a:pt x="446" y="219"/>
                    </a:lnTo>
                    <a:cubicBezTo>
                      <a:pt x="106" y="219"/>
                      <a:pt x="106" y="219"/>
                      <a:pt x="106" y="219"/>
                    </a:cubicBezTo>
                    <a:cubicBezTo>
                      <a:pt x="92" y="219"/>
                      <a:pt x="78" y="233"/>
                      <a:pt x="78" y="247"/>
                    </a:cubicBezTo>
                    <a:cubicBezTo>
                      <a:pt x="78" y="262"/>
                      <a:pt x="92" y="276"/>
                      <a:pt x="106" y="276"/>
                    </a:cubicBezTo>
                    <a:cubicBezTo>
                      <a:pt x="446" y="276"/>
                      <a:pt x="446" y="276"/>
                      <a:pt x="446" y="276"/>
                    </a:cubicBezTo>
                    <a:cubicBezTo>
                      <a:pt x="460" y="276"/>
                      <a:pt x="474" y="262"/>
                      <a:pt x="474" y="247"/>
                    </a:cubicBezTo>
                    <a:cubicBezTo>
                      <a:pt x="474" y="233"/>
                      <a:pt x="460" y="219"/>
                      <a:pt x="446" y="219"/>
                    </a:cubicBezTo>
                    <a:close/>
                    <a:moveTo>
                      <a:pt x="446" y="339"/>
                    </a:moveTo>
                    <a:lnTo>
                      <a:pt x="446" y="339"/>
                    </a:lnTo>
                    <a:cubicBezTo>
                      <a:pt x="276" y="339"/>
                      <a:pt x="276" y="339"/>
                      <a:pt x="276" y="339"/>
                    </a:cubicBezTo>
                    <a:cubicBezTo>
                      <a:pt x="226" y="339"/>
                      <a:pt x="226" y="339"/>
                      <a:pt x="226" y="339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92" y="339"/>
                      <a:pt x="78" y="353"/>
                      <a:pt x="78" y="367"/>
                    </a:cubicBezTo>
                    <a:cubicBezTo>
                      <a:pt x="78" y="389"/>
                      <a:pt x="92" y="396"/>
                      <a:pt x="106" y="396"/>
                    </a:cubicBezTo>
                    <a:cubicBezTo>
                      <a:pt x="226" y="396"/>
                      <a:pt x="226" y="396"/>
                      <a:pt x="226" y="396"/>
                    </a:cubicBezTo>
                    <a:cubicBezTo>
                      <a:pt x="276" y="396"/>
                      <a:pt x="276" y="396"/>
                      <a:pt x="276" y="396"/>
                    </a:cubicBezTo>
                    <a:cubicBezTo>
                      <a:pt x="446" y="396"/>
                      <a:pt x="446" y="396"/>
                      <a:pt x="446" y="396"/>
                    </a:cubicBezTo>
                    <a:cubicBezTo>
                      <a:pt x="460" y="396"/>
                      <a:pt x="474" y="389"/>
                      <a:pt x="474" y="367"/>
                    </a:cubicBezTo>
                    <a:cubicBezTo>
                      <a:pt x="474" y="353"/>
                      <a:pt x="460" y="339"/>
                      <a:pt x="446" y="339"/>
                    </a:cubicBezTo>
                    <a:close/>
                    <a:moveTo>
                      <a:pt x="417" y="113"/>
                    </a:moveTo>
                    <a:lnTo>
                      <a:pt x="417" y="113"/>
                    </a:lnTo>
                    <a:cubicBezTo>
                      <a:pt x="403" y="113"/>
                      <a:pt x="389" y="106"/>
                      <a:pt x="389" y="85"/>
                    </a:cubicBezTo>
                    <a:cubicBezTo>
                      <a:pt x="389" y="28"/>
                      <a:pt x="389" y="28"/>
                      <a:pt x="389" y="28"/>
                    </a:cubicBezTo>
                    <a:cubicBezTo>
                      <a:pt x="389" y="14"/>
                      <a:pt x="403" y="0"/>
                      <a:pt x="417" y="0"/>
                    </a:cubicBezTo>
                    <a:cubicBezTo>
                      <a:pt x="431" y="0"/>
                      <a:pt x="446" y="14"/>
                      <a:pt x="446" y="28"/>
                    </a:cubicBezTo>
                    <a:cubicBezTo>
                      <a:pt x="446" y="85"/>
                      <a:pt x="446" y="85"/>
                      <a:pt x="446" y="85"/>
                    </a:cubicBezTo>
                    <a:cubicBezTo>
                      <a:pt x="446" y="106"/>
                      <a:pt x="431" y="113"/>
                      <a:pt x="417" y="113"/>
                    </a:cubicBezTo>
                    <a:close/>
                    <a:moveTo>
                      <a:pt x="276" y="113"/>
                    </a:moveTo>
                    <a:lnTo>
                      <a:pt x="276" y="113"/>
                    </a:lnTo>
                    <a:cubicBezTo>
                      <a:pt x="262" y="113"/>
                      <a:pt x="248" y="106"/>
                      <a:pt x="248" y="85"/>
                    </a:cubicBezTo>
                    <a:cubicBezTo>
                      <a:pt x="248" y="28"/>
                      <a:pt x="248" y="28"/>
                      <a:pt x="248" y="28"/>
                    </a:cubicBezTo>
                    <a:cubicBezTo>
                      <a:pt x="248" y="14"/>
                      <a:pt x="262" y="0"/>
                      <a:pt x="276" y="0"/>
                    </a:cubicBezTo>
                    <a:cubicBezTo>
                      <a:pt x="290" y="0"/>
                      <a:pt x="304" y="14"/>
                      <a:pt x="304" y="28"/>
                    </a:cubicBezTo>
                    <a:cubicBezTo>
                      <a:pt x="304" y="85"/>
                      <a:pt x="304" y="85"/>
                      <a:pt x="304" y="85"/>
                    </a:cubicBezTo>
                    <a:cubicBezTo>
                      <a:pt x="304" y="106"/>
                      <a:pt x="290" y="113"/>
                      <a:pt x="276" y="11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21" y="113"/>
                      <a:pt x="106" y="106"/>
                      <a:pt x="106" y="85"/>
                    </a:cubicBezTo>
                    <a:cubicBezTo>
                      <a:pt x="106" y="28"/>
                      <a:pt x="106" y="28"/>
                      <a:pt x="106" y="28"/>
                    </a:cubicBezTo>
                    <a:cubicBezTo>
                      <a:pt x="106" y="14"/>
                      <a:pt x="121" y="0"/>
                      <a:pt x="135" y="0"/>
                    </a:cubicBezTo>
                    <a:cubicBezTo>
                      <a:pt x="149" y="0"/>
                      <a:pt x="163" y="14"/>
                      <a:pt x="163" y="28"/>
                    </a:cubicBezTo>
                    <a:cubicBezTo>
                      <a:pt x="163" y="85"/>
                      <a:pt x="163" y="85"/>
                      <a:pt x="163" y="85"/>
                    </a:cubicBezTo>
                    <a:cubicBezTo>
                      <a:pt x="163" y="106"/>
                      <a:pt x="149" y="113"/>
                      <a:pt x="135" y="1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 userDrawn="1"/>
          </p:nvGrpSpPr>
          <p:grpSpPr>
            <a:xfrm>
              <a:off x="9751" y="2678"/>
              <a:ext cx="907" cy="907"/>
              <a:chOff x="4788024" y="1275213"/>
              <a:chExt cx="432048" cy="432048"/>
            </a:xfrm>
          </p:grpSpPr>
          <p:sp>
            <p:nvSpPr>
              <p:cNvPr id="17" name="椭圆 65"/>
              <p:cNvSpPr>
                <a:spLocks noChangeArrowheads="1"/>
              </p:cNvSpPr>
              <p:nvPr/>
            </p:nvSpPr>
            <p:spPr bwMode="auto">
              <a:xfrm>
                <a:off x="4788024" y="1275213"/>
                <a:ext cx="432048" cy="432048"/>
              </a:xfrm>
              <a:prstGeom prst="ellipse">
                <a:avLst/>
              </a:prstGeom>
              <a:solidFill>
                <a:srgbClr val="F79600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Freeform 110"/>
              <p:cNvSpPr>
                <a:spLocks noChangeArrowheads="1"/>
              </p:cNvSpPr>
              <p:nvPr/>
            </p:nvSpPr>
            <p:spPr bwMode="auto">
              <a:xfrm>
                <a:off x="4891102" y="1366806"/>
                <a:ext cx="250679" cy="248862"/>
              </a:xfrm>
              <a:custGeom>
                <a:avLst/>
                <a:gdLst>
                  <a:gd name="T0" fmla="*/ 78678142 w 609"/>
                  <a:gd name="T1" fmla="*/ 71002280 h 602"/>
                  <a:gd name="T2" fmla="*/ 78678142 w 609"/>
                  <a:gd name="T3" fmla="*/ 71002280 h 602"/>
                  <a:gd name="T4" fmla="*/ 71302258 w 609"/>
                  <a:gd name="T5" fmla="*/ 78441997 h 602"/>
                  <a:gd name="T6" fmla="*/ 65867111 w 609"/>
                  <a:gd name="T7" fmla="*/ 76614673 h 602"/>
                  <a:gd name="T8" fmla="*/ 44774038 w 609"/>
                  <a:gd name="T9" fmla="*/ 54426302 h 602"/>
                  <a:gd name="T10" fmla="*/ 29245613 w 609"/>
                  <a:gd name="T11" fmla="*/ 59125033 h 602"/>
                  <a:gd name="T12" fmla="*/ 0 w 609"/>
                  <a:gd name="T13" fmla="*/ 29497307 h 602"/>
                  <a:gd name="T14" fmla="*/ 29245613 w 609"/>
                  <a:gd name="T15" fmla="*/ 0 h 602"/>
                  <a:gd name="T16" fmla="*/ 58491226 w 609"/>
                  <a:gd name="T17" fmla="*/ 29497307 h 602"/>
                  <a:gd name="T18" fmla="*/ 54867675 w 609"/>
                  <a:gd name="T19" fmla="*/ 44376380 h 602"/>
                  <a:gd name="T20" fmla="*/ 75960749 w 609"/>
                  <a:gd name="T21" fmla="*/ 65520668 h 602"/>
                  <a:gd name="T22" fmla="*/ 78678142 w 609"/>
                  <a:gd name="T23" fmla="*/ 71002280 h 602"/>
                  <a:gd name="T24" fmla="*/ 29245613 w 609"/>
                  <a:gd name="T25" fmla="*/ 7439717 h 602"/>
                  <a:gd name="T26" fmla="*/ 29245613 w 609"/>
                  <a:gd name="T27" fmla="*/ 7439717 h 602"/>
                  <a:gd name="T28" fmla="*/ 7246742 w 609"/>
                  <a:gd name="T29" fmla="*/ 29497307 h 602"/>
                  <a:gd name="T30" fmla="*/ 29245613 w 609"/>
                  <a:gd name="T31" fmla="*/ 51685677 h 602"/>
                  <a:gd name="T32" fmla="*/ 51244484 w 609"/>
                  <a:gd name="T33" fmla="*/ 29497307 h 602"/>
                  <a:gd name="T34" fmla="*/ 29245613 w 609"/>
                  <a:gd name="T35" fmla="*/ 7439717 h 602"/>
                  <a:gd name="T36" fmla="*/ 42056644 w 609"/>
                  <a:gd name="T37" fmla="*/ 33282375 h 602"/>
                  <a:gd name="T38" fmla="*/ 42056644 w 609"/>
                  <a:gd name="T39" fmla="*/ 33282375 h 602"/>
                  <a:gd name="T40" fmla="*/ 32868804 w 609"/>
                  <a:gd name="T41" fmla="*/ 33282375 h 602"/>
                  <a:gd name="T42" fmla="*/ 32868804 w 609"/>
                  <a:gd name="T43" fmla="*/ 41504973 h 602"/>
                  <a:gd name="T44" fmla="*/ 29245613 w 609"/>
                  <a:gd name="T45" fmla="*/ 45290042 h 602"/>
                  <a:gd name="T46" fmla="*/ 25622062 w 609"/>
                  <a:gd name="T47" fmla="*/ 41504973 h 602"/>
                  <a:gd name="T48" fmla="*/ 25622062 w 609"/>
                  <a:gd name="T49" fmla="*/ 33282375 h 602"/>
                  <a:gd name="T50" fmla="*/ 17340380 w 609"/>
                  <a:gd name="T51" fmla="*/ 33282375 h 602"/>
                  <a:gd name="T52" fmla="*/ 13716829 w 609"/>
                  <a:gd name="T53" fmla="*/ 29497307 h 602"/>
                  <a:gd name="T54" fmla="*/ 17340380 w 609"/>
                  <a:gd name="T55" fmla="*/ 25842658 h 602"/>
                  <a:gd name="T56" fmla="*/ 25622062 w 609"/>
                  <a:gd name="T57" fmla="*/ 25842658 h 602"/>
                  <a:gd name="T58" fmla="*/ 25622062 w 609"/>
                  <a:gd name="T59" fmla="*/ 16575978 h 602"/>
                  <a:gd name="T60" fmla="*/ 29245613 w 609"/>
                  <a:gd name="T61" fmla="*/ 12921329 h 602"/>
                  <a:gd name="T62" fmla="*/ 32868804 w 609"/>
                  <a:gd name="T63" fmla="*/ 16575978 h 602"/>
                  <a:gd name="T64" fmla="*/ 32868804 w 609"/>
                  <a:gd name="T65" fmla="*/ 25842658 h 602"/>
                  <a:gd name="T66" fmla="*/ 42056644 w 609"/>
                  <a:gd name="T67" fmla="*/ 25842658 h 602"/>
                  <a:gd name="T68" fmla="*/ 45679835 w 609"/>
                  <a:gd name="T69" fmla="*/ 29497307 h 602"/>
                  <a:gd name="T70" fmla="*/ 42056644 w 609"/>
                  <a:gd name="T71" fmla="*/ 33282375 h 60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09" h="602">
                    <a:moveTo>
                      <a:pt x="608" y="544"/>
                    </a:moveTo>
                    <a:lnTo>
                      <a:pt x="608" y="544"/>
                    </a:lnTo>
                    <a:cubicBezTo>
                      <a:pt x="608" y="573"/>
                      <a:pt x="579" y="601"/>
                      <a:pt x="551" y="601"/>
                    </a:cubicBezTo>
                    <a:cubicBezTo>
                      <a:pt x="530" y="601"/>
                      <a:pt x="516" y="594"/>
                      <a:pt x="509" y="587"/>
                    </a:cubicBezTo>
                    <a:cubicBezTo>
                      <a:pt x="346" y="417"/>
                      <a:pt x="346" y="417"/>
                      <a:pt x="346" y="417"/>
                    </a:cubicBezTo>
                    <a:cubicBezTo>
                      <a:pt x="311" y="438"/>
                      <a:pt x="269" y="453"/>
                      <a:pt x="226" y="453"/>
                    </a:cubicBezTo>
                    <a:cubicBezTo>
                      <a:pt x="106" y="453"/>
                      <a:pt x="0" y="347"/>
                      <a:pt x="0" y="226"/>
                    </a:cubicBezTo>
                    <a:cubicBezTo>
                      <a:pt x="0" y="99"/>
                      <a:pt x="106" y="0"/>
                      <a:pt x="226" y="0"/>
                    </a:cubicBezTo>
                    <a:cubicBezTo>
                      <a:pt x="353" y="0"/>
                      <a:pt x="452" y="99"/>
                      <a:pt x="452" y="226"/>
                    </a:cubicBezTo>
                    <a:cubicBezTo>
                      <a:pt x="452" y="269"/>
                      <a:pt x="445" y="304"/>
                      <a:pt x="424" y="340"/>
                    </a:cubicBezTo>
                    <a:cubicBezTo>
                      <a:pt x="587" y="502"/>
                      <a:pt x="587" y="502"/>
                      <a:pt x="587" y="502"/>
                    </a:cubicBezTo>
                    <a:cubicBezTo>
                      <a:pt x="601" y="516"/>
                      <a:pt x="608" y="530"/>
                      <a:pt x="608" y="544"/>
                    </a:cubicBezTo>
                    <a:close/>
                    <a:moveTo>
                      <a:pt x="226" y="57"/>
                    </a:moveTo>
                    <a:lnTo>
                      <a:pt x="226" y="57"/>
                    </a:lnTo>
                    <a:cubicBezTo>
                      <a:pt x="134" y="57"/>
                      <a:pt x="56" y="127"/>
                      <a:pt x="56" y="226"/>
                    </a:cubicBezTo>
                    <a:cubicBezTo>
                      <a:pt x="56" y="318"/>
                      <a:pt x="134" y="396"/>
                      <a:pt x="226" y="396"/>
                    </a:cubicBezTo>
                    <a:cubicBezTo>
                      <a:pt x="325" y="396"/>
                      <a:pt x="396" y="318"/>
                      <a:pt x="396" y="226"/>
                    </a:cubicBezTo>
                    <a:cubicBezTo>
                      <a:pt x="396" y="127"/>
                      <a:pt x="325" y="57"/>
                      <a:pt x="226" y="57"/>
                    </a:cubicBezTo>
                    <a:close/>
                    <a:moveTo>
                      <a:pt x="325" y="255"/>
                    </a:moveTo>
                    <a:lnTo>
                      <a:pt x="325" y="255"/>
                    </a:lnTo>
                    <a:cubicBezTo>
                      <a:pt x="254" y="255"/>
                      <a:pt x="254" y="255"/>
                      <a:pt x="254" y="255"/>
                    </a:cubicBezTo>
                    <a:cubicBezTo>
                      <a:pt x="254" y="318"/>
                      <a:pt x="254" y="318"/>
                      <a:pt x="254" y="318"/>
                    </a:cubicBezTo>
                    <a:cubicBezTo>
                      <a:pt x="254" y="333"/>
                      <a:pt x="247" y="347"/>
                      <a:pt x="226" y="347"/>
                    </a:cubicBezTo>
                    <a:cubicBezTo>
                      <a:pt x="212" y="347"/>
                      <a:pt x="198" y="333"/>
                      <a:pt x="198" y="318"/>
                    </a:cubicBezTo>
                    <a:cubicBezTo>
                      <a:pt x="198" y="255"/>
                      <a:pt x="198" y="255"/>
                      <a:pt x="198" y="255"/>
                    </a:cubicBezTo>
                    <a:cubicBezTo>
                      <a:pt x="134" y="255"/>
                      <a:pt x="134" y="255"/>
                      <a:pt x="134" y="255"/>
                    </a:cubicBezTo>
                    <a:cubicBezTo>
                      <a:pt x="120" y="255"/>
                      <a:pt x="106" y="241"/>
                      <a:pt x="106" y="226"/>
                    </a:cubicBezTo>
                    <a:cubicBezTo>
                      <a:pt x="106" y="205"/>
                      <a:pt x="120" y="198"/>
                      <a:pt x="134" y="198"/>
                    </a:cubicBezTo>
                    <a:cubicBezTo>
                      <a:pt x="198" y="198"/>
                      <a:pt x="198" y="198"/>
                      <a:pt x="198" y="198"/>
                    </a:cubicBezTo>
                    <a:cubicBezTo>
                      <a:pt x="198" y="127"/>
                      <a:pt x="198" y="127"/>
                      <a:pt x="198" y="127"/>
                    </a:cubicBezTo>
                    <a:cubicBezTo>
                      <a:pt x="198" y="113"/>
                      <a:pt x="212" y="99"/>
                      <a:pt x="226" y="99"/>
                    </a:cubicBezTo>
                    <a:cubicBezTo>
                      <a:pt x="247" y="99"/>
                      <a:pt x="254" y="113"/>
                      <a:pt x="254" y="127"/>
                    </a:cubicBezTo>
                    <a:cubicBezTo>
                      <a:pt x="254" y="198"/>
                      <a:pt x="254" y="198"/>
                      <a:pt x="254" y="198"/>
                    </a:cubicBezTo>
                    <a:cubicBezTo>
                      <a:pt x="325" y="198"/>
                      <a:pt x="325" y="198"/>
                      <a:pt x="325" y="198"/>
                    </a:cubicBezTo>
                    <a:cubicBezTo>
                      <a:pt x="339" y="198"/>
                      <a:pt x="353" y="205"/>
                      <a:pt x="353" y="226"/>
                    </a:cubicBezTo>
                    <a:cubicBezTo>
                      <a:pt x="353" y="241"/>
                      <a:pt x="339" y="255"/>
                      <a:pt x="325" y="2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11112" y="2677"/>
              <a:ext cx="909" cy="909"/>
              <a:chOff x="5436096" y="1274820"/>
              <a:chExt cx="432833" cy="432834"/>
            </a:xfrm>
          </p:grpSpPr>
          <p:sp>
            <p:nvSpPr>
              <p:cNvPr id="25" name="椭圆 16"/>
              <p:cNvSpPr>
                <a:spLocks noChangeArrowheads="1"/>
              </p:cNvSpPr>
              <p:nvPr/>
            </p:nvSpPr>
            <p:spPr bwMode="auto">
              <a:xfrm>
                <a:off x="5436096" y="1274820"/>
                <a:ext cx="432833" cy="4328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Freeform 16"/>
              <p:cNvSpPr>
                <a:spLocks noChangeArrowheads="1"/>
              </p:cNvSpPr>
              <p:nvPr/>
            </p:nvSpPr>
            <p:spPr bwMode="auto">
              <a:xfrm>
                <a:off x="5554420" y="1377705"/>
                <a:ext cx="196183" cy="227065"/>
              </a:xfrm>
              <a:custGeom>
                <a:avLst/>
                <a:gdLst>
                  <a:gd name="T0" fmla="*/ 58106390 w 475"/>
                  <a:gd name="T1" fmla="*/ 71207247 h 552"/>
                  <a:gd name="T2" fmla="*/ 58106390 w 475"/>
                  <a:gd name="T3" fmla="*/ 71207247 h 552"/>
                  <a:gd name="T4" fmla="*/ 54327993 w 475"/>
                  <a:gd name="T5" fmla="*/ 71207247 h 552"/>
                  <a:gd name="T6" fmla="*/ 54327993 w 475"/>
                  <a:gd name="T7" fmla="*/ 0 h 552"/>
                  <a:gd name="T8" fmla="*/ 58106390 w 475"/>
                  <a:gd name="T9" fmla="*/ 0 h 552"/>
                  <a:gd name="T10" fmla="*/ 61754124 w 475"/>
                  <a:gd name="T11" fmla="*/ 3618618 h 552"/>
                  <a:gd name="T12" fmla="*/ 61754124 w 475"/>
                  <a:gd name="T13" fmla="*/ 67588630 h 552"/>
                  <a:gd name="T14" fmla="*/ 58106390 w 475"/>
                  <a:gd name="T15" fmla="*/ 71207247 h 552"/>
                  <a:gd name="T16" fmla="*/ 7426131 w 475"/>
                  <a:gd name="T17" fmla="*/ 67588630 h 552"/>
                  <a:gd name="T18" fmla="*/ 7426131 w 475"/>
                  <a:gd name="T19" fmla="*/ 67588630 h 552"/>
                  <a:gd name="T20" fmla="*/ 7426131 w 475"/>
                  <a:gd name="T21" fmla="*/ 63970012 h 552"/>
                  <a:gd name="T22" fmla="*/ 13809846 w 475"/>
                  <a:gd name="T23" fmla="*/ 63970012 h 552"/>
                  <a:gd name="T24" fmla="*/ 21235977 w 475"/>
                  <a:gd name="T25" fmla="*/ 56603721 h 552"/>
                  <a:gd name="T26" fmla="*/ 13809846 w 475"/>
                  <a:gd name="T27" fmla="*/ 49237429 h 552"/>
                  <a:gd name="T28" fmla="*/ 7426131 w 475"/>
                  <a:gd name="T29" fmla="*/ 49237429 h 552"/>
                  <a:gd name="T30" fmla="*/ 7426131 w 475"/>
                  <a:gd name="T31" fmla="*/ 42905028 h 552"/>
                  <a:gd name="T32" fmla="*/ 13809846 w 475"/>
                  <a:gd name="T33" fmla="*/ 42905028 h 552"/>
                  <a:gd name="T34" fmla="*/ 21235977 w 475"/>
                  <a:gd name="T35" fmla="*/ 35539095 h 552"/>
                  <a:gd name="T36" fmla="*/ 13809846 w 475"/>
                  <a:gd name="T37" fmla="*/ 28301860 h 552"/>
                  <a:gd name="T38" fmla="*/ 7426131 w 475"/>
                  <a:gd name="T39" fmla="*/ 28301860 h 552"/>
                  <a:gd name="T40" fmla="*/ 7426131 w 475"/>
                  <a:gd name="T41" fmla="*/ 21840403 h 552"/>
                  <a:gd name="T42" fmla="*/ 13809846 w 475"/>
                  <a:gd name="T43" fmla="*/ 21840403 h 552"/>
                  <a:gd name="T44" fmla="*/ 21235977 w 475"/>
                  <a:gd name="T45" fmla="*/ 14603167 h 552"/>
                  <a:gd name="T46" fmla="*/ 13809846 w 475"/>
                  <a:gd name="T47" fmla="*/ 7236876 h 552"/>
                  <a:gd name="T48" fmla="*/ 7426131 w 475"/>
                  <a:gd name="T49" fmla="*/ 7236876 h 552"/>
                  <a:gd name="T50" fmla="*/ 7426131 w 475"/>
                  <a:gd name="T51" fmla="*/ 3618618 h 552"/>
                  <a:gd name="T52" fmla="*/ 11074226 w 475"/>
                  <a:gd name="T53" fmla="*/ 0 h 552"/>
                  <a:gd name="T54" fmla="*/ 50680259 w 475"/>
                  <a:gd name="T55" fmla="*/ 0 h 552"/>
                  <a:gd name="T56" fmla="*/ 50680259 w 475"/>
                  <a:gd name="T57" fmla="*/ 71207247 h 552"/>
                  <a:gd name="T58" fmla="*/ 11074226 w 475"/>
                  <a:gd name="T59" fmla="*/ 71207247 h 552"/>
                  <a:gd name="T60" fmla="*/ 7426131 w 475"/>
                  <a:gd name="T61" fmla="*/ 67588630 h 552"/>
                  <a:gd name="T62" fmla="*/ 17588243 w 475"/>
                  <a:gd name="T63" fmla="*/ 14603167 h 552"/>
                  <a:gd name="T64" fmla="*/ 17588243 w 475"/>
                  <a:gd name="T65" fmla="*/ 14603167 h 552"/>
                  <a:gd name="T66" fmla="*/ 13809846 w 475"/>
                  <a:gd name="T67" fmla="*/ 18221785 h 552"/>
                  <a:gd name="T68" fmla="*/ 3778036 w 475"/>
                  <a:gd name="T69" fmla="*/ 18221785 h 552"/>
                  <a:gd name="T70" fmla="*/ 0 w 475"/>
                  <a:gd name="T71" fmla="*/ 14603167 h 552"/>
                  <a:gd name="T72" fmla="*/ 3778036 w 475"/>
                  <a:gd name="T73" fmla="*/ 10984909 h 552"/>
                  <a:gd name="T74" fmla="*/ 13809846 w 475"/>
                  <a:gd name="T75" fmla="*/ 10984909 h 552"/>
                  <a:gd name="T76" fmla="*/ 17588243 w 475"/>
                  <a:gd name="T77" fmla="*/ 14603167 h 552"/>
                  <a:gd name="T78" fmla="*/ 3778036 w 475"/>
                  <a:gd name="T79" fmla="*/ 31920478 h 552"/>
                  <a:gd name="T80" fmla="*/ 3778036 w 475"/>
                  <a:gd name="T81" fmla="*/ 31920478 h 552"/>
                  <a:gd name="T82" fmla="*/ 13809846 w 475"/>
                  <a:gd name="T83" fmla="*/ 31920478 h 552"/>
                  <a:gd name="T84" fmla="*/ 17588243 w 475"/>
                  <a:gd name="T85" fmla="*/ 35539095 h 552"/>
                  <a:gd name="T86" fmla="*/ 13809846 w 475"/>
                  <a:gd name="T87" fmla="*/ 39286770 h 552"/>
                  <a:gd name="T88" fmla="*/ 3778036 w 475"/>
                  <a:gd name="T89" fmla="*/ 39286770 h 552"/>
                  <a:gd name="T90" fmla="*/ 0 w 475"/>
                  <a:gd name="T91" fmla="*/ 35539095 h 552"/>
                  <a:gd name="T92" fmla="*/ 3778036 w 475"/>
                  <a:gd name="T93" fmla="*/ 31920478 h 552"/>
                  <a:gd name="T94" fmla="*/ 3778036 w 475"/>
                  <a:gd name="T95" fmla="*/ 52985462 h 552"/>
                  <a:gd name="T96" fmla="*/ 3778036 w 475"/>
                  <a:gd name="T97" fmla="*/ 52985462 h 552"/>
                  <a:gd name="T98" fmla="*/ 13809846 w 475"/>
                  <a:gd name="T99" fmla="*/ 52985462 h 552"/>
                  <a:gd name="T100" fmla="*/ 17588243 w 475"/>
                  <a:gd name="T101" fmla="*/ 56603721 h 552"/>
                  <a:gd name="T102" fmla="*/ 13809846 w 475"/>
                  <a:gd name="T103" fmla="*/ 60222338 h 552"/>
                  <a:gd name="T104" fmla="*/ 3778036 w 475"/>
                  <a:gd name="T105" fmla="*/ 60222338 h 552"/>
                  <a:gd name="T106" fmla="*/ 0 w 475"/>
                  <a:gd name="T107" fmla="*/ 56603721 h 552"/>
                  <a:gd name="T108" fmla="*/ 3778036 w 475"/>
                  <a:gd name="T109" fmla="*/ 52985462 h 5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75" h="552">
                    <a:moveTo>
                      <a:pt x="446" y="551"/>
                    </a:moveTo>
                    <a:lnTo>
                      <a:pt x="446" y="551"/>
                    </a:lnTo>
                    <a:cubicBezTo>
                      <a:pt x="417" y="551"/>
                      <a:pt x="417" y="551"/>
                      <a:pt x="417" y="551"/>
                    </a:cubicBezTo>
                    <a:cubicBezTo>
                      <a:pt x="417" y="0"/>
                      <a:pt x="417" y="0"/>
                      <a:pt x="417" y="0"/>
                    </a:cubicBezTo>
                    <a:cubicBezTo>
                      <a:pt x="446" y="0"/>
                      <a:pt x="446" y="0"/>
                      <a:pt x="446" y="0"/>
                    </a:cubicBezTo>
                    <a:cubicBezTo>
                      <a:pt x="460" y="0"/>
                      <a:pt x="474" y="14"/>
                      <a:pt x="474" y="28"/>
                    </a:cubicBezTo>
                    <a:cubicBezTo>
                      <a:pt x="474" y="523"/>
                      <a:pt x="474" y="523"/>
                      <a:pt x="474" y="523"/>
                    </a:cubicBezTo>
                    <a:cubicBezTo>
                      <a:pt x="474" y="537"/>
                      <a:pt x="460" y="551"/>
                      <a:pt x="446" y="551"/>
                    </a:cubicBezTo>
                    <a:close/>
                    <a:moveTo>
                      <a:pt x="57" y="523"/>
                    </a:moveTo>
                    <a:lnTo>
                      <a:pt x="57" y="523"/>
                    </a:lnTo>
                    <a:cubicBezTo>
                      <a:pt x="57" y="495"/>
                      <a:pt x="57" y="495"/>
                      <a:pt x="57" y="495"/>
                    </a:cubicBezTo>
                    <a:cubicBezTo>
                      <a:pt x="106" y="495"/>
                      <a:pt x="106" y="495"/>
                      <a:pt x="106" y="495"/>
                    </a:cubicBezTo>
                    <a:cubicBezTo>
                      <a:pt x="135" y="495"/>
                      <a:pt x="163" y="466"/>
                      <a:pt x="163" y="438"/>
                    </a:cubicBezTo>
                    <a:cubicBezTo>
                      <a:pt x="163" y="403"/>
                      <a:pt x="135" y="381"/>
                      <a:pt x="106" y="381"/>
                    </a:cubicBezTo>
                    <a:cubicBezTo>
                      <a:pt x="57" y="381"/>
                      <a:pt x="57" y="381"/>
                      <a:pt x="57" y="381"/>
                    </a:cubicBezTo>
                    <a:cubicBezTo>
                      <a:pt x="57" y="332"/>
                      <a:pt x="57" y="332"/>
                      <a:pt x="57" y="332"/>
                    </a:cubicBezTo>
                    <a:cubicBezTo>
                      <a:pt x="106" y="332"/>
                      <a:pt x="106" y="332"/>
                      <a:pt x="106" y="332"/>
                    </a:cubicBezTo>
                    <a:cubicBezTo>
                      <a:pt x="135" y="332"/>
                      <a:pt x="163" y="304"/>
                      <a:pt x="163" y="275"/>
                    </a:cubicBezTo>
                    <a:cubicBezTo>
                      <a:pt x="163" y="247"/>
                      <a:pt x="135" y="219"/>
                      <a:pt x="106" y="219"/>
                    </a:cubicBezTo>
                    <a:cubicBezTo>
                      <a:pt x="57" y="219"/>
                      <a:pt x="57" y="219"/>
                      <a:pt x="57" y="219"/>
                    </a:cubicBezTo>
                    <a:cubicBezTo>
                      <a:pt x="57" y="169"/>
                      <a:pt x="57" y="169"/>
                      <a:pt x="57" y="169"/>
                    </a:cubicBezTo>
                    <a:cubicBezTo>
                      <a:pt x="106" y="169"/>
                      <a:pt x="106" y="169"/>
                      <a:pt x="106" y="169"/>
                    </a:cubicBezTo>
                    <a:cubicBezTo>
                      <a:pt x="135" y="169"/>
                      <a:pt x="163" y="148"/>
                      <a:pt x="163" y="113"/>
                    </a:cubicBezTo>
                    <a:cubicBezTo>
                      <a:pt x="163" y="85"/>
                      <a:pt x="135" y="56"/>
                      <a:pt x="106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14"/>
                      <a:pt x="71" y="0"/>
                      <a:pt x="85" y="0"/>
                    </a:cubicBezTo>
                    <a:cubicBezTo>
                      <a:pt x="389" y="0"/>
                      <a:pt x="389" y="0"/>
                      <a:pt x="389" y="0"/>
                    </a:cubicBezTo>
                    <a:cubicBezTo>
                      <a:pt x="389" y="551"/>
                      <a:pt x="389" y="551"/>
                      <a:pt x="389" y="551"/>
                    </a:cubicBezTo>
                    <a:cubicBezTo>
                      <a:pt x="85" y="551"/>
                      <a:pt x="85" y="551"/>
                      <a:pt x="85" y="551"/>
                    </a:cubicBezTo>
                    <a:cubicBezTo>
                      <a:pt x="71" y="551"/>
                      <a:pt x="57" y="537"/>
                      <a:pt x="57" y="52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35" y="134"/>
                      <a:pt x="120" y="141"/>
                      <a:pt x="106" y="141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15" y="141"/>
                      <a:pt x="0" y="134"/>
                      <a:pt x="0" y="113"/>
                    </a:cubicBezTo>
                    <a:cubicBezTo>
                      <a:pt x="0" y="99"/>
                      <a:pt x="15" y="85"/>
                      <a:pt x="29" y="85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20" y="85"/>
                      <a:pt x="135" y="99"/>
                      <a:pt x="135" y="113"/>
                    </a:cubicBezTo>
                    <a:close/>
                    <a:moveTo>
                      <a:pt x="29" y="247"/>
                    </a:moveTo>
                    <a:lnTo>
                      <a:pt x="29" y="247"/>
                    </a:lnTo>
                    <a:cubicBezTo>
                      <a:pt x="106" y="247"/>
                      <a:pt x="106" y="247"/>
                      <a:pt x="106" y="247"/>
                    </a:cubicBezTo>
                    <a:cubicBezTo>
                      <a:pt x="120" y="247"/>
                      <a:pt x="135" y="261"/>
                      <a:pt x="135" y="275"/>
                    </a:cubicBezTo>
                    <a:cubicBezTo>
                      <a:pt x="135" y="290"/>
                      <a:pt x="120" y="304"/>
                      <a:pt x="106" y="304"/>
                    </a:cubicBezTo>
                    <a:cubicBezTo>
                      <a:pt x="29" y="304"/>
                      <a:pt x="29" y="304"/>
                      <a:pt x="29" y="304"/>
                    </a:cubicBezTo>
                    <a:cubicBezTo>
                      <a:pt x="15" y="304"/>
                      <a:pt x="0" y="290"/>
                      <a:pt x="0" y="275"/>
                    </a:cubicBezTo>
                    <a:cubicBezTo>
                      <a:pt x="0" y="261"/>
                      <a:pt x="15" y="247"/>
                      <a:pt x="29" y="247"/>
                    </a:cubicBezTo>
                    <a:close/>
                    <a:moveTo>
                      <a:pt x="29" y="410"/>
                    </a:moveTo>
                    <a:lnTo>
                      <a:pt x="29" y="410"/>
                    </a:lnTo>
                    <a:cubicBezTo>
                      <a:pt x="106" y="410"/>
                      <a:pt x="106" y="410"/>
                      <a:pt x="106" y="410"/>
                    </a:cubicBezTo>
                    <a:cubicBezTo>
                      <a:pt x="120" y="410"/>
                      <a:pt x="135" y="417"/>
                      <a:pt x="135" y="438"/>
                    </a:cubicBezTo>
                    <a:cubicBezTo>
                      <a:pt x="135" y="452"/>
                      <a:pt x="120" y="466"/>
                      <a:pt x="106" y="466"/>
                    </a:cubicBezTo>
                    <a:cubicBezTo>
                      <a:pt x="29" y="466"/>
                      <a:pt x="29" y="466"/>
                      <a:pt x="29" y="466"/>
                    </a:cubicBezTo>
                    <a:cubicBezTo>
                      <a:pt x="15" y="466"/>
                      <a:pt x="0" y="452"/>
                      <a:pt x="0" y="438"/>
                    </a:cubicBezTo>
                    <a:cubicBezTo>
                      <a:pt x="0" y="417"/>
                      <a:pt x="15" y="410"/>
                      <a:pt x="29" y="4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" name="组合 2"/>
            <p:cNvGrpSpPr/>
            <p:nvPr userDrawn="1"/>
          </p:nvGrpSpPr>
          <p:grpSpPr>
            <a:xfrm>
              <a:off x="7030" y="2677"/>
              <a:ext cx="909" cy="909"/>
              <a:chOff x="3491880" y="1274820"/>
              <a:chExt cx="432833" cy="432834"/>
            </a:xfrm>
          </p:grpSpPr>
          <p:sp>
            <p:nvSpPr>
              <p:cNvPr id="4" name="椭圆 16"/>
              <p:cNvSpPr>
                <a:spLocks noChangeArrowheads="1"/>
              </p:cNvSpPr>
              <p:nvPr/>
            </p:nvSpPr>
            <p:spPr bwMode="auto">
              <a:xfrm>
                <a:off x="3491880" y="1274820"/>
                <a:ext cx="432833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Freeform 75"/>
              <p:cNvSpPr>
                <a:spLocks noChangeArrowheads="1"/>
              </p:cNvSpPr>
              <p:nvPr/>
            </p:nvSpPr>
            <p:spPr bwMode="auto">
              <a:xfrm>
                <a:off x="3583864" y="1385879"/>
                <a:ext cx="248863" cy="210716"/>
              </a:xfrm>
              <a:custGeom>
                <a:avLst/>
                <a:gdLst>
                  <a:gd name="T0" fmla="*/ 74657633 w 602"/>
                  <a:gd name="T1" fmla="*/ 66362244 h 510"/>
                  <a:gd name="T2" fmla="*/ 74657633 w 602"/>
                  <a:gd name="T3" fmla="*/ 66362244 h 510"/>
                  <a:gd name="T4" fmla="*/ 3654665 w 602"/>
                  <a:gd name="T5" fmla="*/ 66362244 h 510"/>
                  <a:gd name="T6" fmla="*/ 0 w 602"/>
                  <a:gd name="T7" fmla="*/ 62711741 h 510"/>
                  <a:gd name="T8" fmla="*/ 0 w 602"/>
                  <a:gd name="T9" fmla="*/ 3650503 h 510"/>
                  <a:gd name="T10" fmla="*/ 3654665 w 602"/>
                  <a:gd name="T11" fmla="*/ 0 h 510"/>
                  <a:gd name="T12" fmla="*/ 7308970 w 602"/>
                  <a:gd name="T13" fmla="*/ 3650503 h 510"/>
                  <a:gd name="T14" fmla="*/ 7308970 w 602"/>
                  <a:gd name="T15" fmla="*/ 50717076 h 510"/>
                  <a:gd name="T16" fmla="*/ 7308970 w 602"/>
                  <a:gd name="T17" fmla="*/ 50717076 h 510"/>
                  <a:gd name="T18" fmla="*/ 7308970 w 602"/>
                  <a:gd name="T19" fmla="*/ 58930528 h 510"/>
                  <a:gd name="T20" fmla="*/ 74657633 w 602"/>
                  <a:gd name="T21" fmla="*/ 58930528 h 510"/>
                  <a:gd name="T22" fmla="*/ 78442719 w 602"/>
                  <a:gd name="T23" fmla="*/ 62711741 h 510"/>
                  <a:gd name="T24" fmla="*/ 74657633 w 602"/>
                  <a:gd name="T25" fmla="*/ 66362244 h 510"/>
                  <a:gd name="T26" fmla="*/ 66434636 w 602"/>
                  <a:gd name="T27" fmla="*/ 55280025 h 510"/>
                  <a:gd name="T28" fmla="*/ 66434636 w 602"/>
                  <a:gd name="T29" fmla="*/ 55280025 h 510"/>
                  <a:gd name="T30" fmla="*/ 58995246 w 602"/>
                  <a:gd name="T31" fmla="*/ 55280025 h 510"/>
                  <a:gd name="T32" fmla="*/ 55340580 w 602"/>
                  <a:gd name="T33" fmla="*/ 51629522 h 510"/>
                  <a:gd name="T34" fmla="*/ 55340580 w 602"/>
                  <a:gd name="T35" fmla="*/ 25814941 h 510"/>
                  <a:gd name="T36" fmla="*/ 58995246 w 602"/>
                  <a:gd name="T37" fmla="*/ 22164077 h 510"/>
                  <a:gd name="T38" fmla="*/ 66434636 w 602"/>
                  <a:gd name="T39" fmla="*/ 22164077 h 510"/>
                  <a:gd name="T40" fmla="*/ 70089301 w 602"/>
                  <a:gd name="T41" fmla="*/ 25814941 h 510"/>
                  <a:gd name="T42" fmla="*/ 70089301 w 602"/>
                  <a:gd name="T43" fmla="*/ 51629522 h 510"/>
                  <a:gd name="T44" fmla="*/ 66434636 w 602"/>
                  <a:gd name="T45" fmla="*/ 55280025 h 510"/>
                  <a:gd name="T46" fmla="*/ 45159830 w 602"/>
                  <a:gd name="T47" fmla="*/ 55280025 h 510"/>
                  <a:gd name="T48" fmla="*/ 45159830 w 602"/>
                  <a:gd name="T49" fmla="*/ 55280025 h 510"/>
                  <a:gd name="T50" fmla="*/ 37850860 w 602"/>
                  <a:gd name="T51" fmla="*/ 55280025 h 510"/>
                  <a:gd name="T52" fmla="*/ 34065774 w 602"/>
                  <a:gd name="T53" fmla="*/ 51629522 h 510"/>
                  <a:gd name="T54" fmla="*/ 34065774 w 602"/>
                  <a:gd name="T55" fmla="*/ 11082219 h 510"/>
                  <a:gd name="T56" fmla="*/ 37850860 w 602"/>
                  <a:gd name="T57" fmla="*/ 7431355 h 510"/>
                  <a:gd name="T58" fmla="*/ 45159830 w 602"/>
                  <a:gd name="T59" fmla="*/ 7431355 h 510"/>
                  <a:gd name="T60" fmla="*/ 48814495 w 602"/>
                  <a:gd name="T61" fmla="*/ 11082219 h 510"/>
                  <a:gd name="T62" fmla="*/ 48814495 w 602"/>
                  <a:gd name="T63" fmla="*/ 51629522 h 510"/>
                  <a:gd name="T64" fmla="*/ 45159830 w 602"/>
                  <a:gd name="T65" fmla="*/ 55280025 h 510"/>
                  <a:gd name="T66" fmla="*/ 24929472 w 602"/>
                  <a:gd name="T67" fmla="*/ 55280025 h 510"/>
                  <a:gd name="T68" fmla="*/ 24929472 w 602"/>
                  <a:gd name="T69" fmla="*/ 55280025 h 510"/>
                  <a:gd name="T70" fmla="*/ 17489720 w 602"/>
                  <a:gd name="T71" fmla="*/ 55280025 h 510"/>
                  <a:gd name="T72" fmla="*/ 13835055 w 602"/>
                  <a:gd name="T73" fmla="*/ 51629522 h 510"/>
                  <a:gd name="T74" fmla="*/ 13835055 w 602"/>
                  <a:gd name="T75" fmla="*/ 44198166 h 510"/>
                  <a:gd name="T76" fmla="*/ 17489720 w 602"/>
                  <a:gd name="T77" fmla="*/ 40547302 h 510"/>
                  <a:gd name="T78" fmla="*/ 24929472 w 602"/>
                  <a:gd name="T79" fmla="*/ 40547302 h 510"/>
                  <a:gd name="T80" fmla="*/ 28583776 w 602"/>
                  <a:gd name="T81" fmla="*/ 44198166 h 510"/>
                  <a:gd name="T82" fmla="*/ 28583776 w 602"/>
                  <a:gd name="T83" fmla="*/ 51629522 h 510"/>
                  <a:gd name="T84" fmla="*/ 24929472 w 602"/>
                  <a:gd name="T85" fmla="*/ 55280025 h 51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510">
                    <a:moveTo>
                      <a:pt x="572" y="509"/>
                    </a:moveTo>
                    <a:lnTo>
                      <a:pt x="572" y="509"/>
                    </a:lnTo>
                    <a:cubicBezTo>
                      <a:pt x="28" y="509"/>
                      <a:pt x="28" y="509"/>
                      <a:pt x="28" y="509"/>
                    </a:cubicBezTo>
                    <a:cubicBezTo>
                      <a:pt x="14" y="509"/>
                      <a:pt x="0" y="502"/>
                      <a:pt x="0" y="48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4"/>
                      <a:pt x="14" y="0"/>
                      <a:pt x="28" y="0"/>
                    </a:cubicBezTo>
                    <a:cubicBezTo>
                      <a:pt x="42" y="0"/>
                      <a:pt x="56" y="14"/>
                      <a:pt x="56" y="28"/>
                    </a:cubicBezTo>
                    <a:cubicBezTo>
                      <a:pt x="56" y="389"/>
                      <a:pt x="56" y="389"/>
                      <a:pt x="56" y="389"/>
                    </a:cubicBezTo>
                    <a:cubicBezTo>
                      <a:pt x="56" y="452"/>
                      <a:pt x="56" y="452"/>
                      <a:pt x="56" y="452"/>
                    </a:cubicBezTo>
                    <a:cubicBezTo>
                      <a:pt x="572" y="452"/>
                      <a:pt x="572" y="452"/>
                      <a:pt x="572" y="452"/>
                    </a:cubicBezTo>
                    <a:cubicBezTo>
                      <a:pt x="594" y="452"/>
                      <a:pt x="601" y="467"/>
                      <a:pt x="601" y="481"/>
                    </a:cubicBezTo>
                    <a:cubicBezTo>
                      <a:pt x="601" y="502"/>
                      <a:pt x="594" y="509"/>
                      <a:pt x="572" y="509"/>
                    </a:cubicBezTo>
                    <a:close/>
                    <a:moveTo>
                      <a:pt x="509" y="424"/>
                    </a:moveTo>
                    <a:lnTo>
                      <a:pt x="509" y="424"/>
                    </a:lnTo>
                    <a:cubicBezTo>
                      <a:pt x="452" y="424"/>
                      <a:pt x="452" y="424"/>
                      <a:pt x="452" y="424"/>
                    </a:cubicBezTo>
                    <a:cubicBezTo>
                      <a:pt x="438" y="424"/>
                      <a:pt x="424" y="417"/>
                      <a:pt x="424" y="396"/>
                    </a:cubicBezTo>
                    <a:cubicBezTo>
                      <a:pt x="424" y="198"/>
                      <a:pt x="424" y="198"/>
                      <a:pt x="424" y="198"/>
                    </a:cubicBezTo>
                    <a:cubicBezTo>
                      <a:pt x="424" y="184"/>
                      <a:pt x="438" y="170"/>
                      <a:pt x="452" y="170"/>
                    </a:cubicBezTo>
                    <a:cubicBezTo>
                      <a:pt x="509" y="170"/>
                      <a:pt x="509" y="170"/>
                      <a:pt x="509" y="170"/>
                    </a:cubicBezTo>
                    <a:cubicBezTo>
                      <a:pt x="523" y="170"/>
                      <a:pt x="537" y="184"/>
                      <a:pt x="537" y="198"/>
                    </a:cubicBezTo>
                    <a:cubicBezTo>
                      <a:pt x="537" y="396"/>
                      <a:pt x="537" y="396"/>
                      <a:pt x="537" y="396"/>
                    </a:cubicBezTo>
                    <a:cubicBezTo>
                      <a:pt x="537" y="417"/>
                      <a:pt x="523" y="424"/>
                      <a:pt x="509" y="424"/>
                    </a:cubicBezTo>
                    <a:close/>
                    <a:moveTo>
                      <a:pt x="346" y="424"/>
                    </a:moveTo>
                    <a:lnTo>
                      <a:pt x="346" y="424"/>
                    </a:lnTo>
                    <a:cubicBezTo>
                      <a:pt x="290" y="424"/>
                      <a:pt x="290" y="424"/>
                      <a:pt x="290" y="424"/>
                    </a:cubicBezTo>
                    <a:cubicBezTo>
                      <a:pt x="276" y="424"/>
                      <a:pt x="261" y="417"/>
                      <a:pt x="261" y="396"/>
                    </a:cubicBezTo>
                    <a:cubicBezTo>
                      <a:pt x="261" y="85"/>
                      <a:pt x="261" y="85"/>
                      <a:pt x="261" y="85"/>
                    </a:cubicBezTo>
                    <a:cubicBezTo>
                      <a:pt x="261" y="71"/>
                      <a:pt x="276" y="57"/>
                      <a:pt x="290" y="57"/>
                    </a:cubicBezTo>
                    <a:cubicBezTo>
                      <a:pt x="346" y="57"/>
                      <a:pt x="346" y="57"/>
                      <a:pt x="346" y="57"/>
                    </a:cubicBezTo>
                    <a:cubicBezTo>
                      <a:pt x="367" y="57"/>
                      <a:pt x="374" y="71"/>
                      <a:pt x="374" y="85"/>
                    </a:cubicBezTo>
                    <a:cubicBezTo>
                      <a:pt x="374" y="396"/>
                      <a:pt x="374" y="396"/>
                      <a:pt x="374" y="396"/>
                    </a:cubicBezTo>
                    <a:cubicBezTo>
                      <a:pt x="374" y="417"/>
                      <a:pt x="367" y="424"/>
                      <a:pt x="346" y="424"/>
                    </a:cubicBezTo>
                    <a:close/>
                    <a:moveTo>
                      <a:pt x="191" y="424"/>
                    </a:moveTo>
                    <a:lnTo>
                      <a:pt x="191" y="424"/>
                    </a:lnTo>
                    <a:cubicBezTo>
                      <a:pt x="134" y="424"/>
                      <a:pt x="134" y="424"/>
                      <a:pt x="134" y="424"/>
                    </a:cubicBezTo>
                    <a:cubicBezTo>
                      <a:pt x="113" y="424"/>
                      <a:pt x="106" y="417"/>
                      <a:pt x="106" y="396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106" y="325"/>
                      <a:pt x="113" y="311"/>
                      <a:pt x="134" y="311"/>
                    </a:cubicBezTo>
                    <a:cubicBezTo>
                      <a:pt x="191" y="311"/>
                      <a:pt x="191" y="311"/>
                      <a:pt x="191" y="311"/>
                    </a:cubicBezTo>
                    <a:cubicBezTo>
                      <a:pt x="205" y="311"/>
                      <a:pt x="219" y="325"/>
                      <a:pt x="219" y="339"/>
                    </a:cubicBezTo>
                    <a:cubicBezTo>
                      <a:pt x="219" y="396"/>
                      <a:pt x="219" y="396"/>
                      <a:pt x="219" y="396"/>
                    </a:cubicBezTo>
                    <a:cubicBezTo>
                      <a:pt x="219" y="417"/>
                      <a:pt x="205" y="424"/>
                      <a:pt x="191" y="4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 userDrawn="1"/>
          </p:nvGrpSpPr>
          <p:grpSpPr>
            <a:xfrm>
              <a:off x="8390" y="2677"/>
              <a:ext cx="909" cy="909"/>
              <a:chOff x="4139952" y="1274820"/>
              <a:chExt cx="432833" cy="432834"/>
            </a:xfrm>
          </p:grpSpPr>
          <p:sp>
            <p:nvSpPr>
              <p:cNvPr id="24" name="椭圆 16"/>
              <p:cNvSpPr>
                <a:spLocks noChangeArrowheads="1"/>
              </p:cNvSpPr>
              <p:nvPr/>
            </p:nvSpPr>
            <p:spPr bwMode="auto">
              <a:xfrm>
                <a:off x="4139952" y="1274820"/>
                <a:ext cx="432833" cy="432834"/>
              </a:xfrm>
              <a:prstGeom prst="ellipse">
                <a:avLst/>
              </a:prstGeom>
              <a:solidFill>
                <a:srgbClr val="3992DB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Freeform 84"/>
              <p:cNvSpPr>
                <a:spLocks noChangeArrowheads="1"/>
              </p:cNvSpPr>
              <p:nvPr/>
            </p:nvSpPr>
            <p:spPr bwMode="auto">
              <a:xfrm>
                <a:off x="4241546" y="1366806"/>
                <a:ext cx="248863" cy="248863"/>
              </a:xfrm>
              <a:custGeom>
                <a:avLst/>
                <a:gdLst>
                  <a:gd name="T0" fmla="*/ 43332858 w 602"/>
                  <a:gd name="T1" fmla="*/ 34979440 h 602"/>
                  <a:gd name="T2" fmla="*/ 43332858 w 602"/>
                  <a:gd name="T3" fmla="*/ 34979440 h 602"/>
                  <a:gd name="T4" fmla="*/ 43332858 w 602"/>
                  <a:gd name="T5" fmla="*/ 0 h 602"/>
                  <a:gd name="T6" fmla="*/ 78442719 w 602"/>
                  <a:gd name="T7" fmla="*/ 34979440 h 602"/>
                  <a:gd name="T8" fmla="*/ 43332858 w 602"/>
                  <a:gd name="T9" fmla="*/ 34979440 h 602"/>
                  <a:gd name="T10" fmla="*/ 36023527 w 602"/>
                  <a:gd name="T11" fmla="*/ 78442719 h 602"/>
                  <a:gd name="T12" fmla="*/ 36023527 w 602"/>
                  <a:gd name="T13" fmla="*/ 78442719 h 602"/>
                  <a:gd name="T14" fmla="*/ 0 w 602"/>
                  <a:gd name="T15" fmla="*/ 42419192 h 602"/>
                  <a:gd name="T16" fmla="*/ 36023527 w 602"/>
                  <a:gd name="T17" fmla="*/ 7308970 h 602"/>
                  <a:gd name="T18" fmla="*/ 36023527 w 602"/>
                  <a:gd name="T19" fmla="*/ 42419192 h 602"/>
                  <a:gd name="T20" fmla="*/ 71002968 w 602"/>
                  <a:gd name="T21" fmla="*/ 42419192 h 602"/>
                  <a:gd name="T22" fmla="*/ 36023527 w 602"/>
                  <a:gd name="T23" fmla="*/ 78442719 h 6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02" h="602">
                    <a:moveTo>
                      <a:pt x="332" y="268"/>
                    </a:moveTo>
                    <a:lnTo>
                      <a:pt x="332" y="268"/>
                    </a:lnTo>
                    <a:cubicBezTo>
                      <a:pt x="332" y="0"/>
                      <a:pt x="332" y="0"/>
                      <a:pt x="332" y="0"/>
                    </a:cubicBezTo>
                    <a:cubicBezTo>
                      <a:pt x="481" y="0"/>
                      <a:pt x="601" y="120"/>
                      <a:pt x="601" y="268"/>
                    </a:cubicBezTo>
                    <a:lnTo>
                      <a:pt x="332" y="268"/>
                    </a:lnTo>
                    <a:close/>
                    <a:moveTo>
                      <a:pt x="276" y="601"/>
                    </a:moveTo>
                    <a:lnTo>
                      <a:pt x="276" y="601"/>
                    </a:lnTo>
                    <a:cubicBezTo>
                      <a:pt x="120" y="601"/>
                      <a:pt x="0" y="480"/>
                      <a:pt x="0" y="325"/>
                    </a:cubicBezTo>
                    <a:cubicBezTo>
                      <a:pt x="0" y="176"/>
                      <a:pt x="120" y="56"/>
                      <a:pt x="276" y="56"/>
                    </a:cubicBezTo>
                    <a:cubicBezTo>
                      <a:pt x="276" y="325"/>
                      <a:pt x="276" y="325"/>
                      <a:pt x="276" y="325"/>
                    </a:cubicBezTo>
                    <a:cubicBezTo>
                      <a:pt x="544" y="325"/>
                      <a:pt x="544" y="325"/>
                      <a:pt x="544" y="325"/>
                    </a:cubicBezTo>
                    <a:cubicBezTo>
                      <a:pt x="544" y="480"/>
                      <a:pt x="424" y="601"/>
                      <a:pt x="276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16" name="TextBox 3"/>
          <p:cNvSpPr txBox="1"/>
          <p:nvPr/>
        </p:nvSpPr>
        <p:spPr>
          <a:xfrm>
            <a:off x="4160242" y="3102323"/>
            <a:ext cx="64411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8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48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Z-index</a:t>
            </a:r>
            <a:r>
              <a:rPr lang="zh-CN" altLang="en-US" sz="48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层叠等级属性</a:t>
            </a:r>
            <a:endParaRPr lang="zh-CN" altLang="en-US" sz="4800" b="1" kern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altLang="zh-CN" dirty="0"/>
              <a:t>6</a:t>
            </a:r>
            <a:r>
              <a:rPr lang="en-US" altLang="zh-CN" dirty="0"/>
              <a:t>.9</a:t>
            </a:r>
            <a:endParaRPr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1022985" y="262255"/>
            <a:ext cx="640842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任务</a:t>
            </a:r>
            <a:r>
              <a:rPr lang="en-US" altLang="zh-CN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9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乡村振兴网中z-index层叠属性的应用</a:t>
            </a:r>
            <a:endParaRPr lang="zh-CN" altLang="en-US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I2UC4TV6FJ)W){)_Y0LQYD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225" y="2543810"/>
            <a:ext cx="7648575" cy="2159635"/>
          </a:xfrm>
          <a:prstGeom prst="rect">
            <a:avLst/>
          </a:prstGeom>
        </p:spPr>
      </p:pic>
      <p:pic>
        <p:nvPicPr>
          <p:cNvPr id="9" name="图片 8" descr="T`KZ((Q7}1W0EHF3A{Q6E_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713" y="2543544"/>
            <a:ext cx="2590800" cy="2352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1908175" y="1543050"/>
            <a:ext cx="640842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z-index层叠属性</a:t>
            </a:r>
            <a:endParaRPr lang="zh-CN" altLang="en-US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65400" y="2614295"/>
            <a:ext cx="706056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当我们对多个元素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同时设置定位的时候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那么元素和元素之间因为定位的效果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可能会发生一些重叠现象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那么我们的z—index属性就可以来设置元素的层叠顺序了</a:t>
            </a:r>
            <a:endParaRPr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72186" y="341399"/>
            <a:ext cx="4688205" cy="723900"/>
          </a:xfrm>
        </p:spPr>
        <p:txBody>
          <a:bodyPr>
            <a:normAutofit fontScale="90000"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z-index层叠属性</a:t>
            </a:r>
            <a:b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1908175" y="1543050"/>
            <a:ext cx="640842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z-index层叠属性的值</a:t>
            </a:r>
            <a:endParaRPr lang="zh-CN" altLang="en-US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52152" y="2450666"/>
            <a:ext cx="6621463" cy="41819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选择器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{ </a:t>
            </a:r>
            <a:r>
              <a:rPr lang="zh-CN" alt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z-index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: auto|number；}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42870" y="3208655"/>
            <a:ext cx="7060565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auto：默认值</a:t>
            </a:r>
            <a:endParaRPr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number：无单位的整数值，取值可为正整数、负整数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或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endParaRPr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设置z-index后，数值越大，层越靠上；</a:t>
            </a:r>
            <a:endParaRPr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没有设置z-index时，最后写的对象优先显示在上层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endParaRPr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72186" y="341399"/>
            <a:ext cx="4688205" cy="723900"/>
          </a:xfrm>
        </p:spPr>
        <p:txBody>
          <a:bodyPr>
            <a:normAutofit fontScale="90000"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z-index层叠属性</a:t>
            </a:r>
            <a:b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66035" y="2032635"/>
            <a:ext cx="706056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该属性只对定位元素有效，z-index属性适用于定位元素( position属性值为relative 或absolute或fixed的对象) , 用来确定定位元素在垂直于显示屏方向(称为Z轴).上的层叠顺序,也就是说如果元素是没有定位的,对其设置的z-index会是无效的。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endParaRPr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72186" y="341399"/>
            <a:ext cx="4688205" cy="723900"/>
          </a:xfrm>
        </p:spPr>
        <p:txBody>
          <a:bodyPr>
            <a:normAutofit fontScale="90000"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z-index层叠属性</a:t>
            </a:r>
            <a:b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1382395" y="957580"/>
            <a:ext cx="640842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z-index层叠属性解析</a:t>
            </a:r>
            <a:endParaRPr lang="zh-CN" altLang="en-US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3859" y="1763145"/>
            <a:ext cx="6210300" cy="4348480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V="1">
            <a:off x="4565320" y="2740411"/>
            <a:ext cx="2159635" cy="791845"/>
          </a:xfrm>
          <a:prstGeom prst="straightConnector1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4708829" y="4036445"/>
            <a:ext cx="2376170" cy="0"/>
          </a:xfrm>
          <a:prstGeom prst="straightConnector1">
            <a:avLst/>
          </a:prstGeom>
          <a:ln w="28575" cmpd="sng">
            <a:solidFill>
              <a:schemeClr val="accent3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708830" y="4756536"/>
            <a:ext cx="2808605" cy="14414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18326" y="332789"/>
            <a:ext cx="4688205" cy="723900"/>
          </a:xfrm>
        </p:spPr>
        <p:txBody>
          <a:bodyPr>
            <a:normAutofit fontScale="90000"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z-index层叠属性</a:t>
            </a:r>
            <a:b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1382395" y="957580"/>
            <a:ext cx="640842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z-index层叠属性解析</a:t>
            </a:r>
            <a:endParaRPr lang="zh-CN" altLang="en-US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18326" y="332789"/>
            <a:ext cx="4688205" cy="723900"/>
          </a:xfrm>
        </p:spPr>
        <p:txBody>
          <a:bodyPr>
            <a:normAutofit fontScale="90000"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z-index层叠属性</a:t>
            </a:r>
            <a:b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9905" y="1567180"/>
            <a:ext cx="5514975" cy="429323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440430" y="3263900"/>
            <a:ext cx="791845" cy="14351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440430" y="3957320"/>
            <a:ext cx="791845" cy="14351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440430" y="4660265"/>
            <a:ext cx="791845" cy="1435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>
            <a:stCxn id="14" idx="3"/>
          </p:cNvCxnSpPr>
          <p:nvPr/>
        </p:nvCxnSpPr>
        <p:spPr>
          <a:xfrm flipV="1">
            <a:off x="4232275" y="2433320"/>
            <a:ext cx="2007870" cy="893445"/>
          </a:xfrm>
          <a:prstGeom prst="straightConnector1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</p:cNvCxnSpPr>
          <p:nvPr/>
        </p:nvCxnSpPr>
        <p:spPr>
          <a:xfrm flipV="1">
            <a:off x="4232275" y="3585210"/>
            <a:ext cx="2439670" cy="434975"/>
          </a:xfrm>
          <a:prstGeom prst="straightConnector1">
            <a:avLst/>
          </a:prstGeom>
          <a:ln w="28575" cmpd="sng">
            <a:solidFill>
              <a:schemeClr val="accent3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6" idx="3"/>
          </p:cNvCxnSpPr>
          <p:nvPr/>
        </p:nvCxnSpPr>
        <p:spPr>
          <a:xfrm flipV="1">
            <a:off x="4232275" y="4449445"/>
            <a:ext cx="2799715" cy="27368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18326" y="332789"/>
            <a:ext cx="4688205" cy="723900"/>
          </a:xfrm>
        </p:spPr>
        <p:txBody>
          <a:bodyPr>
            <a:normAutofit fontScale="90000"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z-index层叠属性</a:t>
            </a:r>
            <a:b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72310" y="1363345"/>
            <a:ext cx="86728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如果两个元素一个定位，一个没有定位,那么定位元素覆盖未定位元素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6450" y="2426970"/>
            <a:ext cx="1876425" cy="2324100"/>
          </a:xfrm>
          <a:prstGeom prst="rect">
            <a:avLst/>
          </a:prstGeom>
        </p:spPr>
      </p:pic>
      <p:pic>
        <p:nvPicPr>
          <p:cNvPr id="6" name="图片 5" descr=")6H$HG$ETP0{C7FJL01V(0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0" y="2873375"/>
            <a:ext cx="6560185" cy="676275"/>
          </a:xfrm>
          <a:prstGeom prst="rect">
            <a:avLst/>
          </a:prstGeom>
        </p:spPr>
      </p:pic>
      <p:cxnSp>
        <p:nvCxnSpPr>
          <p:cNvPr id="2" name="直接箭头连接符 1"/>
          <p:cNvCxnSpPr/>
          <p:nvPr/>
        </p:nvCxnSpPr>
        <p:spPr>
          <a:xfrm flipH="1">
            <a:off x="3789045" y="3102610"/>
            <a:ext cx="83185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2929255" y="3357245"/>
            <a:ext cx="3241675" cy="113411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631</Words>
  <Application>WPS 演示</Application>
  <PresentationFormat>宽屏</PresentationFormat>
  <Paragraphs>55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黑体</vt:lpstr>
      <vt:lpstr>思源宋体 CN Heavy</vt:lpstr>
      <vt:lpstr>Arial</vt:lpstr>
      <vt:lpstr>Calibri</vt:lpstr>
      <vt:lpstr>Arial Unicode MS</vt:lpstr>
      <vt:lpstr>Arial Black</vt:lpstr>
      <vt:lpstr>Office 主题​​</vt:lpstr>
      <vt:lpstr>PowerPoint 演示文稿</vt:lpstr>
      <vt:lpstr>6.9</vt:lpstr>
      <vt:lpstr>PowerPoint 演示文稿</vt:lpstr>
      <vt:lpstr>z-index层叠属性 </vt:lpstr>
      <vt:lpstr>z-index层叠属性 </vt:lpstr>
      <vt:lpstr>z-index层叠属性 </vt:lpstr>
      <vt:lpstr>z-index层叠属性 </vt:lpstr>
      <vt:lpstr>z-index层叠属性 </vt:lpstr>
      <vt:lpstr>z-index层叠属性 </vt:lpstr>
      <vt:lpstr>z-index层叠属性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Administrator</cp:lastModifiedBy>
  <cp:revision>34</cp:revision>
  <dcterms:created xsi:type="dcterms:W3CDTF">2019-09-19T02:01:00Z</dcterms:created>
  <dcterms:modified xsi:type="dcterms:W3CDTF">2023-11-24T10:11:52Z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2052-11.8.6.8810</vt:lpwstr>
  </property>
  <property fmtid="{D5CDD505-2E9C-101B-9397-08002B2CF9AE}" pid="3" name="ICV">
    <vt:lpwstr>A2AAF15482944C1DA4F58E4186A18D01_13</vt:lpwstr>
  </property>
</Properties>
</file>