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307" r:id="rId3"/>
    <p:sldId id="308" r:id="rId4"/>
    <p:sldId id="309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79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10" y="96"/>
      </p:cViewPr>
      <p:guideLst>
        <p:guide orient="horz" pos="2137"/>
        <p:guide pos="39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452013" y="2851031"/>
            <a:ext cx="718566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项目二</a:t>
            </a:r>
            <a:r>
              <a:rPr lang="en-US" alt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HTML5</a:t>
            </a:r>
            <a:r>
              <a:rPr lang="zh-CN" altLang="en-US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标签和属性</a:t>
            </a:r>
            <a:endParaRPr lang="zh-CN" altLang="en-US" sz="4400" b="1" kern="0" dirty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15915" y="1760220"/>
            <a:ext cx="6136640" cy="389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标签用于定义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文档所要显示的内容，也称为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主体标签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。浏览器中显示的所有文本、图像、音频和视频等信息都必须位于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标签内，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标签中的信息才是最终展示给用户看的。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标签，且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标签必须在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标签内，位于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头部标签之后，与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标签是并列关系。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0060" y="932815"/>
            <a:ext cx="3966845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&lt;body&gt;&lt;/body&gt;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6226" y="96167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7625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580213" y="1122680"/>
            <a:ext cx="7294880" cy="634365"/>
            <a:chOff x="4260" y="2472"/>
            <a:chExt cx="11488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260" y="2507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686" y="2472"/>
              <a:ext cx="10062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57989" y="1036090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HTML5文档基本格式</a:t>
                </a:r>
                <a:endParaRPr lang="zh-CN" altLang="en-US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80213" y="2122170"/>
            <a:ext cx="7294590" cy="635000"/>
            <a:chOff x="2615265" y="2853794"/>
            <a:chExt cx="7295941" cy="635232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语法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580213" y="3122295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标签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580213" y="4122420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头部标签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80213" y="5122546"/>
            <a:ext cx="7294590" cy="635114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文本控制标签</a:t>
                </a:r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74357" y="1158496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图像标签</a:t>
                </a:r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574357" y="2164792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2.7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绝对路径和相对路径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574357" y="3171088"/>
            <a:ext cx="7294590" cy="635000"/>
            <a:chOff x="2615265" y="2853794"/>
            <a:chExt cx="7295941" cy="635232"/>
          </a:xfrm>
        </p:grpSpPr>
        <p:grpSp>
          <p:nvGrpSpPr>
            <p:cNvPr id="31" name="组合 30"/>
            <p:cNvGrpSpPr/>
            <p:nvPr/>
          </p:nvGrpSpPr>
          <p:grpSpPr>
            <a:xfrm>
              <a:off x="2615265" y="2870620"/>
              <a:ext cx="1136089" cy="618406"/>
              <a:chOff x="2215144" y="2026500"/>
              <a:chExt cx="1186157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34502" y="2026500"/>
                <a:ext cx="1066799" cy="80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2.8</a:t>
                </a:r>
                <a:endParaRPr lang="en-US" altLang="zh-CN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列表标签</a:t>
                </a:r>
                <a:endParaRPr 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74357" y="4177384"/>
            <a:ext cx="7294590" cy="635000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2.9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超链接标签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74357" y="5183679"/>
            <a:ext cx="7294590" cy="635000"/>
            <a:chOff x="2615265" y="2853794"/>
            <a:chExt cx="7295941" cy="635232"/>
          </a:xfrm>
        </p:grpSpPr>
        <p:grpSp>
          <p:nvGrpSpPr>
            <p:cNvPr id="38" name="组合 37"/>
            <p:cNvGrpSpPr/>
            <p:nvPr/>
          </p:nvGrpSpPr>
          <p:grpSpPr>
            <a:xfrm>
              <a:off x="2615265" y="2870620"/>
              <a:ext cx="1136089" cy="618406"/>
              <a:chOff x="2215144" y="2026500"/>
              <a:chExt cx="1186157" cy="850129"/>
            </a:xfrm>
          </p:grpSpPr>
          <p:sp>
            <p:nvSpPr>
              <p:cNvPr id="42" name="平行四边形 41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10"/>
              <p:cNvSpPr txBox="1"/>
              <p:nvPr/>
            </p:nvSpPr>
            <p:spPr>
              <a:xfrm>
                <a:off x="2334502" y="2026500"/>
                <a:ext cx="1066799" cy="717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2.10</a:t>
                </a:r>
                <a:endParaRPr lang="en-US" alt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表格标签</a:t>
                </a:r>
                <a:endParaRPr 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平行四边形 40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/>
              <a:t>2.1</a:t>
            </a:r>
            <a:endParaRPr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HTML5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文档基本格式</a:t>
            </a:r>
            <a:endParaRPr lang="zh-CN" altLang="en-US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0070C0"/>
                </a:solidFill>
                <a:sym typeface="+mn-ea"/>
              </a:rPr>
              <a:t>一、文档基本格式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497" y="1651526"/>
            <a:ext cx="784785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学习任何一门语言，都要首先掌握它的基本格式，就像写信需要符合书信的格式要求一样。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标签语言也不例外，同样需要遵从一定的规范。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HTML5</a:t>
            </a:r>
            <a:r>
              <a:rPr>
                <a:solidFill>
                  <a:srgbClr val="0070C0"/>
                </a:solidFill>
                <a:sym typeface="+mn-ea"/>
              </a:rPr>
              <a:t>文档的基本格式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48568" y="1916832"/>
            <a:ext cx="78478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5400" y="1002030"/>
            <a:ext cx="8247380" cy="485394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25450" y="1480185"/>
            <a:ext cx="3139440" cy="4204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的基本结构主要包含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&lt;!DOCTYPE&gt;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文档类型声明、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&lt;html&gt;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根标签、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头部标签和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主体标签等。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72185" y="153035"/>
            <a:ext cx="3777615" cy="723900"/>
          </a:xfrm>
        </p:spPr>
        <p:txBody>
          <a:bodyPr>
            <a:normAutofit/>
          </a:bodyPr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865" y="1559560"/>
            <a:ext cx="6503035" cy="389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标签位于文档的最前面，用于向浏览器说明当前文档使用哪种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XHTML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标准规范，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文档中的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声明非常简单，代码如下：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&lt;!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html&gt;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只有在开头处使用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&lt;!DOCTYPE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声明，浏览器才能将该网页作为有效的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文档，并按指定的文档类型进行解析。使用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声明，会触发浏览器以标准兼容模式来显示页面。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93665" y="887730"/>
            <a:ext cx="282575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3976" y="90452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4596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bldLvl="0" animBg="1"/>
      <p:bldP spid="6" grpId="1" animBg="1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89245" y="1938020"/>
            <a:ext cx="58039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标签位于&lt;!DOCTYPE&gt; 标签之后，也称为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根标签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，用于告知浏览器其自身是一个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标签标志着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标签标志着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结束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，在它们之间的是文档的头部和主体内容。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42915" y="989330"/>
            <a:ext cx="39497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fontAlgn="auto"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&lt;html&gt;&lt;/html&gt;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0506" y="98961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823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en-US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55590" y="1917065"/>
            <a:ext cx="6199505" cy="383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标签用于定义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头部信息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，也称为头部标签，紧跟在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标签之后，主要用来封装其他位于文档头部的标签，例如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&lt;meta&gt;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及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&lt;style&gt;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等，用来描述文档的标题、作者以及和其他文档的关系等。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标签，绝大多数文档头部包含的数据都不会真正作为内容显示在页面中。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99100" y="959485"/>
            <a:ext cx="3368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&lt;head&gt;&lt;/head&gt;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5266" y="95977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7428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COMMONDATA" val="eyJoZGlkIjoiNWJmNThkZDE2YmIyM2RkMTFkZDlkODA2Zjg0MDlkZjkifQ=="/>
  <p:tag name="commondata" val="eyJoZGlkIjoiOWJhMmVjMmFmZTgzZjZjY2U2NTllOTg1ZTMxMWU2OD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WPS 演示</Application>
  <PresentationFormat>宽屏</PresentationFormat>
  <Paragraphs>140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MS UI Gothic</vt:lpstr>
      <vt:lpstr>Calibri</vt:lpstr>
      <vt:lpstr>Times New Roman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2.1</vt:lpstr>
      <vt:lpstr>一、文档基本格式</vt:lpstr>
      <vt:lpstr>一、HTML5文档的基本格式</vt:lpstr>
      <vt:lpstr>二、结构标签</vt:lpstr>
      <vt:lpstr>二、结构标签</vt:lpstr>
      <vt:lpstr>二、结构标签</vt:lpstr>
      <vt:lpstr>二、结构标签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东成西玥</cp:lastModifiedBy>
  <cp:revision>48</cp:revision>
  <dcterms:created xsi:type="dcterms:W3CDTF">2019-09-19T02:01:00Z</dcterms:created>
  <dcterms:modified xsi:type="dcterms:W3CDTF">2024-05-24T09:09:44Z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6BE3DAAB9DB046E394090763EF6B311F_13</vt:lpwstr>
  </property>
</Properties>
</file>