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9" r:id="rId3"/>
    <p:sldId id="310" r:id="rId4"/>
    <p:sldId id="311" r:id="rId5"/>
    <p:sldId id="312" r:id="rId6"/>
    <p:sldId id="313" r:id="rId7"/>
    <p:sldId id="314" r:id="rId8"/>
    <p:sldId id="279" r:id="rId9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10" y="96"/>
      </p:cViewPr>
      <p:guideLst>
        <p:guide orient="horz" pos="2160"/>
        <p:guide pos="39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62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tags" Target="../tags/tag58.xml"/><Relationship Id="rId2" Type="http://schemas.openxmlformats.org/officeDocument/2006/relationships/image" Target="../media/image3.png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tags" Target="../tags/tag61.xml"/><Relationship Id="rId4" Type="http://schemas.openxmlformats.org/officeDocument/2006/relationships/image" Target="../media/image6.png"/><Relationship Id="rId3" Type="http://schemas.openxmlformats.org/officeDocument/2006/relationships/tags" Target="../tags/tag60.xml"/><Relationship Id="rId2" Type="http://schemas.openxmlformats.org/officeDocument/2006/relationships/image" Target="../media/image5.png"/><Relationship Id="rId1" Type="http://schemas.openxmlformats.org/officeDocument/2006/relationships/tags" Target="../tags/tag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/>
              <a:t>2.2</a:t>
            </a:r>
            <a:endParaRPr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HTML5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语法</a:t>
            </a:r>
            <a:endParaRPr lang="zh-CN" altLang="en-US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0070C0"/>
                </a:solidFill>
                <a:sym typeface="+mn-ea"/>
              </a:rPr>
              <a:t>三、HTML5语法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23592" y="1916832"/>
            <a:ext cx="7847856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采用宽松的语法格式，标签可以不区分大小写，这是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语法变化的重要体现。例如：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&lt;p&gt;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标签不区分大小写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&lt;/P&gt;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在上面的代码中，虽然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标记的开始标记与结束标记大小写并不匹配，但是在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语法中是完全允许的。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7616" y="121186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53995" y="971550"/>
            <a:ext cx="31699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标签不区分大小写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ldLvl="0" animBg="1"/>
      <p:bldP spid="5" grpId="1" animBg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三、HTML5语法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75180" y="1917065"/>
            <a:ext cx="803529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语法中，属性值不放在引号中也是正确的。  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711450" y="1154430"/>
            <a:ext cx="3738880" cy="5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允许属性值不使用引号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7616" y="121186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67305" y="2672715"/>
            <a:ext cx="6057900" cy="847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89505" y="4115435"/>
            <a:ext cx="6715125" cy="14763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下箭头 7"/>
          <p:cNvSpPr/>
          <p:nvPr/>
        </p:nvSpPr>
        <p:spPr>
          <a:xfrm>
            <a:off x="5330825" y="3563620"/>
            <a:ext cx="227330" cy="4457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 bldLvl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28987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三、HTML5语法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三、HTML5语法</a:t>
            </a:r>
            <a:endParaRPr lang="zh-CN" alt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46630" y="1162685"/>
            <a:ext cx="52616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允许部分属性值的属性省略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7616" y="121186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 bwMode="auto">
          <a:xfrm>
            <a:off x="2002155" y="1875155"/>
            <a:ext cx="9161145" cy="650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 eaLnBrk="1">
              <a:lnSpc>
                <a:spcPct val="150000"/>
              </a:lnSpc>
              <a:buNone/>
              <a:defRPr/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中，部分标志性属性的属性值可以省略。例如：</a:t>
            </a:r>
            <a:endParaRPr lang="zh-CN" altLang="zh-CN" sz="18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8459"/>
          <a:stretch>
            <a:fillRect/>
          </a:stretch>
        </p:blipFill>
        <p:spPr>
          <a:xfrm>
            <a:off x="7853045" y="3827780"/>
            <a:ext cx="2705100" cy="4565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19259"/>
          <a:stretch>
            <a:fillRect/>
          </a:stretch>
        </p:blipFill>
        <p:spPr>
          <a:xfrm>
            <a:off x="1092835" y="2964180"/>
            <a:ext cx="5638800" cy="1038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18417"/>
          <a:stretch>
            <a:fillRect/>
          </a:stretch>
        </p:blipFill>
        <p:spPr>
          <a:xfrm>
            <a:off x="1797050" y="4575175"/>
            <a:ext cx="4438650" cy="10801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1" name="直接箭头连接符 10"/>
          <p:cNvCxnSpPr/>
          <p:nvPr/>
        </p:nvCxnSpPr>
        <p:spPr>
          <a:xfrm>
            <a:off x="6824980" y="3301365"/>
            <a:ext cx="943610" cy="367030"/>
          </a:xfrm>
          <a:prstGeom prst="straightConnector1">
            <a:avLst/>
          </a:prstGeom>
          <a:ln>
            <a:solidFill>
              <a:srgbClr val="E50505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423025" y="4445635"/>
            <a:ext cx="1310640" cy="588645"/>
          </a:xfrm>
          <a:prstGeom prst="straightConnector1">
            <a:avLst/>
          </a:prstGeom>
          <a:ln>
            <a:solidFill>
              <a:srgbClr val="E50505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bldLvl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三、HTML5语法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03509" y="908720"/>
            <a:ext cx="7560838" cy="106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中，可以省略属性值的属性如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下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表所示。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endParaRPr lang="en-US" altLang="zh-CN" sz="2000" b="1" dirty="0">
              <a:solidFill>
                <a:srgbClr val="009ED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608" y="1562362"/>
            <a:ext cx="7416824" cy="4454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23592" y="1823740"/>
            <a:ext cx="75608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虽然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采用比较宽松的语法格式，简化了代码，但是为了代码的完整性及严谨性，建议网站开发人员使用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严谨的代码编写模式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，更有利于团队合作及后期代码的维护。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同学们更要养成为代码添加注释的好习惯，增强代码的可读性。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三、HTML5语法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COMMONDATA" val="eyJoZGlkIjoiNWJmNThkZDE2YmIyM2RkMTFkZDlkODA2Zjg0MDlkZjkifQ=="/>
  <p:tag name="commondata" val="eyJoZGlkIjoiOWJhMmVjMmFmZTgzZjZjY2U2NTllOTg1ZTMxMWU2ODA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WPS 演示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Arial Unicode MS</vt:lpstr>
      <vt:lpstr>Arial Black</vt:lpstr>
      <vt:lpstr>Office 主题​​</vt:lpstr>
      <vt:lpstr>2.2</vt:lpstr>
      <vt:lpstr>三、HTML5语法</vt:lpstr>
      <vt:lpstr>三、HTML5语法</vt:lpstr>
      <vt:lpstr>三、HTML5语法</vt:lpstr>
      <vt:lpstr>三、HTML5语法</vt:lpstr>
      <vt:lpstr>三、HTML5语法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东成西玥</cp:lastModifiedBy>
  <cp:revision>48</cp:revision>
  <dcterms:created xsi:type="dcterms:W3CDTF">2019-09-19T02:01:00Z</dcterms:created>
  <dcterms:modified xsi:type="dcterms:W3CDTF">2023-11-21T12:48:12Z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6BE3DAAB9DB046E394090763EF6B311F_13</vt:lpwstr>
  </property>
</Properties>
</file>