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99" r:id="rId3"/>
    <p:sldId id="315" r:id="rId4"/>
    <p:sldId id="317" r:id="rId5"/>
    <p:sldId id="316" r:id="rId6"/>
    <p:sldId id="330" r:id="rId7"/>
    <p:sldId id="318" r:id="rId8"/>
    <p:sldId id="319" r:id="rId9"/>
    <p:sldId id="331" r:id="rId10"/>
    <p:sldId id="290" r:id="rId11"/>
    <p:sldId id="279" r:id="rId12"/>
  </p:sldIdLst>
  <p:sldSz cx="12192000" cy="6858000"/>
  <p:notesSz cx="7103745" cy="10234295"/>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96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D8052"/>
    <a:srgbClr val="1369B2"/>
    <a:srgbClr val="E2E4E5"/>
    <a:srgbClr val="FD8254"/>
    <a:srgbClr val="4C8CF5"/>
    <a:srgbClr val="FEB092"/>
    <a:srgbClr val="E50505"/>
    <a:srgbClr val="FD703B"/>
    <a:srgbClr val="FFC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81" d="100"/>
          <a:sy n="81" d="100"/>
        </p:scale>
        <p:origin x="210" y="96"/>
      </p:cViewPr>
      <p:guideLst>
        <p:guide orient="horz" pos="2137"/>
        <p:guide pos="396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73.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2.png"/><Relationship Id="rId2" Type="http://schemas.openxmlformats.org/officeDocument/2006/relationships/tags" Target="../tags/tag41.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2.png"/><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2.png"/><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项目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
        <p:nvSpPr>
          <p:cNvPr id="10" name="任意多边形 9"/>
          <p:cNvSpPr/>
          <p:nvPr userDrawn="1">
            <p:custDataLst>
              <p:tags r:id="rId2"/>
            </p:custDataLst>
          </p:nvPr>
        </p:nvSpPr>
        <p:spPr>
          <a:xfrm>
            <a:off x="-195580" y="2621915"/>
            <a:ext cx="10582910" cy="1494155"/>
          </a:xfrm>
          <a:custGeom>
            <a:avLst/>
            <a:gdLst>
              <a:gd name="connsiteX0" fmla="*/ 0 w 16666"/>
              <a:gd name="connsiteY0" fmla="*/ 0 h 2353"/>
              <a:gd name="connsiteX1" fmla="*/ 16666 w 16666"/>
              <a:gd name="connsiteY1" fmla="*/ 0 h 2353"/>
              <a:gd name="connsiteX2" fmla="*/ 15695 w 16666"/>
              <a:gd name="connsiteY2" fmla="*/ 2353 h 2353"/>
              <a:gd name="connsiteX3" fmla="*/ 0 w 16666"/>
              <a:gd name="connsiteY3" fmla="*/ 2327 h 2353"/>
              <a:gd name="connsiteX4" fmla="*/ 0 w 16666"/>
              <a:gd name="connsiteY4" fmla="*/ 0 h 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 h="2353">
                <a:moveTo>
                  <a:pt x="0" y="0"/>
                </a:moveTo>
                <a:lnTo>
                  <a:pt x="16666" y="0"/>
                </a:lnTo>
                <a:lnTo>
                  <a:pt x="15695" y="2353"/>
                </a:lnTo>
                <a:lnTo>
                  <a:pt x="0" y="2327"/>
                </a:lnTo>
                <a:lnTo>
                  <a:pt x="0" y="0"/>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10"/>
          <p:cNvSpPr>
            <a:spLocks noChangeAspect="1"/>
          </p:cNvSpPr>
          <p:nvPr userDrawn="1">
            <p:custDataLst>
              <p:tags r:id="rId3"/>
            </p:custDataLst>
          </p:nvPr>
        </p:nvSpPr>
        <p:spPr>
          <a:xfrm>
            <a:off x="647065" y="2611755"/>
            <a:ext cx="1649095" cy="1444625"/>
          </a:xfrm>
          <a:prstGeom prst="hexagon">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15875" cap="flat" cmpd="sng" algn="ctr">
            <a:gradFill>
              <a:gsLst>
                <a:gs pos="100000">
                  <a:sysClr val="window" lastClr="FFFFFF">
                    <a:lumMod val="85000"/>
                  </a:sysClr>
                </a:gs>
                <a:gs pos="0">
                  <a:sysClr val="window" lastClr="FFFFFF"/>
                </a:gs>
              </a:gsLst>
              <a:lin ang="8100000" scaled="0"/>
            </a:gradFill>
            <a:prstDash val="solid"/>
          </a:ln>
          <a:effectLst>
            <a:outerShdw blurRad="50800" dist="38100" dir="2700000" algn="tl" rotWithShape="0">
              <a:prstClr val="black">
                <a:alpha val="40000"/>
              </a:prstClr>
            </a:outerShdw>
          </a:effectLst>
        </p:spPr>
        <p:txBody>
          <a:bodyPr anchor="ctr"/>
          <a:lstStyle/>
          <a:p>
            <a:pPr algn="ctr"/>
            <a:endParaRPr lang="zh-CN" altLang="en-US">
              <a:solidFill>
                <a:prstClr val="white"/>
              </a:solidFill>
            </a:endParaRPr>
          </a:p>
        </p:txBody>
      </p:sp>
      <p:pic>
        <p:nvPicPr>
          <p:cNvPr id="7" name="图片 6" descr="谷歌浏览器logo"/>
          <p:cNvPicPr>
            <a:picLocks noChangeAspect="1"/>
          </p:cNvPicPr>
          <p:nvPr userDrawn="1">
            <p:custDataLst>
              <p:tags r:id="rId4"/>
            </p:custDataLst>
          </p:nvPr>
        </p:nvPicPr>
        <p:blipFill>
          <a:blip r:embed="rId5"/>
          <a:stretch>
            <a:fillRect/>
          </a:stretch>
        </p:blipFill>
        <p:spPr>
          <a:xfrm>
            <a:off x="862965" y="2757805"/>
            <a:ext cx="1252220" cy="1183005"/>
          </a:xfrm>
          <a:prstGeom prst="rect">
            <a:avLst/>
          </a:prstGeom>
        </p:spPr>
      </p:pic>
      <p:sp>
        <p:nvSpPr>
          <p:cNvPr id="8" name="任意多边形 7"/>
          <p:cNvSpPr/>
          <p:nvPr userDrawn="1">
            <p:custDataLst>
              <p:tags r:id="rId6"/>
            </p:custDataLst>
          </p:nvPr>
        </p:nvSpPr>
        <p:spPr>
          <a:xfrm flipH="1" flipV="1">
            <a:off x="10182860" y="2621915"/>
            <a:ext cx="2066925" cy="1494155"/>
          </a:xfrm>
          <a:custGeom>
            <a:avLst/>
            <a:gdLst>
              <a:gd name="connsiteX0" fmla="*/ 67 w 3255"/>
              <a:gd name="connsiteY0" fmla="*/ 41 h 2353"/>
              <a:gd name="connsiteX1" fmla="*/ 3255 w 3255"/>
              <a:gd name="connsiteY1" fmla="*/ 0 h 2353"/>
              <a:gd name="connsiteX2" fmla="*/ 2284 w 3255"/>
              <a:gd name="connsiteY2" fmla="*/ 2353 h 2353"/>
              <a:gd name="connsiteX3" fmla="*/ 0 w 3255"/>
              <a:gd name="connsiteY3" fmla="*/ 2328 h 2353"/>
              <a:gd name="connsiteX4" fmla="*/ 67 w 3255"/>
              <a:gd name="connsiteY4" fmla="*/ 41 h 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 h="2353">
                <a:moveTo>
                  <a:pt x="67" y="41"/>
                </a:moveTo>
                <a:lnTo>
                  <a:pt x="3255" y="0"/>
                </a:lnTo>
                <a:lnTo>
                  <a:pt x="2284" y="2353"/>
                </a:lnTo>
                <a:lnTo>
                  <a:pt x="0" y="2328"/>
                </a:lnTo>
                <a:lnTo>
                  <a:pt x="67" y="41"/>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0431820" y="2943349"/>
            <a:ext cx="1798955" cy="953135"/>
          </a:xfrm>
          <a:prstGeom prst="rect">
            <a:avLst/>
          </a:prstGeom>
        </p:spPr>
        <p:txBody>
          <a:bodyPr wrap="none">
            <a:spAutoFit/>
            <a:scene3d>
              <a:camera prst="orthographicFront"/>
              <a:lightRig rig="threePt" dir="t"/>
            </a:scene3d>
          </a:bodyPr>
          <a:lstStyle/>
          <a:p>
            <a:pPr algn="ctr"/>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网</a:t>
            </a:r>
            <a:r>
              <a:rPr lang="en-US" altLang="zh-CN"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  </a:t>
            </a:r>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页</a:t>
            </a:r>
            <a:endPar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endParaRPr>
          </a:p>
          <a:p>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设计与制作</a:t>
            </a:r>
            <a:endPar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2" name="标题 1"/>
          <p:cNvSpPr>
            <a:spLocks noGrp="1"/>
          </p:cNvSpPr>
          <p:nvPr>
            <p:ph type="ctrTitle" hasCustomPrompt="1"/>
          </p:nvPr>
        </p:nvSpPr>
        <p:spPr>
          <a:xfrm>
            <a:off x="2660650" y="2814320"/>
            <a:ext cx="7080250" cy="1126490"/>
          </a:xfrm>
        </p:spPr>
        <p:txBody>
          <a:bodyPr anchor="b">
            <a:normAutofit/>
          </a:bodyPr>
          <a:lstStyle>
            <a:lvl1pPr algn="ctr">
              <a:lnSpc>
                <a:spcPct val="130000"/>
              </a:lnSpc>
              <a:defRPr kumimoji="0" lang="zh-CN" altLang="en-US" sz="4800" b="1" i="0" u="none" strike="noStrike" kern="0" cap="none" spc="0" normalizeH="0" baseline="0" noProof="1"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cs typeface="+mn-cs"/>
              </a:defRPr>
            </a:lvl1pPr>
          </a:lstStyle>
          <a:p>
            <a:r>
              <a:rPr lang="zh-CN" altLang="en-US" dirty="0"/>
              <a:t>单击此处添加标题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grpSp>
        <p:nvGrpSpPr>
          <p:cNvPr id="12" name="组合 11"/>
          <p:cNvGrpSpPr/>
          <p:nvPr userDrawn="1"/>
        </p:nvGrpSpPr>
        <p:grpSpPr>
          <a:xfrm>
            <a:off x="222749" y="245532"/>
            <a:ext cx="4456430" cy="521970"/>
            <a:chOff x="174623" y="245532"/>
            <a:chExt cx="4456430" cy="521970"/>
          </a:xfrm>
        </p:grpSpPr>
        <p:grpSp>
          <p:nvGrpSpPr>
            <p:cNvPr id="13" name="组合 12"/>
            <p:cNvGrpSpPr/>
            <p:nvPr/>
          </p:nvGrpSpPr>
          <p:grpSpPr>
            <a:xfrm>
              <a:off x="174623" y="296357"/>
              <a:ext cx="581749" cy="421571"/>
              <a:chOff x="174623" y="276805"/>
              <a:chExt cx="581749" cy="421571"/>
            </a:xfrm>
          </p:grpSpPr>
          <p:sp>
            <p:nvSpPr>
              <p:cNvPr id="14" name="矩形: 圆角 4"/>
              <p:cNvSpPr/>
              <p:nvPr>
                <p:custDataLst>
                  <p:tags r:id="rId4"/>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5" name="矩形: 圆角 5"/>
              <p:cNvSpPr/>
              <p:nvPr>
                <p:custDataLst>
                  <p:tags r:id="rId5"/>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16" name="矩形 15"/>
            <p:cNvSpPr/>
            <p:nvPr>
              <p:custDataLst>
                <p:tags r:id="rId6"/>
              </p:custDataLst>
            </p:nvPr>
          </p:nvSpPr>
          <p:spPr>
            <a:xfrm>
              <a:off x="799463" y="245532"/>
              <a:ext cx="3831590"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rPr>
                <a:t>目录</a:t>
              </a:r>
              <a:endParaRPr kumimoji="0" lang="zh-CN" altLang="en-US"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p:txBody>
        </p:sp>
      </p:grpSp>
      <p:grpSp>
        <p:nvGrpSpPr>
          <p:cNvPr id="51" name="组合 50"/>
          <p:cNvGrpSpPr/>
          <p:nvPr userDrawn="1"/>
        </p:nvGrpSpPr>
        <p:grpSpPr>
          <a:xfrm>
            <a:off x="4735176" y="1346255"/>
            <a:ext cx="3190812" cy="720000"/>
            <a:chOff x="3125240" y="2346839"/>
            <a:chExt cx="3190812" cy="720000"/>
          </a:xfrm>
        </p:grpSpPr>
        <p:grpSp>
          <p:nvGrpSpPr>
            <p:cNvPr id="52" name="组合 51"/>
            <p:cNvGrpSpPr/>
            <p:nvPr/>
          </p:nvGrpSpPr>
          <p:grpSpPr>
            <a:xfrm>
              <a:off x="3125240" y="2346839"/>
              <a:ext cx="718038" cy="720000"/>
              <a:chOff x="3125240" y="2346839"/>
              <a:chExt cx="718038" cy="720000"/>
            </a:xfrm>
          </p:grpSpPr>
          <p:sp>
            <p:nvSpPr>
              <p:cNvPr id="54" name="八边形 53"/>
              <p:cNvSpPr/>
              <p:nvPr>
                <p:custDataLst>
                  <p:tags r:id="rId7"/>
                </p:custDataLst>
              </p:nvPr>
            </p:nvSpPr>
            <p:spPr>
              <a:xfrm rot="5400000">
                <a:off x="3124259" y="2347820"/>
                <a:ext cx="720000" cy="718038"/>
              </a:xfrm>
              <a:prstGeom prst="octagon">
                <a:avLst/>
              </a:prstGeom>
              <a:solidFill>
                <a:srgbClr val="4C8CF5"/>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55" name="文本框 54"/>
              <p:cNvSpPr txBox="1"/>
              <p:nvPr>
                <p:custDataLst>
                  <p:tags r:id="rId8"/>
                </p:custDataLst>
              </p:nvPr>
            </p:nvSpPr>
            <p:spPr>
              <a:xfrm>
                <a:off x="3171438" y="2445229"/>
                <a:ext cx="625642" cy="523220"/>
              </a:xfrm>
              <a:prstGeom prst="rect">
                <a:avLst/>
              </a:prstGeom>
              <a:noFill/>
            </p:spPr>
            <p:txBody>
              <a:bodyPr wrap="square" rtlCol="0">
                <a:spAutoFit/>
              </a:bodyPr>
              <a:lstStyle/>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01</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53" name="矩形 52"/>
            <p:cNvSpPr/>
            <p:nvPr>
              <p:custDataLst>
                <p:tags r:id="rId9"/>
              </p:custDataLst>
            </p:nvPr>
          </p:nvSpPr>
          <p:spPr>
            <a:xfrm>
              <a:off x="3976950" y="2445229"/>
              <a:ext cx="2339102" cy="523220"/>
            </a:xfrm>
            <a:prstGeom prst="rect">
              <a:avLst/>
            </a:prstGeom>
          </p:spPr>
          <p:txBody>
            <a:bodyPr wrap="none">
              <a:spAutoFit/>
            </a:bodyPr>
            <a:lstStyle/>
            <a:p>
              <a:r>
                <a:rPr lang="zh-CN" altLang="en-US" sz="2800" b="1" dirty="0">
                  <a:ln w="0">
                    <a:noFill/>
                  </a:ln>
                  <a:solidFill>
                    <a:schemeClr val="tx1"/>
                  </a:solidFill>
                  <a:latin typeface="思源宋体 CN Heavy" panose="02020900000000000000" pitchFamily="18" charset="-122"/>
                  <a:ea typeface="思源宋体 CN Heavy" panose="02020900000000000000" pitchFamily="18" charset="-122"/>
                </a:rPr>
                <a:t>年度工作概述</a:t>
              </a:r>
              <a:endParaRPr lang="zh-CN" altLang="en-US" sz="2800" b="1" dirty="0">
                <a:ln w="0">
                  <a:noFill/>
                </a:ln>
                <a:solidFill>
                  <a:schemeClr val="tx1"/>
                </a:solidFill>
                <a:latin typeface="思源宋体 CN Heavy" panose="02020900000000000000" pitchFamily="18" charset="-122"/>
                <a:ea typeface="思源宋体 CN Heavy" panose="02020900000000000000" pitchFamily="18" charset="-122"/>
              </a:endParaRPr>
            </a:p>
          </p:txBody>
        </p:sp>
      </p:grpSp>
      <p:grpSp>
        <p:nvGrpSpPr>
          <p:cNvPr id="56" name="组合 55"/>
          <p:cNvGrpSpPr/>
          <p:nvPr userDrawn="1"/>
        </p:nvGrpSpPr>
        <p:grpSpPr>
          <a:xfrm>
            <a:off x="4735176" y="2449081"/>
            <a:ext cx="3179620" cy="720000"/>
            <a:chOff x="3125240" y="2346839"/>
            <a:chExt cx="3179620" cy="720000"/>
          </a:xfrm>
        </p:grpSpPr>
        <p:grpSp>
          <p:nvGrpSpPr>
            <p:cNvPr id="57" name="组合 56"/>
            <p:cNvGrpSpPr/>
            <p:nvPr/>
          </p:nvGrpSpPr>
          <p:grpSpPr>
            <a:xfrm>
              <a:off x="3125240" y="2346839"/>
              <a:ext cx="718038" cy="720000"/>
              <a:chOff x="3125240" y="2346839"/>
              <a:chExt cx="718038" cy="720000"/>
            </a:xfrm>
          </p:grpSpPr>
          <p:sp>
            <p:nvSpPr>
              <p:cNvPr id="59" name="八边形 58"/>
              <p:cNvSpPr/>
              <p:nvPr>
                <p:custDataLst>
                  <p:tags r:id="rId10"/>
                </p:custDataLst>
              </p:nvPr>
            </p:nvSpPr>
            <p:spPr>
              <a:xfrm rot="5400000">
                <a:off x="3124259" y="2347820"/>
                <a:ext cx="720000" cy="718038"/>
              </a:xfrm>
              <a:prstGeom prst="octagon">
                <a:avLst/>
              </a:prstGeom>
              <a:solidFill>
                <a:srgbClr val="FD8052"/>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思源宋体 CN" panose="02020400000000000000" pitchFamily="18" charset="-122"/>
                    <a:ea typeface="思源宋体 CN" panose="02020400000000000000" pitchFamily="18" charset="-122"/>
                  </a:rPr>
                  <a:t> </a:t>
                </a:r>
                <a:endParaRPr lang="en-US" altLang="zh-CN" dirty="0">
                  <a:latin typeface="思源宋体 CN" panose="02020400000000000000" pitchFamily="18" charset="-122"/>
                  <a:ea typeface="思源宋体 CN" panose="02020400000000000000" pitchFamily="18" charset="-122"/>
                </a:endParaRPr>
              </a:p>
            </p:txBody>
          </p:sp>
          <p:sp>
            <p:nvSpPr>
              <p:cNvPr id="60" name="文本框 59"/>
              <p:cNvSpPr txBox="1"/>
              <p:nvPr>
                <p:custDataLst>
                  <p:tags r:id="rId11"/>
                </p:custDataLst>
              </p:nvPr>
            </p:nvSpPr>
            <p:spPr>
              <a:xfrm>
                <a:off x="3171438" y="2445229"/>
                <a:ext cx="625642" cy="523220"/>
              </a:xfrm>
              <a:prstGeom prst="rect">
                <a:avLst/>
              </a:prstGeom>
              <a:solidFill>
                <a:srgbClr val="FD8052"/>
              </a:solidFill>
            </p:spPr>
            <p:txBody>
              <a:bodyPr wrap="square" rtlCol="0">
                <a:spAutoFit/>
              </a:bodyPr>
              <a:lstStyle/>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02</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58" name="矩形 57"/>
            <p:cNvSpPr/>
            <p:nvPr>
              <p:custDataLst>
                <p:tags r:id="rId12"/>
              </p:custDataLst>
            </p:nvPr>
          </p:nvSpPr>
          <p:spPr>
            <a:xfrm>
              <a:off x="3976950" y="2445229"/>
              <a:ext cx="2327910" cy="521970"/>
            </a:xfrm>
            <a:prstGeom prst="rect">
              <a:avLst/>
            </a:prstGeom>
          </p:spPr>
          <p:txBody>
            <a:bodyPr wrap="none">
              <a:spAutoFit/>
            </a:bodyPr>
            <a:lstStyle/>
            <a:p>
              <a:r>
                <a:rPr lang="zh-CN" altLang="en-US" sz="2800" b="1" dirty="0">
                  <a:ln w="0">
                    <a:noFill/>
                  </a:ln>
                  <a:latin typeface="思源宋体 CN Heavy" panose="02020900000000000000" pitchFamily="18" charset="-122"/>
                  <a:ea typeface="思源宋体 CN Heavy" panose="02020900000000000000" pitchFamily="18" charset="-122"/>
                </a:rPr>
                <a:t>工作完成情况</a:t>
              </a:r>
              <a:endParaRPr lang="zh-CN" altLang="en-US" sz="2800" b="1" dirty="0">
                <a:ln w="0">
                  <a:noFill/>
                </a:ln>
                <a:latin typeface="思源宋体 CN Heavy" panose="02020900000000000000" pitchFamily="18" charset="-122"/>
                <a:ea typeface="思源宋体 CN Heavy" panose="02020900000000000000" pitchFamily="18" charset="-122"/>
              </a:endParaRPr>
            </a:p>
          </p:txBody>
        </p:sp>
      </p:grpSp>
      <p:grpSp>
        <p:nvGrpSpPr>
          <p:cNvPr id="61" name="组合 60"/>
          <p:cNvGrpSpPr/>
          <p:nvPr userDrawn="1"/>
        </p:nvGrpSpPr>
        <p:grpSpPr>
          <a:xfrm>
            <a:off x="4735176" y="3551907"/>
            <a:ext cx="3179620" cy="720000"/>
            <a:chOff x="3125240" y="2346839"/>
            <a:chExt cx="3179620" cy="720000"/>
          </a:xfrm>
        </p:grpSpPr>
        <p:grpSp>
          <p:nvGrpSpPr>
            <p:cNvPr id="62" name="组合 61"/>
            <p:cNvGrpSpPr/>
            <p:nvPr/>
          </p:nvGrpSpPr>
          <p:grpSpPr>
            <a:xfrm>
              <a:off x="3125240" y="2346839"/>
              <a:ext cx="718038" cy="720000"/>
              <a:chOff x="3125240" y="2346839"/>
              <a:chExt cx="718038" cy="720000"/>
            </a:xfrm>
          </p:grpSpPr>
          <p:sp>
            <p:nvSpPr>
              <p:cNvPr id="64" name="八边形 63"/>
              <p:cNvSpPr/>
              <p:nvPr>
                <p:custDataLst>
                  <p:tags r:id="rId13"/>
                </p:custDataLst>
              </p:nvPr>
            </p:nvSpPr>
            <p:spPr>
              <a:xfrm rot="5400000">
                <a:off x="3124259" y="2347820"/>
                <a:ext cx="720000" cy="718038"/>
              </a:xfrm>
              <a:prstGeom prst="octagon">
                <a:avLst/>
              </a:prstGeom>
              <a:solidFill>
                <a:srgbClr val="4C8CF5"/>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65" name="文本框 64"/>
              <p:cNvSpPr txBox="1"/>
              <p:nvPr>
                <p:custDataLst>
                  <p:tags r:id="rId14"/>
                </p:custDataLst>
              </p:nvPr>
            </p:nvSpPr>
            <p:spPr>
              <a:xfrm>
                <a:off x="3171438" y="2445229"/>
                <a:ext cx="625642" cy="523220"/>
              </a:xfrm>
              <a:prstGeom prst="rect">
                <a:avLst/>
              </a:prstGeom>
              <a:noFill/>
            </p:spPr>
            <p:txBody>
              <a:bodyPr wrap="square" rtlCol="0">
                <a:spAutoFit/>
              </a:bodyPr>
              <a:lstStyle/>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03</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63" name="矩形 62"/>
            <p:cNvSpPr/>
            <p:nvPr>
              <p:custDataLst>
                <p:tags r:id="rId15"/>
              </p:custDataLst>
            </p:nvPr>
          </p:nvSpPr>
          <p:spPr>
            <a:xfrm>
              <a:off x="3976950" y="2445229"/>
              <a:ext cx="2327910" cy="521970"/>
            </a:xfrm>
            <a:prstGeom prst="rect">
              <a:avLst/>
            </a:prstGeom>
          </p:spPr>
          <p:txBody>
            <a:bodyPr wrap="none">
              <a:spAutoFit/>
            </a:bodyPr>
            <a:lstStyle/>
            <a:p>
              <a:r>
                <a:rPr lang="zh-CN" altLang="en-US" sz="2800" b="1" dirty="0">
                  <a:ln w="0">
                    <a:noFill/>
                  </a:ln>
                  <a:latin typeface="思源宋体 CN Heavy" panose="02020900000000000000" pitchFamily="18" charset="-122"/>
                  <a:ea typeface="思源宋体 CN Heavy" panose="02020900000000000000" pitchFamily="18" charset="-122"/>
                </a:rPr>
                <a:t>工作经验总结</a:t>
              </a:r>
              <a:endParaRPr lang="zh-CN" altLang="en-US" sz="1600" dirty="0">
                <a:solidFill>
                  <a:sysClr val="windowText" lastClr="000000">
                    <a:lumMod val="65000"/>
                    <a:lumOff val="35000"/>
                  </a:sysClr>
                </a:solidFill>
                <a:latin typeface="思源宋体 CN" panose="02020400000000000000" pitchFamily="18" charset="-122"/>
                <a:ea typeface="思源宋体 CN" panose="02020400000000000000" pitchFamily="18" charset="-122"/>
              </a:endParaRPr>
            </a:p>
          </p:txBody>
        </p:sp>
      </p:grpSp>
      <p:grpSp>
        <p:nvGrpSpPr>
          <p:cNvPr id="66" name="组合 65"/>
          <p:cNvGrpSpPr/>
          <p:nvPr userDrawn="1"/>
        </p:nvGrpSpPr>
        <p:grpSpPr>
          <a:xfrm>
            <a:off x="4735176" y="4654732"/>
            <a:ext cx="3179620" cy="720000"/>
            <a:chOff x="3125240" y="2346839"/>
            <a:chExt cx="3179620" cy="720000"/>
          </a:xfrm>
        </p:grpSpPr>
        <p:grpSp>
          <p:nvGrpSpPr>
            <p:cNvPr id="67" name="组合 66"/>
            <p:cNvGrpSpPr/>
            <p:nvPr/>
          </p:nvGrpSpPr>
          <p:grpSpPr>
            <a:xfrm>
              <a:off x="3125240" y="2346839"/>
              <a:ext cx="718038" cy="720000"/>
              <a:chOff x="3125240" y="2346839"/>
              <a:chExt cx="718038" cy="720000"/>
            </a:xfrm>
          </p:grpSpPr>
          <p:sp>
            <p:nvSpPr>
              <p:cNvPr id="69" name="八边形 68"/>
              <p:cNvSpPr/>
              <p:nvPr>
                <p:custDataLst>
                  <p:tags r:id="rId16"/>
                </p:custDataLst>
              </p:nvPr>
            </p:nvSpPr>
            <p:spPr>
              <a:xfrm rot="5400000">
                <a:off x="3124259" y="2347820"/>
                <a:ext cx="720000" cy="718038"/>
              </a:xfrm>
              <a:prstGeom prst="octagon">
                <a:avLst/>
              </a:prstGeom>
              <a:solidFill>
                <a:srgbClr val="FD8254"/>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70" name="文本框 69"/>
              <p:cNvSpPr txBox="1"/>
              <p:nvPr>
                <p:custDataLst>
                  <p:tags r:id="rId17"/>
                </p:custDataLst>
              </p:nvPr>
            </p:nvSpPr>
            <p:spPr>
              <a:xfrm>
                <a:off x="3171438" y="2445229"/>
                <a:ext cx="625642" cy="523220"/>
              </a:xfrm>
              <a:prstGeom prst="rect">
                <a:avLst/>
              </a:prstGeom>
              <a:noFill/>
            </p:spPr>
            <p:txBody>
              <a:bodyPr wrap="square" rtlCol="0">
                <a:spAutoFit/>
              </a:bodyPr>
              <a:lstStyle/>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04</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68" name="矩形 67"/>
            <p:cNvSpPr/>
            <p:nvPr>
              <p:custDataLst>
                <p:tags r:id="rId18"/>
              </p:custDataLst>
            </p:nvPr>
          </p:nvSpPr>
          <p:spPr>
            <a:xfrm>
              <a:off x="3976950" y="2445229"/>
              <a:ext cx="2327910" cy="521970"/>
            </a:xfrm>
            <a:prstGeom prst="rect">
              <a:avLst/>
            </a:prstGeom>
          </p:spPr>
          <p:txBody>
            <a:bodyPr wrap="none">
              <a:spAutoFit/>
            </a:bodyPr>
            <a:lstStyle/>
            <a:p>
              <a:r>
                <a:rPr lang="zh-CN" altLang="en-US" sz="2800" b="1" dirty="0">
                  <a:ln w="0">
                    <a:noFill/>
                  </a:ln>
                  <a:latin typeface="思源宋体 CN Heavy" panose="02020900000000000000" pitchFamily="18" charset="-122"/>
                  <a:ea typeface="思源宋体 CN Heavy" panose="02020900000000000000" pitchFamily="18" charset="-122"/>
                </a:rPr>
                <a:t>明年工作计划</a:t>
              </a:r>
              <a:endParaRPr lang="zh-CN" altLang="en-US" sz="2800" b="1" dirty="0">
                <a:ln w="0">
                  <a:noFill/>
                </a:ln>
                <a:solidFill>
                  <a:sysClr val="windowText" lastClr="000000">
                    <a:lumMod val="65000"/>
                    <a:lumOff val="35000"/>
                  </a:sysClr>
                </a:solidFill>
                <a:latin typeface="思源宋体 CN Heavy" panose="02020900000000000000" pitchFamily="18" charset="-122"/>
                <a:ea typeface="思源宋体 CN Heavy" panose="02020900000000000000" pitchFamily="18" charset="-122"/>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grpSp>
        <p:nvGrpSpPr>
          <p:cNvPr id="8" name="组合 7"/>
          <p:cNvGrpSpPr/>
          <p:nvPr userDrawn="1"/>
        </p:nvGrpSpPr>
        <p:grpSpPr>
          <a:xfrm>
            <a:off x="222749" y="286807"/>
            <a:ext cx="4522470" cy="460375"/>
            <a:chOff x="174623" y="286807"/>
            <a:chExt cx="4522470" cy="460375"/>
          </a:xfrm>
        </p:grpSpPr>
        <p:grpSp>
          <p:nvGrpSpPr>
            <p:cNvPr id="7" name="组合 6"/>
            <p:cNvGrpSpPr/>
            <p:nvPr/>
          </p:nvGrpSpPr>
          <p:grpSpPr>
            <a:xfrm>
              <a:off x="174623" y="296357"/>
              <a:ext cx="581749" cy="421571"/>
              <a:chOff x="174623" y="276805"/>
              <a:chExt cx="581749" cy="421571"/>
            </a:xfrm>
          </p:grpSpPr>
          <p:sp>
            <p:nvSpPr>
              <p:cNvPr id="5" name="矩形: 圆角 4"/>
              <p:cNvSpPr/>
              <p:nvPr>
                <p:custDataLst>
                  <p:tags r:id="rId2"/>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custDataLst>
                  <p:tags r:id="rId3"/>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9" name="矩形 8"/>
            <p:cNvSpPr/>
            <p:nvPr>
              <p:custDataLst>
                <p:tags r:id="rId4"/>
              </p:custDataLst>
            </p:nvPr>
          </p:nvSpPr>
          <p:spPr>
            <a:xfrm>
              <a:off x="865503" y="286807"/>
              <a:ext cx="3831590"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endParaRPr kumimoji="0" lang="zh-CN" altLang="en-US"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endParaRPr>
            </a:p>
          </p:txBody>
        </p:sp>
      </p:grpSp>
      <p:pic>
        <p:nvPicPr>
          <p:cNvPr id="10" name="图片 9" descr="G:\质量工程项目\课程建设\网页设计与制作\PPT\素材\浏览器logo.png浏览器logo"/>
          <p:cNvPicPr>
            <a:picLocks noChangeAspect="1"/>
          </p:cNvPicPr>
          <p:nvPr userDrawn="1">
            <p:custDataLst>
              <p:tags r:id="rId5"/>
            </p:custDataLst>
          </p:nvPr>
        </p:nvPicPr>
        <p:blipFill>
          <a:blip r:embed="rId6"/>
          <a:srcRect/>
          <a:stretch>
            <a:fillRect/>
          </a:stretch>
        </p:blipFill>
        <p:spPr>
          <a:xfrm>
            <a:off x="3465195" y="6090920"/>
            <a:ext cx="5952490" cy="674370"/>
          </a:xfrm>
          <a:prstGeom prst="rect">
            <a:avLst/>
          </a:prstGeom>
        </p:spPr>
      </p:pic>
      <p:sp>
        <p:nvSpPr>
          <p:cNvPr id="19" name="标题 18"/>
          <p:cNvSpPr>
            <a:spLocks noGrp="1"/>
          </p:cNvSpPr>
          <p:nvPr>
            <p:ph type="title" hasCustomPrompt="1"/>
            <p:custDataLst>
              <p:tags r:id="rId7"/>
            </p:custDataLst>
          </p:nvPr>
        </p:nvSpPr>
        <p:spPr>
          <a:xfrm>
            <a:off x="913765" y="281940"/>
            <a:ext cx="4164965" cy="537845"/>
          </a:xfrm>
        </p:spPr>
        <p:txBody>
          <a:bodyPr anchor="ctr" anchorCtr="0">
            <a:noAutofit/>
          </a:bodyPr>
          <a:lstStyle>
            <a:lvl1pPr>
              <a:defRPr kumimoji="0" lang="zh-CN" altLang="en-US" sz="3200" b="0"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r>
              <a:rPr lang="zh-CN" altLang="en-US" dirty="0"/>
              <a:t>单击此处编辑标题</a:t>
            </a:r>
            <a:endParaRPr lang="zh-CN" altLang="en-US" dirty="0"/>
          </a:p>
        </p:txBody>
      </p:sp>
      <p:sp>
        <p:nvSpPr>
          <p:cNvPr id="20" name="内容占位符 19"/>
          <p:cNvSpPr>
            <a:spLocks noGrp="1"/>
          </p:cNvSpPr>
          <p:nvPr>
            <p:ph sz="quarter" idx="13"/>
            <p:custDataLst>
              <p:tags r:id="rId8"/>
            </p:custDataLst>
          </p:nvPr>
        </p:nvSpPr>
        <p:spPr>
          <a:xfrm>
            <a:off x="838200" y="1223645"/>
            <a:ext cx="10515600" cy="4886960"/>
          </a:xfrm>
        </p:spPr>
        <p:txBody>
          <a:bodyPr/>
          <a:lstStyle>
            <a:lvl1pPr marL="0" indent="457200" eaLnBrk="1" fontAlgn="auto" latinLnBrk="0" hangingPunct="1">
              <a:lnSpc>
                <a:spcPct val="100000"/>
              </a:lnSpc>
              <a:buNone/>
              <a:defRPr/>
            </a:lvl1pPr>
          </a:lstStyle>
          <a:p>
            <a:pPr lvl="0"/>
            <a:r>
              <a:rPr lang="zh-CN" altLang="en-US" dirty="0"/>
              <a:t>单击此处编辑母版文本样式</a:t>
            </a:r>
            <a:endParaRPr lang="zh-CN" altLang="en-US" dirty="0"/>
          </a:p>
          <a:p>
            <a:pPr lvl="1"/>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任务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grpSp>
        <p:nvGrpSpPr>
          <p:cNvPr id="42" name="组合 41"/>
          <p:cNvGrpSpPr/>
          <p:nvPr userDrawn="1"/>
        </p:nvGrpSpPr>
        <p:grpSpPr>
          <a:xfrm>
            <a:off x="1" y="2202441"/>
            <a:ext cx="12192000" cy="2419703"/>
            <a:chOff x="170694" y="177982"/>
            <a:chExt cx="3936004" cy="781165"/>
          </a:xfrm>
        </p:grpSpPr>
        <p:sp>
          <p:nvSpPr>
            <p:cNvPr id="44" name="等腰三角形 43"/>
            <p:cNvSpPr/>
            <p:nvPr>
              <p:custDataLst>
                <p:tags r:id="rId2"/>
              </p:custDataLst>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custDataLst>
                <p:tags r:id="rId3"/>
              </p:custDataLst>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custDataLst>
                <p:tags r:id="rId4"/>
              </p:custDataLst>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custDataLst>
                <p:tags r:id="rId5"/>
              </p:custDataLst>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custDataLst>
                <p:tags r:id="rId6"/>
              </p:custDataLst>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charset="-122"/>
                <a:ea typeface="微软雅黑" panose="020B0503020204020204" charset="-122"/>
                <a:cs typeface="+mn-ea"/>
                <a:sym typeface="+mn-lt"/>
              </a:endParaRPr>
            </a:p>
          </p:txBody>
        </p:sp>
      </p:grpSp>
      <p:pic>
        <p:nvPicPr>
          <p:cNvPr id="13" name="图片 12" descr="G:\质量工程项目\课程建设\网页设计与制作\PPT\素材\浏览器logo.png浏览器logo"/>
          <p:cNvPicPr>
            <a:picLocks noChangeAspect="1"/>
          </p:cNvPicPr>
          <p:nvPr userDrawn="1">
            <p:custDataLst>
              <p:tags r:id="rId7"/>
            </p:custDataLst>
          </p:nvPr>
        </p:nvPicPr>
        <p:blipFill>
          <a:blip r:embed="rId8"/>
          <a:srcRect/>
          <a:stretch>
            <a:fillRect/>
          </a:stretch>
        </p:blipFill>
        <p:spPr>
          <a:xfrm>
            <a:off x="6353175" y="1685925"/>
            <a:ext cx="5952490" cy="674370"/>
          </a:xfrm>
          <a:prstGeom prst="rect">
            <a:avLst/>
          </a:prstGeom>
        </p:spPr>
      </p:pic>
      <p:sp>
        <p:nvSpPr>
          <p:cNvPr id="2" name="标题 1"/>
          <p:cNvSpPr>
            <a:spLocks noGrp="1"/>
          </p:cNvSpPr>
          <p:nvPr>
            <p:ph type="ctrTitle" hasCustomPrompt="1"/>
          </p:nvPr>
        </p:nvSpPr>
        <p:spPr>
          <a:xfrm>
            <a:off x="1391285" y="2768600"/>
            <a:ext cx="1923415" cy="1206500"/>
          </a:xfrm>
        </p:spPr>
        <p:txBody>
          <a:bodyPr anchor="b">
            <a:normAutofit/>
          </a:bodyPr>
          <a:lstStyle>
            <a:lvl1pPr marL="0" marR="0" lvl="0" algn="ctr" defTabSz="914400" rtl="0" eaLnBrk="1" fontAlgn="auto" latinLnBrk="0" hangingPunct="1">
              <a:lnSpc>
                <a:spcPct val="100000"/>
              </a:lnSpc>
              <a:spcBef>
                <a:spcPct val="0"/>
              </a:spcBef>
              <a:buClrTx/>
              <a:buSzTx/>
              <a:buFontTx/>
              <a:buNone/>
              <a:defRPr kumimoji="0" lang="en-US" altLang="en-GB" sz="6000" b="1" i="0" u="none" strike="noStrike" kern="1200" cap="none" spc="0" normalizeH="0" baseline="0" noProof="1" dirty="0">
                <a:solidFill>
                  <a:srgbClr val="FAFAFA"/>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defRPr>
            </a:lvl1pPr>
          </a:lstStyle>
          <a:p>
            <a:r>
              <a:rPr lang="zh-CN" altLang="en-US" dirty="0"/>
              <a:t>单击此处添加标题</a:t>
            </a:r>
            <a:endParaRPr lang="zh-CN" altLang="en-US" dirty="0"/>
          </a:p>
        </p:txBody>
      </p:sp>
      <p:sp>
        <p:nvSpPr>
          <p:cNvPr id="3" name="副标题 2"/>
          <p:cNvSpPr>
            <a:spLocks noGrp="1"/>
          </p:cNvSpPr>
          <p:nvPr>
            <p:ph type="subTitle" idx="1" hasCustomPrompt="1"/>
          </p:nvPr>
        </p:nvSpPr>
        <p:spPr>
          <a:xfrm>
            <a:off x="3747135" y="2965450"/>
            <a:ext cx="6965315" cy="1160145"/>
          </a:xfrm>
        </p:spPr>
        <p:txBody>
          <a:bodyPr>
            <a:normAutofit/>
          </a:bodyPr>
          <a:lstStyle>
            <a:lvl1pPr marL="0" indent="0" algn="l">
              <a:buNone/>
              <a:defRPr kumimoji="0" lang="zh-CN" altLang="en-US" sz="4800" b="1" i="0" u="none" strike="noStrike" kern="0" cap="none" spc="0" normalizeH="0" baseline="0" noProof="1"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目录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p:custDataLst>
              <p:tags r:id="rId2"/>
            </p:custDataLst>
          </p:nvPr>
        </p:nvSpPr>
        <p:spPr>
          <a:xfrm>
            <a:off x="972185" y="153035"/>
            <a:ext cx="4688205" cy="723900"/>
          </a:xfrm>
        </p:spPr>
        <p:txBody>
          <a:bodyPr>
            <a:normAutofit/>
          </a:bodyPr>
          <a:lstStyle>
            <a:lvl1pPr>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pPr algn="l">
              <a:lnSpc>
                <a:spcPct val="100000"/>
              </a:lnSpc>
              <a:spcBef>
                <a:spcPct val="20000"/>
              </a:spcBef>
              <a:buClrTx/>
              <a:buSzTx/>
              <a:buFont typeface="Arial" panose="020B0604020202020204" pitchFamily="34" charset="0"/>
            </a:pPr>
            <a:r>
              <a:rPr lang="zh-CN" altLang="en-US" dirty="0"/>
              <a:t>单击此处编辑母版标题样式</a:t>
            </a:r>
            <a:endParaRPr lang="zh-CN" altLang="en-US" dirty="0"/>
          </a:p>
        </p:txBody>
      </p:sp>
      <p:sp>
        <p:nvSpPr>
          <p:cNvPr id="12" name="内容占位符 11"/>
          <p:cNvSpPr>
            <a:spLocks noGrp="1"/>
          </p:cNvSpPr>
          <p:nvPr>
            <p:ph sz="half" idx="2"/>
            <p:custDataLst>
              <p:tags r:id="rId3"/>
            </p:custDataLst>
          </p:nvPr>
        </p:nvSpPr>
        <p:spPr>
          <a:xfrm>
            <a:off x="4154170" y="176974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13" name="组合 12"/>
          <p:cNvGrpSpPr/>
          <p:nvPr userDrawn="1"/>
        </p:nvGrpSpPr>
        <p:grpSpPr>
          <a:xfrm>
            <a:off x="222885" y="296545"/>
            <a:ext cx="581660" cy="421640"/>
            <a:chOff x="174623" y="276805"/>
            <a:chExt cx="581749" cy="421571"/>
          </a:xfrm>
        </p:grpSpPr>
        <p:sp>
          <p:nvSpPr>
            <p:cNvPr id="14" name="矩形: 圆角 4"/>
            <p:cNvSpPr/>
            <p:nvPr>
              <p:custDataLst>
                <p:tags r:id="rId4"/>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5" name="矩形: 圆角 5"/>
            <p:cNvSpPr/>
            <p:nvPr>
              <p:custDataLst>
                <p:tags r:id="rId5"/>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16" name="组合 15"/>
          <p:cNvGrpSpPr/>
          <p:nvPr userDrawn="1"/>
        </p:nvGrpSpPr>
        <p:grpSpPr>
          <a:xfrm>
            <a:off x="2915201" y="1696580"/>
            <a:ext cx="1192345" cy="612920"/>
            <a:chOff x="2215144" y="982844"/>
            <a:chExt cx="1244730" cy="842780"/>
          </a:xfrm>
        </p:grpSpPr>
        <p:sp>
          <p:nvSpPr>
            <p:cNvPr id="17" name="平行四边形 16"/>
            <p:cNvSpPr/>
            <p:nvPr>
              <p:custDataLst>
                <p:tags r:id="rId6"/>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18" name="文本框 9"/>
            <p:cNvSpPr txBox="1"/>
            <p:nvPr>
              <p:custDataLst>
                <p:tags r:id="rId7"/>
              </p:custDataLst>
            </p:nvPr>
          </p:nvSpPr>
          <p:spPr>
            <a:xfrm>
              <a:off x="2393075" y="1005670"/>
              <a:ext cx="1066799" cy="802416"/>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01</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19" name="平行四边形 18"/>
          <p:cNvSpPr/>
          <p:nvPr userDrawn="1">
            <p:custDataLst>
              <p:tags r:id="rId8"/>
            </p:custDataLst>
          </p:nvPr>
        </p:nvSpPr>
        <p:spPr>
          <a:xfrm>
            <a:off x="3820795" y="167449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6" name="内容占位符 5"/>
          <p:cNvSpPr>
            <a:spLocks noGrp="1"/>
          </p:cNvSpPr>
          <p:nvPr>
            <p:ph sz="half" idx="13"/>
            <p:custDataLst>
              <p:tags r:id="rId9"/>
            </p:custDataLst>
          </p:nvPr>
        </p:nvSpPr>
        <p:spPr>
          <a:xfrm>
            <a:off x="4154170" y="269684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7" name="组合 6"/>
          <p:cNvGrpSpPr/>
          <p:nvPr userDrawn="1"/>
        </p:nvGrpSpPr>
        <p:grpSpPr>
          <a:xfrm>
            <a:off x="2915201" y="2623680"/>
            <a:ext cx="1192345" cy="612920"/>
            <a:chOff x="2215144" y="982844"/>
            <a:chExt cx="1244730" cy="842780"/>
          </a:xfrm>
        </p:grpSpPr>
        <p:sp>
          <p:nvSpPr>
            <p:cNvPr id="8" name="平行四边形 7"/>
            <p:cNvSpPr/>
            <p:nvPr>
              <p:custDataLst>
                <p:tags r:id="rId10"/>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9" name="文本框 9"/>
            <p:cNvSpPr txBox="1"/>
            <p:nvPr>
              <p:custDataLst>
                <p:tags r:id="rId11"/>
              </p:custDataLst>
            </p:nvPr>
          </p:nvSpPr>
          <p:spPr>
            <a:xfrm>
              <a:off x="2393075" y="1005670"/>
              <a:ext cx="1066799" cy="802416"/>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02</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10" name="平行四边形 9"/>
          <p:cNvSpPr/>
          <p:nvPr userDrawn="1">
            <p:custDataLst>
              <p:tags r:id="rId12"/>
            </p:custDataLst>
          </p:nvPr>
        </p:nvSpPr>
        <p:spPr>
          <a:xfrm>
            <a:off x="3820795" y="260159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0" name="内容占位符 19"/>
          <p:cNvSpPr>
            <a:spLocks noGrp="1"/>
          </p:cNvSpPr>
          <p:nvPr>
            <p:ph sz="half" idx="14"/>
            <p:custDataLst>
              <p:tags r:id="rId13"/>
            </p:custDataLst>
          </p:nvPr>
        </p:nvSpPr>
        <p:spPr>
          <a:xfrm>
            <a:off x="4154170" y="3719830"/>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21" name="组合 20"/>
          <p:cNvGrpSpPr/>
          <p:nvPr userDrawn="1"/>
        </p:nvGrpSpPr>
        <p:grpSpPr>
          <a:xfrm>
            <a:off x="2915201" y="3646665"/>
            <a:ext cx="1192345" cy="612920"/>
            <a:chOff x="2215144" y="982844"/>
            <a:chExt cx="1244730" cy="842780"/>
          </a:xfrm>
        </p:grpSpPr>
        <p:sp>
          <p:nvSpPr>
            <p:cNvPr id="22" name="平行四边形 21"/>
            <p:cNvSpPr/>
            <p:nvPr>
              <p:custDataLst>
                <p:tags r:id="rId14"/>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3" name="文本框 9"/>
            <p:cNvSpPr txBox="1"/>
            <p:nvPr>
              <p:custDataLst>
                <p:tags r:id="rId15"/>
              </p:custDataLst>
            </p:nvPr>
          </p:nvSpPr>
          <p:spPr>
            <a:xfrm>
              <a:off x="2393075" y="1005670"/>
              <a:ext cx="1066799" cy="802416"/>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03</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24" name="平行四边形 23"/>
          <p:cNvSpPr/>
          <p:nvPr userDrawn="1">
            <p:custDataLst>
              <p:tags r:id="rId16"/>
            </p:custDataLst>
          </p:nvPr>
        </p:nvSpPr>
        <p:spPr>
          <a:xfrm>
            <a:off x="3820795" y="3624580"/>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5" name="内容占位符 24"/>
          <p:cNvSpPr>
            <a:spLocks noGrp="1"/>
          </p:cNvSpPr>
          <p:nvPr>
            <p:ph sz="half" idx="15"/>
            <p:custDataLst>
              <p:tags r:id="rId17"/>
            </p:custDataLst>
          </p:nvPr>
        </p:nvSpPr>
        <p:spPr>
          <a:xfrm>
            <a:off x="4154170" y="482790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26" name="组合 25"/>
          <p:cNvGrpSpPr/>
          <p:nvPr userDrawn="1"/>
        </p:nvGrpSpPr>
        <p:grpSpPr>
          <a:xfrm>
            <a:off x="2915201" y="4754740"/>
            <a:ext cx="1192345" cy="612920"/>
            <a:chOff x="2215144" y="982844"/>
            <a:chExt cx="1244730" cy="842780"/>
          </a:xfrm>
        </p:grpSpPr>
        <p:sp>
          <p:nvSpPr>
            <p:cNvPr id="27" name="平行四边形 26"/>
            <p:cNvSpPr/>
            <p:nvPr>
              <p:custDataLst>
                <p:tags r:id="rId18"/>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8" name="文本框 9"/>
            <p:cNvSpPr txBox="1"/>
            <p:nvPr>
              <p:custDataLst>
                <p:tags r:id="rId19"/>
              </p:custDataLst>
            </p:nvPr>
          </p:nvSpPr>
          <p:spPr>
            <a:xfrm>
              <a:off x="2393075" y="1005670"/>
              <a:ext cx="1066799" cy="802416"/>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04</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29" name="平行四边形 28"/>
          <p:cNvSpPr/>
          <p:nvPr userDrawn="1">
            <p:custDataLst>
              <p:tags r:id="rId20"/>
            </p:custDataLst>
          </p:nvPr>
        </p:nvSpPr>
        <p:spPr>
          <a:xfrm>
            <a:off x="3820795" y="473265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052195"/>
            <a:ext cx="10439400" cy="5125085"/>
          </a:xfrm>
        </p:spPr>
        <p:txBody>
          <a:bodyPr>
            <a:normAutofit/>
          </a:bodyPr>
          <a:lstStyle>
            <a:lvl1pPr marL="0" marR="0" lvl="0" algn="l" defTabSz="914400" rtl="0" eaLnBrk="1" fontAlgn="auto" latinLnBrk="0" hangingPunct="1">
              <a:lnSpc>
                <a:spcPct val="150000"/>
              </a:lnSpc>
              <a:spcBef>
                <a:spcPts val="1000"/>
              </a:spcBef>
              <a:buClrTx/>
              <a:buSzTx/>
              <a:buFontTx/>
              <a:buNone/>
              <a:defRPr kumimoji="0" lang="zh-CN" altLang="en-US" sz="2000" b="0" i="0" u="none" strike="noStrike" kern="1200" cap="none" spc="0" normalizeH="0" baseline="0" noProof="1">
                <a:solidFill>
                  <a:schemeClr val="tx1"/>
                </a:solidFill>
                <a:latin typeface="黑体" panose="02010609060101010101" charset="-122"/>
                <a:ea typeface="黑体" panose="02010609060101010101" charset="-122"/>
                <a:cs typeface="+mn-cs"/>
              </a:defRPr>
            </a:lvl1pPr>
            <a:lvl2pPr marL="457200" indent="0">
              <a:buNone/>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2" name="图片 11"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
        <p:nvSpPr>
          <p:cNvPr id="14" name="标题 13"/>
          <p:cNvSpPr>
            <a:spLocks noGrp="1"/>
          </p:cNvSpPr>
          <p:nvPr>
            <p:ph type="title"/>
            <p:custDataLst>
              <p:tags r:id="rId4"/>
            </p:custDataLst>
          </p:nvPr>
        </p:nvSpPr>
        <p:spPr>
          <a:xfrm>
            <a:off x="972185" y="153035"/>
            <a:ext cx="4688205" cy="723900"/>
          </a:xfrm>
        </p:spPr>
        <p:txBody>
          <a:bodyPr>
            <a:normAutofit/>
          </a:bodyPr>
          <a:lstStyle>
            <a:lvl1pPr>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pPr algn="l">
              <a:lnSpc>
                <a:spcPct val="100000"/>
              </a:lnSpc>
              <a:spcBef>
                <a:spcPct val="20000"/>
              </a:spcBef>
              <a:buClrTx/>
              <a:buSzTx/>
              <a:buFont typeface="Arial" panose="020B0604020202020204" pitchFamily="34" charset="0"/>
            </a:pPr>
            <a:r>
              <a:rPr lang="zh-CN" altLang="en-US" dirty="0"/>
              <a:t>单击此处编辑母版标题样式</a:t>
            </a:r>
            <a:endParaRPr lang="zh-CN" altLang="en-US" dirty="0"/>
          </a:p>
        </p:txBody>
      </p:sp>
      <p:grpSp>
        <p:nvGrpSpPr>
          <p:cNvPr id="15" name="组合 14"/>
          <p:cNvGrpSpPr/>
          <p:nvPr userDrawn="1"/>
        </p:nvGrpSpPr>
        <p:grpSpPr>
          <a:xfrm>
            <a:off x="222885" y="296545"/>
            <a:ext cx="581660" cy="421640"/>
            <a:chOff x="174623" y="276805"/>
            <a:chExt cx="581749" cy="421571"/>
          </a:xfrm>
        </p:grpSpPr>
        <p:sp>
          <p:nvSpPr>
            <p:cNvPr id="16" name="矩形: 圆角 4"/>
            <p:cNvSpPr/>
            <p:nvPr>
              <p:custDataLst>
                <p:tags r:id="rId5"/>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7" name="矩形: 圆角 5"/>
            <p:cNvSpPr/>
            <p:nvPr>
              <p:custDataLst>
                <p:tags r:id="rId6"/>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最后一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46" name="矩形 45"/>
          <p:cNvSpPr/>
          <p:nvPr>
            <p:custDataLst>
              <p:tags r:id="rId2"/>
            </p:custDataLst>
          </p:nvPr>
        </p:nvSpPr>
        <p:spPr>
          <a:xfrm>
            <a:off x="0" y="2461895"/>
            <a:ext cx="12192000" cy="18954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 name="标题 1"/>
          <p:cNvSpPr>
            <a:spLocks noGrp="1"/>
          </p:cNvSpPr>
          <p:nvPr>
            <p:ph type="title"/>
          </p:nvPr>
        </p:nvSpPr>
        <p:spPr>
          <a:xfrm>
            <a:off x="635" y="2790190"/>
            <a:ext cx="12191365" cy="1204595"/>
          </a:xfrm>
        </p:spPr>
        <p:txBody>
          <a:bodyPr anchor="b">
            <a:normAutofit/>
          </a:bodyPr>
          <a:lstStyle>
            <a:lvl1pPr algn="ctr">
              <a:defRPr kumimoji="0" lang="zh-CN" altLang="en-US" sz="6600" b="1" i="0" u="none" strike="noStrike" kern="0" cap="none" spc="0" normalizeH="0" baseline="0" noProof="0" dirty="0" smtClean="0">
                <a:ln w="17780" cmpd="sng">
                  <a:solidFill>
                    <a:srgbClr val="4F81BD">
                      <a:tint val="3000"/>
                    </a:srgbClr>
                  </a:solidFill>
                  <a:prstDash val="solid"/>
                  <a:miter lim="800000"/>
                </a:ln>
                <a:solidFill>
                  <a:srgbClr val="F05425"/>
                </a:solidFill>
                <a:effectLst>
                  <a:outerShdw blurRad="55000" dist="50800" dir="5400000" algn="tl">
                    <a:srgbClr val="000000">
                      <a:alpha val="33000"/>
                    </a:srgbClr>
                  </a:outerShdw>
                  <a:reflection blurRad="6350" stA="50000" endA="300" endPos="50000" dist="60007" dir="5400000" sy="-100000" algn="bl" rotWithShape="0"/>
                </a:effectLst>
                <a:uLnTx/>
                <a:uFillTx/>
                <a:latin typeface="微软雅黑" panose="020B0503020204020204" charset="-122"/>
                <a:ea typeface="微软雅黑" panose="020B0503020204020204" charset="-122"/>
                <a:cs typeface="+mn-cs"/>
              </a:defRPr>
            </a:lvl1pPr>
          </a:lstStyle>
          <a:p>
            <a:r>
              <a:rPr lang="zh-CN" altLang="en-US" dirty="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1_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tags" Target="../tags/tag64.xml"/><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tags" Target="../tags/tag66.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tags" Target="../tags/tag69.xml"/><Relationship Id="rId3" Type="http://schemas.openxmlformats.org/officeDocument/2006/relationships/image" Target="../media/image5.png"/><Relationship Id="rId2" Type="http://schemas.openxmlformats.org/officeDocument/2006/relationships/tags" Target="../tags/tag68.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tags" Target="../tags/tag7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altLang="zh-CN" dirty="0"/>
              <a:t>2.3</a:t>
            </a:r>
            <a:endParaRPr altLang="zh-CN" dirty="0"/>
          </a:p>
        </p:txBody>
      </p:sp>
      <p:sp>
        <p:nvSpPr>
          <p:cNvPr id="3" name="副标题 2"/>
          <p:cNvSpPr>
            <a:spLocks noGrp="1"/>
          </p:cNvSpPr>
          <p:nvPr>
            <p:ph type="subTitle" idx="1"/>
          </p:nvPr>
        </p:nvSpPr>
        <p:spPr/>
        <p:txBody>
          <a:bodyPr/>
          <a:lstStyle/>
          <a:p>
            <a:r>
              <a:rPr lang="en-US" altLang="zh-CN" dirty="0">
                <a:solidFill>
                  <a:srgbClr val="0070C0"/>
                </a:solidFill>
                <a:effectLst>
                  <a:outerShdw blurRad="55000" dist="50800" dir="5400000" algn="tl">
                    <a:srgbClr val="000000">
                      <a:alpha val="33000"/>
                    </a:srgbClr>
                  </a:outerShdw>
                  <a:reflection blurRad="6350" stA="50000" endA="300" endPos="50000" dist="60007" dir="5400000" sy="-100000" algn="bl" rotWithShape="0"/>
                </a:effectLst>
                <a:sym typeface="+mn-ea"/>
              </a:rPr>
              <a:t>HTML5</a:t>
            </a:r>
            <a:r>
              <a:rPr lang="zh-CN" altLang="en-US" dirty="0">
                <a:solidFill>
                  <a:srgbClr val="0070C0"/>
                </a:solidFill>
                <a:effectLst>
                  <a:outerShdw blurRad="55000" dist="50800" dir="5400000" algn="tl">
                    <a:srgbClr val="000000">
                      <a:alpha val="33000"/>
                    </a:srgbClr>
                  </a:outerShdw>
                  <a:reflection blurRad="6350" stA="50000" endA="300" endPos="50000" dist="60007" dir="5400000" sy="-100000" algn="bl" rotWithShape="0"/>
                </a:effectLst>
                <a:sym typeface="+mn-ea"/>
              </a:rPr>
              <a:t>标签</a:t>
            </a:r>
            <a:endParaRPr lang="zh-CN" altLang="en-US" b="1" kern="0" dirty="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谢  谢！</a:t>
            </a:r>
            <a:endParaRPr kumimoji="0" lang="zh-CN" altLang="en-US" b="1" i="0" u="none" strike="noStrike" kern="0" cap="none" spc="0" normalizeH="0" baseline="0" noProof="0" dirty="0">
              <a:ln w="17780" cmpd="sng">
                <a:solidFill>
                  <a:srgbClr val="4F81BD">
                    <a:tint val="3000"/>
                  </a:srgbClr>
                </a:solidFill>
                <a:prstDash val="solid"/>
                <a:miter lim="800000"/>
              </a:ln>
              <a:solidFill>
                <a:srgbClr val="00B0F0"/>
              </a:solidFill>
              <a:effectLst>
                <a:outerShdw blurRad="55000" dist="50800" dir="5400000" algn="tl">
                  <a:srgbClr val="000000">
                    <a:alpha val="33000"/>
                  </a:srgbClr>
                </a:outerShdw>
                <a:reflection blurRad="6350" stA="50000" endA="300" endPos="50000" dist="60007" dir="5400000" sy="-100000" algn="bl" rotWithShape="0"/>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a:solidFill>
                  <a:srgbClr val="0070C0"/>
                </a:solidFill>
                <a:sym typeface="+mn-ea"/>
              </a:rPr>
              <a:t>一、</a:t>
            </a:r>
            <a:r>
              <a:rPr lang="en-US" altLang="zh-CN" dirty="0">
                <a:solidFill>
                  <a:srgbClr val="0070C0"/>
                </a:solidFill>
                <a:sym typeface="+mn-ea"/>
              </a:rPr>
              <a:t>HTML5</a:t>
            </a:r>
            <a:r>
              <a:rPr dirty="0">
                <a:solidFill>
                  <a:srgbClr val="0070C0"/>
                </a:solidFill>
                <a:sym typeface="+mn-ea"/>
              </a:rPr>
              <a:t>标签</a:t>
            </a:r>
            <a:endParaRPr lang="zh-CN" altLang="en-US" b="1" dirty="0">
              <a:solidFill>
                <a:srgbClr val="0070C0"/>
              </a:solidFill>
              <a:latin typeface="微软雅黑" panose="020B0503020204020204" charset="-122"/>
              <a:ea typeface="微软雅黑" panose="020B0503020204020204" charset="-122"/>
            </a:endParaRPr>
          </a:p>
        </p:txBody>
      </p:sp>
      <p:sp>
        <p:nvSpPr>
          <p:cNvPr id="3" name="矩形 2"/>
          <p:cNvSpPr/>
          <p:nvPr/>
        </p:nvSpPr>
        <p:spPr>
          <a:xfrm>
            <a:off x="2102917" y="1341522"/>
            <a:ext cx="7847856" cy="2861310"/>
          </a:xfrm>
          <a:prstGeom prst="rect">
            <a:avLst/>
          </a:prstGeom>
        </p:spPr>
        <p:txBody>
          <a:bodyPr wrap="square">
            <a:spAutoFit/>
          </a:bodyPr>
          <a:lstStyle/>
          <a:p>
            <a:pPr indent="457200">
              <a:lnSpc>
                <a:spcPct val="150000"/>
              </a:lnSpc>
            </a:pPr>
            <a:r>
              <a:rPr lang="zh-CN" altLang="en-US" sz="2000" dirty="0">
                <a:latin typeface="微软雅黑" panose="020B0503020204020204" charset="-122"/>
                <a:ea typeface="微软雅黑" panose="020B0503020204020204" charset="-122"/>
              </a:rPr>
              <a:t>在</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页面中，带有“</a:t>
            </a:r>
            <a:r>
              <a:rPr lang="en-US" altLang="zh-CN" sz="2000" dirty="0">
                <a:solidFill>
                  <a:srgbClr val="0070C0"/>
                </a:solidFill>
                <a:latin typeface="微软雅黑" panose="020B0503020204020204" charset="-122"/>
                <a:ea typeface="微软雅黑" panose="020B0503020204020204" charset="-122"/>
              </a:rPr>
              <a:t>&lt; &gt;</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符号的元素被称为</a:t>
            </a:r>
            <a:r>
              <a:rPr lang="en-US" altLang="zh-CN" sz="2000" dirty="0">
                <a:solidFill>
                  <a:srgbClr val="0070C0"/>
                </a:solidFill>
                <a:latin typeface="微软雅黑" panose="020B0503020204020204" charset="-122"/>
                <a:ea typeface="微软雅黑" panose="020B0503020204020204" charset="-122"/>
              </a:rPr>
              <a:t>HTML</a:t>
            </a:r>
            <a:r>
              <a:rPr lang="zh-CN" altLang="en-US" sz="2000" dirty="0">
                <a:solidFill>
                  <a:srgbClr val="0070C0"/>
                </a:solidFill>
                <a:latin typeface="微软雅黑" panose="020B0503020204020204" charset="-122"/>
                <a:ea typeface="微软雅黑" panose="020B0503020204020204" charset="-122"/>
              </a:rPr>
              <a:t>标签</a:t>
            </a:r>
            <a:r>
              <a:rPr lang="zh-CN" altLang="en-US" sz="2000" dirty="0">
                <a:latin typeface="微软雅黑" panose="020B0503020204020204" charset="-122"/>
                <a:ea typeface="微软雅黑" panose="020B0503020204020204" charset="-122"/>
              </a:rPr>
              <a:t>，如上面提到的</a:t>
            </a:r>
            <a:r>
              <a:rPr lang="en-US" altLang="zh-CN" sz="2000" dirty="0">
                <a:latin typeface="微软雅黑" panose="020B0503020204020204" charset="-122"/>
                <a:ea typeface="微软雅黑" panose="020B0503020204020204" charset="-122"/>
              </a:rPr>
              <a:t>&lt;html&gt;</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&lt;head&gt;</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&lt;body&gt;</a:t>
            </a:r>
            <a:r>
              <a:rPr lang="zh-CN" altLang="en-US" sz="2000" dirty="0">
                <a:latin typeface="微软雅黑" panose="020B0503020204020204" charset="-122"/>
                <a:ea typeface="微软雅黑" panose="020B0503020204020204" charset="-122"/>
              </a:rPr>
              <a:t>都是</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标签。</a:t>
            </a:r>
            <a:endParaRPr lang="zh-CN" altLang="en-US" sz="2000" dirty="0">
              <a:latin typeface="微软雅黑" panose="020B0503020204020204" charset="-122"/>
              <a:ea typeface="微软雅黑" panose="020B0503020204020204" charset="-122"/>
            </a:endParaRPr>
          </a:p>
          <a:p>
            <a:pPr indent="457200">
              <a:lnSpc>
                <a:spcPct val="150000"/>
              </a:lnSpc>
            </a:pPr>
            <a:r>
              <a:rPr lang="zh-CN" altLang="en-US" sz="2000" dirty="0">
                <a:latin typeface="微软雅黑" panose="020B0503020204020204" charset="-122"/>
                <a:ea typeface="微软雅黑" panose="020B0503020204020204" charset="-122"/>
              </a:rPr>
              <a:t>所谓标签就是放在“</a:t>
            </a:r>
            <a:r>
              <a:rPr lang="en-US" altLang="zh-CN" sz="2000" dirty="0">
                <a:latin typeface="微软雅黑" panose="020B0503020204020204" charset="-122"/>
                <a:ea typeface="微软雅黑" panose="020B0503020204020204" charset="-122"/>
              </a:rPr>
              <a:t>&lt; &gt;”</a:t>
            </a:r>
            <a:r>
              <a:rPr lang="zh-CN" altLang="en-US" sz="2000" dirty="0">
                <a:latin typeface="微软雅黑" panose="020B0503020204020204" charset="-122"/>
                <a:ea typeface="微软雅黑" panose="020B0503020204020204" charset="-122"/>
              </a:rPr>
              <a:t>标签符中表示某个功能的编码命令，也称为</a:t>
            </a:r>
            <a:r>
              <a:rPr lang="en-US" altLang="zh-CN" sz="2000" dirty="0">
                <a:solidFill>
                  <a:srgbClr val="0070C0"/>
                </a:solidFill>
                <a:latin typeface="微软雅黑" panose="020B0503020204020204" charset="-122"/>
                <a:ea typeface="微软雅黑" panose="020B0503020204020204" charset="-122"/>
              </a:rPr>
              <a:t>HTML</a:t>
            </a:r>
            <a:r>
              <a:rPr lang="zh-CN" altLang="en-US" sz="2000" dirty="0">
                <a:solidFill>
                  <a:srgbClr val="0070C0"/>
                </a:solidFill>
                <a:latin typeface="微软雅黑" panose="020B0503020204020204" charset="-122"/>
                <a:ea typeface="微软雅黑" panose="020B0503020204020204" charset="-122"/>
              </a:rPr>
              <a:t>标记</a:t>
            </a:r>
            <a:r>
              <a:rPr lang="zh-CN" altLang="en-US" sz="2000" dirty="0">
                <a:latin typeface="微软雅黑" panose="020B0503020204020204" charset="-122"/>
                <a:ea typeface="微软雅黑" panose="020B0503020204020204" charset="-122"/>
              </a:rPr>
              <a:t>或</a:t>
            </a:r>
            <a:r>
              <a:rPr lang="en-US" altLang="zh-CN" sz="2000" dirty="0">
                <a:solidFill>
                  <a:srgbClr val="0070C0"/>
                </a:solidFill>
                <a:latin typeface="微软雅黑" panose="020B0503020204020204" charset="-122"/>
                <a:ea typeface="微软雅黑" panose="020B0503020204020204" charset="-122"/>
              </a:rPr>
              <a:t>HTML</a:t>
            </a:r>
            <a:r>
              <a:rPr lang="zh-CN" altLang="en-US" sz="2000" dirty="0">
                <a:solidFill>
                  <a:srgbClr val="0070C0"/>
                </a:solidFill>
                <a:latin typeface="微软雅黑" panose="020B0503020204020204" charset="-122"/>
                <a:ea typeface="微软雅黑" panose="020B0503020204020204" charset="-122"/>
              </a:rPr>
              <a:t>元素</a:t>
            </a:r>
            <a:r>
              <a:rPr lang="zh-CN" altLang="en-US" sz="2000" dirty="0">
                <a:latin typeface="微软雅黑" panose="020B0503020204020204" charset="-122"/>
                <a:ea typeface="微软雅黑" panose="020B0503020204020204" charset="-122"/>
              </a:rPr>
              <a:t>，我们统一称作</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标签。</a:t>
            </a:r>
            <a:endParaRPr lang="zh-CN" altLang="en-US" sz="2000" dirty="0">
              <a:latin typeface="微软雅黑" panose="020B0503020204020204" charset="-122"/>
              <a:ea typeface="微软雅黑" panose="020B0503020204020204" charset="-122"/>
            </a:endParaRPr>
          </a:p>
          <a:p>
            <a:pPr indent="457200">
              <a:lnSpc>
                <a:spcPct val="150000"/>
              </a:lnSpc>
            </a:pPr>
            <a:r>
              <a:rPr lang="zh-CN" altLang="en-US" sz="2000" dirty="0">
                <a:latin typeface="微软雅黑" panose="020B0503020204020204" charset="-122"/>
                <a:ea typeface="微软雅黑" panose="020B0503020204020204" charset="-122"/>
              </a:rPr>
              <a:t>为了方便学习和理解，通常将</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标签分为三大类，分别是</a:t>
            </a:r>
            <a:r>
              <a:rPr lang="zh-CN" altLang="en-US" sz="2000" dirty="0">
                <a:solidFill>
                  <a:srgbClr val="0070C0"/>
                </a:solidFill>
                <a:latin typeface="微软雅黑" panose="020B0503020204020204" charset="-122"/>
                <a:ea typeface="微软雅黑" panose="020B0503020204020204" charset="-122"/>
                <a:sym typeface="+mn-ea"/>
              </a:rPr>
              <a:t>单标签</a:t>
            </a:r>
            <a:r>
              <a:rPr lang="zh-CN" altLang="en-US" sz="2000" dirty="0">
                <a:latin typeface="微软雅黑" panose="020B0503020204020204" charset="-122"/>
                <a:ea typeface="微软雅黑" panose="020B0503020204020204" charset="-122"/>
                <a:sym typeface="+mn-ea"/>
              </a:rPr>
              <a:t>、</a:t>
            </a:r>
            <a:r>
              <a:rPr lang="zh-CN" altLang="en-US" sz="2000" dirty="0">
                <a:solidFill>
                  <a:srgbClr val="0070C0"/>
                </a:solidFill>
                <a:latin typeface="微软雅黑" panose="020B0503020204020204" charset="-122"/>
                <a:ea typeface="微软雅黑" panose="020B0503020204020204" charset="-122"/>
              </a:rPr>
              <a:t>双标签</a:t>
            </a:r>
            <a:r>
              <a:rPr lang="zh-CN" altLang="en-US" sz="2000" dirty="0">
                <a:latin typeface="微软雅黑" panose="020B0503020204020204" charset="-122"/>
                <a:ea typeface="微软雅黑" panose="020B0503020204020204" charset="-122"/>
              </a:rPr>
              <a:t>、</a:t>
            </a:r>
            <a:r>
              <a:rPr lang="zh-CN" altLang="en-US" sz="2000" dirty="0">
                <a:solidFill>
                  <a:srgbClr val="0070C0"/>
                </a:solidFill>
                <a:latin typeface="微软雅黑" panose="020B0503020204020204" charset="-122"/>
                <a:ea typeface="微软雅黑" panose="020B0503020204020204" charset="-122"/>
              </a:rPr>
              <a:t>注释标签</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567608" y="189801"/>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charset="-122"/>
                <a:ea typeface="微软雅黑" panose="020B0503020204020204" charset="-122"/>
              </a:rPr>
              <a:t>二、单标签</a:t>
            </a:r>
            <a:endParaRPr lang="zh-CN" altLang="en-US" sz="28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075690" y="1036955"/>
            <a:ext cx="1736725" cy="723900"/>
          </a:xfrm>
        </p:spPr>
        <p:txBody>
          <a:bodyPr/>
          <a:lstStyle/>
          <a:p>
            <a:r>
              <a:rPr b="0">
                <a:solidFill>
                  <a:srgbClr val="0070C0"/>
                </a:solidFill>
                <a:sym typeface="+mn-ea"/>
              </a:rPr>
              <a:t>单标签</a:t>
            </a:r>
            <a:endParaRPr lang="zh-CN" altLang="en-US" b="0" dirty="0">
              <a:solidFill>
                <a:srgbClr val="0070C0"/>
              </a:solidFill>
              <a:latin typeface="微软雅黑" panose="020B0503020204020204" charset="-122"/>
              <a:ea typeface="微软雅黑" panose="020B0503020204020204" charset="-122"/>
              <a:sym typeface="+mn-ea"/>
            </a:endParaRPr>
          </a:p>
        </p:txBody>
      </p:sp>
      <p:sp>
        <p:nvSpPr>
          <p:cNvPr id="7" name="内容占位符 2"/>
          <p:cNvSpPr>
            <a:spLocks noGrp="1"/>
          </p:cNvSpPr>
          <p:nvPr>
            <p:ph idx="1"/>
          </p:nvPr>
        </p:nvSpPr>
        <p:spPr bwMode="auto">
          <a:xfrm>
            <a:off x="2037080" y="2369185"/>
            <a:ext cx="9126220" cy="380809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457200">
              <a:lnSpc>
                <a:spcPct val="150000"/>
              </a:lnSpc>
              <a:buNone/>
              <a:defRPr/>
            </a:pPr>
            <a:r>
              <a:rPr lang="zh-CN" altLang="en-US" sz="2000" dirty="0">
                <a:latin typeface="微软雅黑" panose="020B0503020204020204" charset="-122"/>
                <a:ea typeface="微软雅黑" panose="020B0503020204020204" charset="-122"/>
              </a:rPr>
              <a:t>单标签也称空标签，是指用一个标签符号即可完整地描述某个功能的标签。其基本语法格式如下：</a:t>
            </a:r>
            <a:endParaRPr lang="en-US" altLang="zh-CN" sz="2000" dirty="0">
              <a:latin typeface="微软雅黑" panose="020B0503020204020204" charset="-122"/>
              <a:ea typeface="微软雅黑" panose="020B0503020204020204" charset="-122"/>
            </a:endParaRPr>
          </a:p>
          <a:p>
            <a:pPr marL="0" indent="457200">
              <a:lnSpc>
                <a:spcPct val="150000"/>
              </a:lnSpc>
              <a:buNone/>
              <a:defRPr/>
            </a:pPr>
            <a:r>
              <a:rPr lang="en-US" altLang="zh-CN" sz="2000" dirty="0">
                <a:latin typeface="微软雅黑" panose="020B0503020204020204" charset="-122"/>
                <a:ea typeface="微软雅黑" panose="020B0503020204020204" charset="-122"/>
              </a:rPr>
              <a:t>&lt;</a:t>
            </a:r>
            <a:r>
              <a:rPr lang="zh-CN" altLang="en-US" sz="2000" dirty="0">
                <a:latin typeface="微软雅黑" panose="020B0503020204020204" charset="-122"/>
                <a:ea typeface="微软雅黑" panose="020B0503020204020204" charset="-122"/>
              </a:rPr>
              <a:t>标签名</a:t>
            </a:r>
            <a:r>
              <a:rPr lang="en-US" altLang="zh-CN" sz="2000" dirty="0">
                <a:latin typeface="微软雅黑" panose="020B0503020204020204" charset="-122"/>
                <a:ea typeface="微软雅黑" panose="020B0503020204020204" charset="-122"/>
              </a:rPr>
              <a:t> /&gt;</a:t>
            </a:r>
            <a:endParaRPr lang="en-US" altLang="zh-CN" sz="2000" dirty="0">
              <a:latin typeface="微软雅黑" panose="020B0503020204020204" charset="-122"/>
              <a:ea typeface="微软雅黑" panose="020B0503020204020204" charset="-122"/>
            </a:endParaRPr>
          </a:p>
          <a:p>
            <a:pPr marL="0" indent="457200">
              <a:lnSpc>
                <a:spcPct val="150000"/>
              </a:lnSpc>
              <a:buNone/>
              <a:defRPr/>
            </a:pPr>
            <a:endParaRPr lang="zh-CN" altLang="en-US" sz="2000" dirty="0">
              <a:latin typeface="微软雅黑" panose="020B0503020204020204" charset="-122"/>
              <a:ea typeface="微软雅黑" panose="020B0503020204020204" charset="-122"/>
            </a:endParaRPr>
          </a:p>
        </p:txBody>
      </p:sp>
      <p:sp>
        <p:nvSpPr>
          <p:cNvPr id="3" name="标题 6"/>
          <p:cNvSpPr>
            <a:spLocks noGrp="1"/>
          </p:cNvSpPr>
          <p:nvPr>
            <p:custDataLst>
              <p:tags r:id="rId1"/>
            </p:custDataLst>
          </p:nvPr>
        </p:nvSpPr>
        <p:spPr>
          <a:xfrm>
            <a:off x="972185" y="153035"/>
            <a:ext cx="468820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r>
              <a:rPr lang="zh-CN" altLang="en-US" dirty="0">
                <a:solidFill>
                  <a:srgbClr val="0070C0"/>
                </a:solidFill>
                <a:sym typeface="+mn-ea"/>
              </a:rPr>
              <a:t>二</a:t>
            </a:r>
            <a:r>
              <a:rPr dirty="0">
                <a:solidFill>
                  <a:srgbClr val="0070C0"/>
                </a:solidFill>
                <a:sym typeface="+mn-ea"/>
              </a:rPr>
              <a:t>、</a:t>
            </a:r>
            <a:r>
              <a:rPr lang="en-US" altLang="zh-CN" dirty="0">
                <a:solidFill>
                  <a:srgbClr val="0070C0"/>
                </a:solidFill>
                <a:sym typeface="+mn-ea"/>
              </a:rPr>
              <a:t>HTML5</a:t>
            </a:r>
            <a:r>
              <a:rPr dirty="0">
                <a:solidFill>
                  <a:srgbClr val="0070C0"/>
                </a:solidFill>
                <a:sym typeface="+mn-ea"/>
              </a:rPr>
              <a:t>标签的类型</a:t>
            </a:r>
            <a:endParaRPr lang="zh-CN" altLang="en-US" b="1" dirty="0">
              <a:solidFill>
                <a:srgbClr val="0070C0"/>
              </a:solidFill>
              <a:latin typeface="微软雅黑" panose="020B0503020204020204" charset="-122"/>
              <a:ea typeface="微软雅黑" panose="020B0503020204020204" charset="-122"/>
            </a:endParaRPr>
          </a:p>
        </p:txBody>
      </p:sp>
      <p:pic>
        <p:nvPicPr>
          <p:cNvPr id="5" name="图片 4"/>
          <p:cNvPicPr>
            <a:picLocks noChangeAspect="1"/>
          </p:cNvPicPr>
          <p:nvPr>
            <p:custDataLst>
              <p:tags r:id="rId2"/>
            </p:custDataLst>
          </p:nvPr>
        </p:nvPicPr>
        <p:blipFill>
          <a:blip r:embed="rId3"/>
          <a:stretch>
            <a:fillRect/>
          </a:stretch>
        </p:blipFill>
        <p:spPr>
          <a:xfrm>
            <a:off x="1588770" y="4282440"/>
            <a:ext cx="9574530" cy="1092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56640" y="1076960"/>
            <a:ext cx="1445260" cy="723900"/>
          </a:xfrm>
        </p:spPr>
        <p:txBody>
          <a:bodyPr/>
          <a:lstStyle/>
          <a:p>
            <a:r>
              <a:rPr b="0">
                <a:solidFill>
                  <a:srgbClr val="0070C0"/>
                </a:solidFill>
                <a:sym typeface="+mn-ea"/>
              </a:rPr>
              <a:t>双标签</a:t>
            </a:r>
            <a:endParaRPr lang="zh-CN" altLang="en-US" b="0" dirty="0">
              <a:solidFill>
                <a:srgbClr val="0070C0"/>
              </a:solidFill>
              <a:latin typeface="微软雅黑" panose="020B0503020204020204" charset="-122"/>
              <a:ea typeface="微软雅黑" panose="020B0503020204020204" charset="-122"/>
              <a:sym typeface="+mn-ea"/>
            </a:endParaRPr>
          </a:p>
        </p:txBody>
      </p:sp>
      <p:sp>
        <p:nvSpPr>
          <p:cNvPr id="3" name="矩形 2"/>
          <p:cNvSpPr/>
          <p:nvPr/>
        </p:nvSpPr>
        <p:spPr>
          <a:xfrm>
            <a:off x="1722120" y="1590040"/>
            <a:ext cx="8521700" cy="2970530"/>
          </a:xfrm>
          <a:prstGeom prst="rect">
            <a:avLst/>
          </a:prstGeom>
        </p:spPr>
        <p:txBody>
          <a:bodyPr wrap="square">
            <a:spAutoFit/>
          </a:bodyPr>
          <a:lstStyle/>
          <a:p>
            <a:pPr marL="0" lvl="1" indent="457200">
              <a:lnSpc>
                <a:spcPct val="150000"/>
              </a:lnSpc>
              <a:spcBef>
                <a:spcPts val="425"/>
              </a:spcBef>
              <a:defRPr/>
            </a:pPr>
            <a:r>
              <a:rPr lang="zh-CN" altLang="en-US" sz="2000" dirty="0">
                <a:latin typeface="微软雅黑" panose="020B0503020204020204" charset="-122"/>
                <a:ea typeface="微软雅黑" panose="020B0503020204020204" charset="-122"/>
              </a:rPr>
              <a:t>双标签也称体标签，是指由开始和结束两个标签符组成的标签。其基本语法格式如下：</a:t>
            </a:r>
            <a:endParaRPr lang="zh-CN" altLang="en-US" sz="2000" dirty="0">
              <a:latin typeface="微软雅黑" panose="020B0503020204020204" charset="-122"/>
              <a:ea typeface="微软雅黑" panose="020B0503020204020204" charset="-122"/>
            </a:endParaRPr>
          </a:p>
          <a:p>
            <a:pPr marL="0" lvl="1" indent="457200">
              <a:lnSpc>
                <a:spcPct val="150000"/>
              </a:lnSpc>
              <a:spcBef>
                <a:spcPts val="425"/>
              </a:spcBef>
              <a:defRPr/>
            </a:pPr>
            <a:r>
              <a:rPr lang="en-US" altLang="zh-CN" sz="2000" dirty="0">
                <a:latin typeface="微软雅黑" panose="020B0503020204020204" charset="-122"/>
                <a:ea typeface="微软雅黑" panose="020B0503020204020204" charset="-122"/>
              </a:rPr>
              <a:t>&lt;</a:t>
            </a:r>
            <a:r>
              <a:rPr lang="zh-CN" altLang="en-US" sz="2000" dirty="0">
                <a:latin typeface="微软雅黑" panose="020B0503020204020204" charset="-122"/>
                <a:ea typeface="微软雅黑" panose="020B0503020204020204" charset="-122"/>
              </a:rPr>
              <a:t>标签名</a:t>
            </a:r>
            <a:r>
              <a:rPr lang="en-US" altLang="zh-CN" sz="2000" dirty="0">
                <a:latin typeface="微软雅黑" panose="020B0503020204020204" charset="-122"/>
                <a:ea typeface="微软雅黑" panose="020B0503020204020204" charset="-122"/>
              </a:rPr>
              <a:t>&gt;</a:t>
            </a:r>
            <a:r>
              <a:rPr lang="zh-CN" altLang="en-US" sz="2000" dirty="0">
                <a:latin typeface="微软雅黑" panose="020B0503020204020204" charset="-122"/>
                <a:ea typeface="微软雅黑" panose="020B0503020204020204" charset="-122"/>
              </a:rPr>
              <a:t>内容</a:t>
            </a:r>
            <a:r>
              <a:rPr lang="en-US" altLang="zh-CN" sz="2000" dirty="0">
                <a:latin typeface="微软雅黑" panose="020B0503020204020204" charset="-122"/>
                <a:ea typeface="微软雅黑" panose="020B0503020204020204" charset="-122"/>
              </a:rPr>
              <a:t>&lt;/</a:t>
            </a:r>
            <a:r>
              <a:rPr lang="zh-CN" altLang="en-US" sz="2000" dirty="0">
                <a:latin typeface="微软雅黑" panose="020B0503020204020204" charset="-122"/>
                <a:ea typeface="微软雅黑" panose="020B0503020204020204" charset="-122"/>
              </a:rPr>
              <a:t>标签名</a:t>
            </a:r>
            <a:r>
              <a:rPr lang="en-US" altLang="zh-CN" sz="2000" dirty="0">
                <a:latin typeface="微软雅黑" panose="020B0503020204020204" charset="-122"/>
                <a:ea typeface="微软雅黑" panose="020B0503020204020204" charset="-122"/>
              </a:rPr>
              <a:t>&gt;</a:t>
            </a:r>
            <a:endParaRPr lang="zh-CN" altLang="en-US" sz="2000" dirty="0">
              <a:latin typeface="微软雅黑" panose="020B0503020204020204" charset="-122"/>
              <a:ea typeface="微软雅黑" panose="020B0503020204020204" charset="-122"/>
            </a:endParaRPr>
          </a:p>
          <a:p>
            <a:pPr marL="0" lvl="1" indent="457200">
              <a:lnSpc>
                <a:spcPct val="150000"/>
              </a:lnSpc>
              <a:spcBef>
                <a:spcPts val="425"/>
              </a:spcBef>
              <a:defRPr/>
            </a:pPr>
            <a:r>
              <a:rPr lang="zh-CN" altLang="en-US" sz="2000" dirty="0">
                <a:latin typeface="微软雅黑" panose="020B0503020204020204" charset="-122"/>
                <a:ea typeface="微软雅黑" panose="020B0503020204020204" charset="-122"/>
              </a:rPr>
              <a:t>该语法中“</a:t>
            </a:r>
            <a:r>
              <a:rPr lang="zh-CN" altLang="en-US" sz="2000" dirty="0">
                <a:solidFill>
                  <a:srgbClr val="0070C0"/>
                </a:solidFill>
                <a:latin typeface="微软雅黑" panose="020B0503020204020204" charset="-122"/>
                <a:ea typeface="微软雅黑" panose="020B0503020204020204" charset="-122"/>
              </a:rPr>
              <a:t>&lt;标签名&gt;</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标示</a:t>
            </a:r>
            <a:r>
              <a:rPr lang="zh-CN" altLang="en-US" sz="2000" dirty="0">
                <a:latin typeface="微软雅黑" panose="020B0503020204020204" charset="-122"/>
                <a:ea typeface="微软雅黑" panose="020B0503020204020204" charset="-122"/>
              </a:rPr>
              <a:t>作用开始，一般称为“</a:t>
            </a:r>
            <a:r>
              <a:rPr lang="zh-CN" altLang="en-US" sz="2000" dirty="0">
                <a:solidFill>
                  <a:srgbClr val="0070C0"/>
                </a:solidFill>
                <a:latin typeface="微软雅黑" panose="020B0503020204020204" charset="-122"/>
                <a:ea typeface="微软雅黑" panose="020B0503020204020204" charset="-122"/>
              </a:rPr>
              <a:t>开始标签</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start tag</a:t>
            </a:r>
            <a:r>
              <a:rPr lang="zh-CN" altLang="en-US" sz="2000" dirty="0">
                <a:latin typeface="微软雅黑" panose="020B0503020204020204" charset="-122"/>
                <a:ea typeface="微软雅黑" panose="020B0503020204020204" charset="-122"/>
              </a:rPr>
              <a:t>）”，“</a:t>
            </a:r>
            <a:r>
              <a:rPr lang="zh-CN" altLang="en-US" sz="2000" dirty="0">
                <a:solidFill>
                  <a:srgbClr val="0070C0"/>
                </a:solidFill>
                <a:latin typeface="微软雅黑" panose="020B0503020204020204" charset="-122"/>
                <a:ea typeface="微软雅黑" panose="020B0503020204020204" charset="-122"/>
              </a:rPr>
              <a:t>&lt;/标签名&gt;</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标示</a:t>
            </a:r>
            <a:r>
              <a:rPr lang="zh-CN" altLang="en-US" sz="2000" dirty="0">
                <a:latin typeface="微软雅黑" panose="020B0503020204020204" charset="-122"/>
                <a:ea typeface="微软雅黑" panose="020B0503020204020204" charset="-122"/>
              </a:rPr>
              <a:t>作用结束，一般称为“</a:t>
            </a:r>
            <a:r>
              <a:rPr lang="zh-CN" altLang="en-US" sz="2000" dirty="0">
                <a:solidFill>
                  <a:srgbClr val="0070C0"/>
                </a:solidFill>
                <a:latin typeface="微软雅黑" panose="020B0503020204020204" charset="-122"/>
                <a:ea typeface="微软雅黑" panose="020B0503020204020204" charset="-122"/>
              </a:rPr>
              <a:t>结束标签</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end tag</a:t>
            </a:r>
            <a:r>
              <a:rPr lang="zh-CN" altLang="en-US" sz="2000" dirty="0">
                <a:latin typeface="微软雅黑" panose="020B0503020204020204" charset="-122"/>
                <a:ea typeface="微软雅黑" panose="020B0503020204020204" charset="-122"/>
              </a:rPr>
              <a:t>）”。和开始标签相比，结束标签只是在前面加了一个关闭符“</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2" name="标题 6"/>
          <p:cNvSpPr>
            <a:spLocks noGrp="1"/>
          </p:cNvSpPr>
          <p:nvPr>
            <p:custDataLst>
              <p:tags r:id="rId1"/>
            </p:custDataLst>
          </p:nvPr>
        </p:nvSpPr>
        <p:spPr>
          <a:xfrm>
            <a:off x="972185" y="153035"/>
            <a:ext cx="468820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r>
              <a:rPr lang="zh-CN" altLang="en-US" dirty="0">
                <a:solidFill>
                  <a:srgbClr val="0070C0"/>
                </a:solidFill>
                <a:sym typeface="+mn-ea"/>
              </a:rPr>
              <a:t>二、</a:t>
            </a:r>
            <a:r>
              <a:rPr lang="en-US" altLang="zh-CN" dirty="0">
                <a:solidFill>
                  <a:srgbClr val="0070C0"/>
                </a:solidFill>
                <a:sym typeface="+mn-ea"/>
              </a:rPr>
              <a:t>HTML5</a:t>
            </a:r>
            <a:r>
              <a:rPr lang="zh-CN" altLang="en-US" dirty="0">
                <a:solidFill>
                  <a:srgbClr val="0070C0"/>
                </a:solidFill>
                <a:sym typeface="+mn-ea"/>
              </a:rPr>
              <a:t>标签的类型</a:t>
            </a:r>
            <a:endParaRPr lang="zh-CN" altLang="en-US" b="1" dirty="0">
              <a:solidFill>
                <a:srgbClr val="0070C0"/>
              </a:solidFill>
              <a:latin typeface="微软雅黑" panose="020B0503020204020204" charset="-122"/>
              <a:ea typeface="微软雅黑" panose="020B0503020204020204" charset="-122"/>
            </a:endParaRPr>
          </a:p>
        </p:txBody>
      </p:sp>
      <p:pic>
        <p:nvPicPr>
          <p:cNvPr id="4" name="图片 3"/>
          <p:cNvPicPr>
            <a:picLocks noChangeAspect="1"/>
          </p:cNvPicPr>
          <p:nvPr>
            <p:custDataLst>
              <p:tags r:id="rId2"/>
            </p:custDataLst>
          </p:nvPr>
        </p:nvPicPr>
        <p:blipFill>
          <a:blip r:embed="rId3"/>
          <a:stretch>
            <a:fillRect/>
          </a:stretch>
        </p:blipFill>
        <p:spPr>
          <a:xfrm>
            <a:off x="3242310" y="4671060"/>
            <a:ext cx="6126480" cy="1504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567608" y="189801"/>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charset="-122"/>
                <a:ea typeface="微软雅黑" panose="020B0503020204020204" charset="-122"/>
              </a:rPr>
              <a:t>二、单标签</a:t>
            </a:r>
            <a:endParaRPr lang="zh-CN" altLang="en-US" sz="28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972185" y="1067435"/>
            <a:ext cx="2124075" cy="723900"/>
          </a:xfrm>
        </p:spPr>
        <p:txBody>
          <a:bodyPr/>
          <a:lstStyle/>
          <a:p>
            <a:r>
              <a:rPr b="0">
                <a:sym typeface="+mn-ea"/>
              </a:rPr>
              <a:t>注释标签</a:t>
            </a:r>
            <a:endParaRPr lang="zh-CN" altLang="en-US" b="0" dirty="0">
              <a:latin typeface="微软雅黑" panose="020B0503020204020204" charset="-122"/>
              <a:ea typeface="微软雅黑" panose="020B0503020204020204" charset="-122"/>
              <a:sym typeface="+mn-ea"/>
            </a:endParaRPr>
          </a:p>
        </p:txBody>
      </p:sp>
      <p:sp>
        <p:nvSpPr>
          <p:cNvPr id="7" name="内容占位符 2"/>
          <p:cNvSpPr>
            <a:spLocks noGrp="1"/>
          </p:cNvSpPr>
          <p:nvPr>
            <p:ph idx="1"/>
          </p:nvPr>
        </p:nvSpPr>
        <p:spPr bwMode="auto">
          <a:xfrm>
            <a:off x="723900" y="1791335"/>
            <a:ext cx="10439400" cy="234188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0" indent="457200">
              <a:lnSpc>
                <a:spcPct val="150000"/>
              </a:lnSpc>
              <a:buNone/>
              <a:defRPr/>
            </a:pPr>
            <a:r>
              <a:rPr lang="zh-CN" altLang="en-US" sz="2000" dirty="0">
                <a:latin typeface="微软雅黑" panose="020B0503020204020204" charset="-122"/>
                <a:ea typeface="微软雅黑" panose="020B0503020204020204" charset="-122"/>
              </a:rPr>
              <a:t>在</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中还有一种特殊的标签</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注释标签。如果需要在</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文档中添加一些便于阅读和理解但又不需要显示在页面中的注释文字，就需要使用注释标签。其基本语法格式如下：</a:t>
            </a:r>
            <a:endParaRPr lang="zh-CN" altLang="en-US" sz="2000" dirty="0">
              <a:latin typeface="微软雅黑" panose="020B0503020204020204" charset="-122"/>
              <a:ea typeface="微软雅黑" panose="020B0503020204020204" charset="-122"/>
            </a:endParaRPr>
          </a:p>
          <a:p>
            <a:pPr marL="0" indent="457200">
              <a:lnSpc>
                <a:spcPct val="150000"/>
              </a:lnSpc>
              <a:buNone/>
              <a:defRPr/>
            </a:pPr>
            <a:r>
              <a:rPr sz="2000" dirty="0">
                <a:solidFill>
                  <a:srgbClr val="0070C0"/>
                </a:solidFill>
                <a:latin typeface="微软雅黑" panose="020B0503020204020204" charset="-122"/>
                <a:ea typeface="微软雅黑" panose="020B0503020204020204" charset="-122"/>
              </a:rPr>
              <a:t>&lt;!--</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注释语句</a:t>
            </a:r>
            <a:r>
              <a:rPr lang="zh-CN" altLang="en-US" sz="2000" dirty="0">
                <a:solidFill>
                  <a:srgbClr val="0070C0"/>
                </a:solidFill>
                <a:latin typeface="微软雅黑" panose="020B0503020204020204" charset="-122"/>
                <a:ea typeface="微软雅黑" panose="020B0503020204020204" charset="-122"/>
              </a:rPr>
              <a:t> </a:t>
            </a:r>
            <a:r>
              <a:rPr sz="2000" dirty="0">
                <a:solidFill>
                  <a:srgbClr val="0070C0"/>
                </a:solidFill>
                <a:latin typeface="微软雅黑" panose="020B0503020204020204" charset="-122"/>
                <a:ea typeface="微软雅黑" panose="020B0503020204020204" charset="-122"/>
              </a:rPr>
              <a:t>--&gt;</a:t>
            </a:r>
            <a:endParaRPr lang="zh-CN" altLang="en-US" sz="2000" dirty="0">
              <a:latin typeface="微软雅黑" panose="020B0503020204020204" charset="-122"/>
              <a:ea typeface="微软雅黑" panose="020B0503020204020204" charset="-122"/>
            </a:endParaRPr>
          </a:p>
        </p:txBody>
      </p:sp>
      <p:sp>
        <p:nvSpPr>
          <p:cNvPr id="3" name="标题 6"/>
          <p:cNvSpPr>
            <a:spLocks noGrp="1"/>
          </p:cNvSpPr>
          <p:nvPr>
            <p:custDataLst>
              <p:tags r:id="rId1"/>
            </p:custDataLst>
          </p:nvPr>
        </p:nvSpPr>
        <p:spPr>
          <a:xfrm>
            <a:off x="972185" y="153035"/>
            <a:ext cx="468820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r>
              <a:rPr lang="zh-CN" altLang="en-US" dirty="0">
                <a:solidFill>
                  <a:srgbClr val="0070C0"/>
                </a:solidFill>
                <a:sym typeface="+mn-ea"/>
              </a:rPr>
              <a:t>二、</a:t>
            </a:r>
            <a:r>
              <a:rPr lang="en-US" altLang="zh-CN" dirty="0">
                <a:solidFill>
                  <a:srgbClr val="0070C0"/>
                </a:solidFill>
                <a:sym typeface="+mn-ea"/>
              </a:rPr>
              <a:t>HTML5</a:t>
            </a:r>
            <a:r>
              <a:rPr lang="zh-CN" altLang="en-US" dirty="0">
                <a:solidFill>
                  <a:srgbClr val="0070C0"/>
                </a:solidFill>
                <a:sym typeface="+mn-ea"/>
              </a:rPr>
              <a:t>标签的类型</a:t>
            </a:r>
            <a:endParaRPr lang="zh-CN" altLang="en-US" b="1" dirty="0">
              <a:solidFill>
                <a:srgbClr val="0070C0"/>
              </a:solidFill>
              <a:latin typeface="微软雅黑" panose="020B0503020204020204" charset="-122"/>
              <a:ea typeface="微软雅黑" panose="020B0503020204020204" charset="-122"/>
            </a:endParaRPr>
          </a:p>
        </p:txBody>
      </p:sp>
      <p:pic>
        <p:nvPicPr>
          <p:cNvPr id="9" name="图片 8"/>
          <p:cNvPicPr>
            <a:picLocks noChangeAspect="1"/>
          </p:cNvPicPr>
          <p:nvPr>
            <p:custDataLst>
              <p:tags r:id="rId2"/>
            </p:custDataLst>
          </p:nvPr>
        </p:nvPicPr>
        <p:blipFill>
          <a:blip r:embed="rId3"/>
          <a:stretch>
            <a:fillRect/>
          </a:stretch>
        </p:blipFill>
        <p:spPr>
          <a:xfrm>
            <a:off x="6793865" y="3491865"/>
            <a:ext cx="4817110" cy="2642235"/>
          </a:xfrm>
          <a:prstGeom prst="rect">
            <a:avLst/>
          </a:prstGeom>
          <a:ln>
            <a:solidFill>
              <a:schemeClr val="bg2">
                <a:lumMod val="75000"/>
              </a:schemeClr>
            </a:solidFill>
          </a:ln>
        </p:spPr>
      </p:pic>
      <p:pic>
        <p:nvPicPr>
          <p:cNvPr id="10" name="图片 9"/>
          <p:cNvPicPr>
            <a:picLocks noChangeAspect="1"/>
          </p:cNvPicPr>
          <p:nvPr>
            <p:custDataLst>
              <p:tags r:id="rId4"/>
            </p:custDataLst>
          </p:nvPr>
        </p:nvPicPr>
        <p:blipFill>
          <a:blip r:embed="rId5"/>
          <a:stretch>
            <a:fillRect/>
          </a:stretch>
        </p:blipFill>
        <p:spPr>
          <a:xfrm>
            <a:off x="306070" y="4171950"/>
            <a:ext cx="6019800" cy="1962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567608" y="189801"/>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charset="-122"/>
                <a:ea typeface="微软雅黑" panose="020B0503020204020204" charset="-122"/>
              </a:rPr>
              <a:t>二、单标签</a:t>
            </a:r>
            <a:endParaRPr lang="zh-CN" altLang="en-US" sz="28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972185" y="1067435"/>
            <a:ext cx="2124075" cy="723900"/>
          </a:xfrm>
        </p:spPr>
        <p:txBody>
          <a:bodyPr/>
          <a:lstStyle/>
          <a:p>
            <a:r>
              <a:rPr b="0">
                <a:sym typeface="+mn-ea"/>
              </a:rPr>
              <a:t>注释标签</a:t>
            </a:r>
            <a:endParaRPr lang="zh-CN" altLang="en-US" b="0" dirty="0">
              <a:latin typeface="微软雅黑" panose="020B0503020204020204" charset="-122"/>
              <a:ea typeface="微软雅黑" panose="020B0503020204020204" charset="-122"/>
              <a:sym typeface="+mn-ea"/>
            </a:endParaRPr>
          </a:p>
        </p:txBody>
      </p:sp>
      <p:sp>
        <p:nvSpPr>
          <p:cNvPr id="7" name="内容占位符 2"/>
          <p:cNvSpPr>
            <a:spLocks noGrp="1"/>
          </p:cNvSpPr>
          <p:nvPr>
            <p:ph idx="1"/>
          </p:nvPr>
        </p:nvSpPr>
        <p:spPr bwMode="auto">
          <a:xfrm>
            <a:off x="723900" y="1791335"/>
            <a:ext cx="10439400" cy="15265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p>
            <a:pPr marL="0" indent="457200">
              <a:lnSpc>
                <a:spcPct val="150000"/>
              </a:lnSpc>
              <a:buNone/>
              <a:defRPr/>
            </a:pPr>
            <a:r>
              <a:rPr lang="zh-CN" altLang="en-US" sz="2000" dirty="0">
                <a:latin typeface="微软雅黑" panose="020B0503020204020204" charset="-122"/>
                <a:ea typeface="微软雅黑" panose="020B0503020204020204" charset="-122"/>
              </a:rPr>
              <a:t>需要说明的是，注释内容</a:t>
            </a:r>
            <a:r>
              <a:rPr lang="zh-CN" altLang="en-US" sz="2000" dirty="0">
                <a:solidFill>
                  <a:srgbClr val="0070C0"/>
                </a:solidFill>
                <a:latin typeface="微软雅黑" panose="020B0503020204020204" charset="-122"/>
                <a:ea typeface="微软雅黑" panose="020B0503020204020204" charset="-122"/>
              </a:rPr>
              <a:t>不会显示</a:t>
            </a:r>
            <a:r>
              <a:rPr lang="zh-CN" altLang="en-US" sz="2000" dirty="0">
                <a:latin typeface="微软雅黑" panose="020B0503020204020204" charset="-122"/>
                <a:ea typeface="微软雅黑" panose="020B0503020204020204" charset="-122"/>
              </a:rPr>
              <a:t>在浏览器窗口中，但是作为</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文档内容的一部分，可以被下载到用户的计算机上，查看源代码时就可以看到。</a:t>
            </a:r>
            <a:endParaRPr lang="zh-CN" altLang="en-US" sz="2000" dirty="0">
              <a:latin typeface="微软雅黑" panose="020B0503020204020204" charset="-122"/>
              <a:ea typeface="微软雅黑" panose="020B0503020204020204" charset="-122"/>
            </a:endParaRPr>
          </a:p>
          <a:p>
            <a:pPr marL="0" indent="457200">
              <a:lnSpc>
                <a:spcPct val="150000"/>
              </a:lnSpc>
              <a:buNone/>
              <a:defRPr/>
            </a:pPr>
            <a:r>
              <a:rPr b="1" dirty="0">
                <a:latin typeface="微软雅黑" panose="020B0503020204020204" charset="-122"/>
                <a:ea typeface="微软雅黑" panose="020B0503020204020204" charset="-122"/>
                <a:sym typeface="+mn-ea"/>
              </a:rPr>
              <a:t>在</a:t>
            </a:r>
            <a:r>
              <a:rPr lang="en-US" altLang="zh-CN" b="1" dirty="0">
                <a:latin typeface="微软雅黑" panose="020B0503020204020204" charset="-122"/>
                <a:ea typeface="微软雅黑" panose="020B0503020204020204" charset="-122"/>
                <a:sym typeface="+mn-ea"/>
              </a:rPr>
              <a:t>2023</a:t>
            </a:r>
            <a:r>
              <a:rPr b="1" dirty="0">
                <a:latin typeface="微软雅黑" panose="020B0503020204020204" charset="-122"/>
                <a:ea typeface="微软雅黑" panose="020B0503020204020204" charset="-122"/>
                <a:sym typeface="+mn-ea"/>
              </a:rPr>
              <a:t>年金砖国家职业技能大赛中，明确要求要为</a:t>
            </a:r>
            <a:r>
              <a:rPr lang="en-US" altLang="zh-CN" b="1" dirty="0">
                <a:latin typeface="微软雅黑" panose="020B0503020204020204" charset="-122"/>
                <a:ea typeface="微软雅黑" panose="020B0503020204020204" charset="-122"/>
                <a:sym typeface="+mn-ea"/>
              </a:rPr>
              <a:t>HTML</a:t>
            </a:r>
            <a:r>
              <a:rPr b="1" dirty="0">
                <a:latin typeface="微软雅黑" panose="020B0503020204020204" charset="-122"/>
                <a:ea typeface="微软雅黑" panose="020B0503020204020204" charset="-122"/>
                <a:sym typeface="+mn-ea"/>
              </a:rPr>
              <a:t>语句和</a:t>
            </a:r>
            <a:r>
              <a:rPr lang="en-US" altLang="zh-CN" b="1" dirty="0">
                <a:latin typeface="微软雅黑" panose="020B0503020204020204" charset="-122"/>
                <a:ea typeface="微软雅黑" panose="020B0503020204020204" charset="-122"/>
                <a:sym typeface="+mn-ea"/>
              </a:rPr>
              <a:t>CSS</a:t>
            </a:r>
            <a:r>
              <a:rPr b="1" dirty="0">
                <a:latin typeface="微软雅黑" panose="020B0503020204020204" charset="-122"/>
                <a:ea typeface="微软雅黑" panose="020B0503020204020204" charset="-122"/>
                <a:sym typeface="+mn-ea"/>
              </a:rPr>
              <a:t>语句添加注释。</a:t>
            </a:r>
            <a:endParaRPr lang="zh-CN" altLang="en-US" b="1" dirty="0">
              <a:latin typeface="微软雅黑" panose="020B0503020204020204" charset="-122"/>
              <a:ea typeface="微软雅黑" panose="020B0503020204020204" charset="-122"/>
            </a:endParaRPr>
          </a:p>
          <a:p>
            <a:pPr marL="0" indent="457200">
              <a:lnSpc>
                <a:spcPct val="150000"/>
              </a:lnSpc>
              <a:buNone/>
              <a:defRPr/>
            </a:pPr>
            <a:endParaRPr lang="zh-CN" altLang="en-US" sz="2000" dirty="0">
              <a:latin typeface="微软雅黑" panose="020B0503020204020204" charset="-122"/>
              <a:ea typeface="微软雅黑" panose="020B0503020204020204" charset="-122"/>
            </a:endParaRPr>
          </a:p>
        </p:txBody>
      </p:sp>
      <p:sp>
        <p:nvSpPr>
          <p:cNvPr id="3" name="标题 6"/>
          <p:cNvSpPr>
            <a:spLocks noGrp="1"/>
          </p:cNvSpPr>
          <p:nvPr>
            <p:custDataLst>
              <p:tags r:id="rId1"/>
            </p:custDataLst>
          </p:nvPr>
        </p:nvSpPr>
        <p:spPr>
          <a:xfrm>
            <a:off x="972185" y="153035"/>
            <a:ext cx="468820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r>
              <a:rPr lang="zh-CN" altLang="en-US" dirty="0">
                <a:solidFill>
                  <a:srgbClr val="0070C0"/>
                </a:solidFill>
                <a:sym typeface="+mn-ea"/>
              </a:rPr>
              <a:t>二、</a:t>
            </a:r>
            <a:r>
              <a:rPr lang="en-US" altLang="zh-CN" dirty="0">
                <a:solidFill>
                  <a:srgbClr val="0070C0"/>
                </a:solidFill>
                <a:sym typeface="+mn-ea"/>
              </a:rPr>
              <a:t>HTML5</a:t>
            </a:r>
            <a:r>
              <a:rPr lang="zh-CN" altLang="en-US" dirty="0">
                <a:solidFill>
                  <a:srgbClr val="0070C0"/>
                </a:solidFill>
                <a:sym typeface="+mn-ea"/>
              </a:rPr>
              <a:t>标签的类型</a:t>
            </a:r>
            <a:endParaRPr lang="zh-CN" altLang="en-US" b="1" dirty="0">
              <a:solidFill>
                <a:srgbClr val="0070C0"/>
              </a:solidFill>
              <a:latin typeface="微软雅黑" panose="020B0503020204020204" charset="-122"/>
              <a:ea typeface="微软雅黑" panose="020B0503020204020204" charset="-122"/>
            </a:endParaRPr>
          </a:p>
        </p:txBody>
      </p:sp>
      <p:pic>
        <p:nvPicPr>
          <p:cNvPr id="5" name="图片 4"/>
          <p:cNvPicPr>
            <a:picLocks noChangeAspect="1"/>
          </p:cNvPicPr>
          <p:nvPr>
            <p:custDataLst>
              <p:tags r:id="rId2"/>
            </p:custDataLst>
          </p:nvPr>
        </p:nvPicPr>
        <p:blipFill>
          <a:blip r:embed="rId3"/>
          <a:stretch>
            <a:fillRect/>
          </a:stretch>
        </p:blipFill>
        <p:spPr>
          <a:xfrm>
            <a:off x="3404870" y="3248025"/>
            <a:ext cx="5381625" cy="2781300"/>
          </a:xfrm>
          <a:prstGeom prst="rect">
            <a:avLst/>
          </a:prstGeom>
          <a:ln>
            <a:solidFill>
              <a:schemeClr val="bg2">
                <a:lumMod val="75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567608" y="189801"/>
            <a:ext cx="2672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charset="-122"/>
                <a:ea typeface="微软雅黑" panose="020B0503020204020204" charset="-122"/>
              </a:rPr>
              <a:t>三、标签的属性</a:t>
            </a:r>
            <a:endParaRPr lang="zh-CN" altLang="en-US" sz="28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lstStyle/>
          <a:p>
            <a:r>
              <a:rPr lang="zh-CN" altLang="en-US" dirty="0">
                <a:sym typeface="+mn-ea"/>
              </a:rPr>
              <a:t>三</a:t>
            </a:r>
            <a:r>
              <a:rPr dirty="0">
                <a:sym typeface="+mn-ea"/>
              </a:rPr>
              <a:t>、</a:t>
            </a:r>
            <a:r>
              <a:rPr lang="en-US" altLang="zh-CN" dirty="0">
                <a:solidFill>
                  <a:srgbClr val="0070C0"/>
                </a:solidFill>
                <a:sym typeface="+mn-ea"/>
              </a:rPr>
              <a:t>HTML5</a:t>
            </a:r>
            <a:r>
              <a:rPr dirty="0">
                <a:sym typeface="+mn-ea"/>
              </a:rPr>
              <a:t>标签的属性</a:t>
            </a:r>
            <a:endParaRPr lang="zh-CN" altLang="en-US" b="1" dirty="0">
              <a:latin typeface="微软雅黑" panose="020B0503020204020204" charset="-122"/>
              <a:ea typeface="微软雅黑" panose="020B0503020204020204" charset="-122"/>
              <a:sym typeface="+mn-ea"/>
            </a:endParaRPr>
          </a:p>
        </p:txBody>
      </p:sp>
      <p:sp>
        <p:nvSpPr>
          <p:cNvPr id="7" name="内容占位符 2"/>
          <p:cNvSpPr>
            <a:spLocks noGrp="1"/>
          </p:cNvSpPr>
          <p:nvPr>
            <p:ph idx="1"/>
          </p:nvPr>
        </p:nvSpPr>
        <p:spPr bwMode="auto">
          <a:xfrm>
            <a:off x="723900" y="1390650"/>
            <a:ext cx="10439400" cy="478663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0" indent="457200">
              <a:lnSpc>
                <a:spcPct val="150000"/>
              </a:lnSpc>
              <a:buNone/>
              <a:defRPr/>
            </a:pPr>
            <a:r>
              <a:rPr sz="2000" dirty="0">
                <a:latin typeface="微软雅黑" panose="020B0503020204020204" charset="-122"/>
                <a:ea typeface="微软雅黑" panose="020B0503020204020204" charset="-122"/>
              </a:rPr>
              <a:t>HTML 标签可以拥有属性，通过属性设置可以为 HTML 标签实现更多的功能。</a:t>
            </a:r>
            <a:endParaRPr sz="2000" dirty="0">
              <a:latin typeface="微软雅黑" panose="020B0503020204020204" charset="-122"/>
              <a:ea typeface="微软雅黑" panose="020B0503020204020204" charset="-122"/>
            </a:endParaRPr>
          </a:p>
          <a:p>
            <a:pPr marL="0" indent="457200">
              <a:lnSpc>
                <a:spcPct val="150000"/>
              </a:lnSpc>
              <a:buNone/>
              <a:defRPr/>
            </a:pPr>
            <a:r>
              <a:rPr lang="zh-CN" altLang="en-US" sz="2000" dirty="0">
                <a:latin typeface="微软雅黑" panose="020B0503020204020204" charset="-122"/>
                <a:ea typeface="微软雅黑" panose="020B0503020204020204" charset="-122"/>
              </a:rPr>
              <a:t>在</a:t>
            </a:r>
            <a:r>
              <a:rPr lang="en-US" altLang="zh-CN" sz="2000" dirty="0">
                <a:latin typeface="微软雅黑" panose="020B0503020204020204" charset="-122"/>
                <a:ea typeface="微软雅黑" panose="020B0503020204020204" charset="-122"/>
              </a:rPr>
              <a:t>HTML5</a:t>
            </a:r>
            <a:r>
              <a:rPr sz="2000" dirty="0">
                <a:latin typeface="微软雅黑" panose="020B0503020204020204" charset="-122"/>
                <a:ea typeface="微软雅黑" panose="020B0503020204020204" charset="-122"/>
              </a:rPr>
              <a:t>的</a:t>
            </a:r>
            <a:r>
              <a:rPr sz="2000" dirty="0">
                <a:solidFill>
                  <a:srgbClr val="0070C0"/>
                </a:solidFill>
                <a:latin typeface="微软雅黑" panose="020B0503020204020204" charset="-122"/>
                <a:ea typeface="微软雅黑" panose="020B0503020204020204" charset="-122"/>
              </a:rPr>
              <a:t>开始标签</a:t>
            </a:r>
            <a:r>
              <a:rPr sz="2000" dirty="0">
                <a:latin typeface="微软雅黑" panose="020B0503020204020204" charset="-122"/>
                <a:ea typeface="微软雅黑" panose="020B0503020204020204" charset="-122"/>
              </a:rPr>
              <a:t>中，为标签添加属性。</a:t>
            </a:r>
            <a:endParaRPr sz="2000" dirty="0">
              <a:latin typeface="微软雅黑" panose="020B0503020204020204" charset="-122"/>
              <a:ea typeface="微软雅黑" panose="020B0503020204020204" charset="-122"/>
            </a:endParaRPr>
          </a:p>
          <a:p>
            <a:pPr marL="0" indent="457200">
              <a:lnSpc>
                <a:spcPct val="150000"/>
              </a:lnSpc>
              <a:buNone/>
              <a:defRPr/>
            </a:pPr>
            <a:r>
              <a:rPr lang="zh-CN" altLang="en-US" sz="2000" dirty="0">
                <a:latin typeface="微软雅黑" panose="020B0503020204020204" charset="-122"/>
                <a:ea typeface="微软雅黑" panose="020B0503020204020204" charset="-122"/>
              </a:rPr>
              <a:t>属性总是以</a:t>
            </a:r>
            <a:r>
              <a:rPr lang="en-US" altLang="zh-CN"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属性名</a:t>
            </a:r>
            <a:r>
              <a:rPr lang="en-US" altLang="zh-CN"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属性值</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的形式出现，被称为键值对。键值对可以简单理解为给</a:t>
            </a:r>
            <a:r>
              <a:rPr lang="en-US" altLang="zh-CN"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属性</a:t>
            </a:r>
            <a:r>
              <a:rPr lang="en-US" altLang="zh-CN"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添加</a:t>
            </a:r>
            <a:r>
              <a:rPr lang="en-US" altLang="zh-CN"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属性值</a:t>
            </a:r>
            <a:r>
              <a:rPr lang="en-US" altLang="zh-CN"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marL="0" indent="457200">
              <a:lnSpc>
                <a:spcPct val="150000"/>
              </a:lnSpc>
              <a:buNone/>
              <a:defRPr/>
            </a:pPr>
            <a:r>
              <a:rPr lang="zh-CN" altLang="en-US" sz="2000" dirty="0">
                <a:latin typeface="微软雅黑" panose="020B0503020204020204" charset="-122"/>
                <a:ea typeface="微软雅黑" panose="020B0503020204020204" charset="-122"/>
              </a:rPr>
              <a:t>其基本语法格式如下：</a:t>
            </a:r>
            <a:endParaRPr lang="zh-CN" altLang="en-US" sz="2000" dirty="0">
              <a:latin typeface="微软雅黑" panose="020B0503020204020204" charset="-122"/>
              <a:ea typeface="微软雅黑" panose="020B0503020204020204" charset="-122"/>
            </a:endParaRPr>
          </a:p>
          <a:p>
            <a:pPr marL="0" indent="457200">
              <a:lnSpc>
                <a:spcPct val="150000"/>
              </a:lnSpc>
              <a:buNone/>
              <a:defRPr/>
            </a:pPr>
            <a:r>
              <a:rPr lang="en-US" altLang="zh-CN" sz="2000" dirty="0">
                <a:latin typeface="微软雅黑" panose="020B0503020204020204" charset="-122"/>
                <a:ea typeface="微软雅黑" panose="020B0503020204020204" charset="-122"/>
              </a:rPr>
              <a:t>&lt;</a:t>
            </a:r>
            <a:r>
              <a:rPr lang="zh-CN" altLang="en-US" sz="2000" dirty="0">
                <a:latin typeface="微软雅黑" panose="020B0503020204020204" charset="-122"/>
                <a:ea typeface="微软雅黑" panose="020B0503020204020204" charset="-122"/>
              </a:rPr>
              <a:t>标签名 属性</a:t>
            </a: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属性值</a:t>
            </a:r>
            <a:r>
              <a:rPr lang="en-US" altLang="zh-CN" sz="2000" dirty="0">
                <a:latin typeface="微软雅黑" panose="020B0503020204020204" charset="-122"/>
                <a:ea typeface="微软雅黑" panose="020B0503020204020204" charset="-122"/>
              </a:rPr>
              <a:t>1" </a:t>
            </a:r>
            <a:r>
              <a:rPr lang="zh-CN" altLang="en-US" sz="2000" dirty="0">
                <a:latin typeface="微软雅黑" panose="020B0503020204020204" charset="-122"/>
                <a:ea typeface="微软雅黑" panose="020B0503020204020204" charset="-122"/>
              </a:rPr>
              <a:t>属性</a:t>
            </a: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属性值</a:t>
            </a:r>
            <a:r>
              <a:rPr lang="en-US" altLang="zh-CN" sz="2000" dirty="0">
                <a:latin typeface="微软雅黑" panose="020B0503020204020204" charset="-122"/>
                <a:ea typeface="微软雅黑" panose="020B0503020204020204" charset="-122"/>
              </a:rPr>
              <a:t>2" …&gt; </a:t>
            </a:r>
            <a:r>
              <a:rPr lang="zh-CN" altLang="en-US" sz="2000" dirty="0">
                <a:latin typeface="微软雅黑" panose="020B0503020204020204" charset="-122"/>
                <a:ea typeface="微软雅黑" panose="020B0503020204020204" charset="-122"/>
              </a:rPr>
              <a:t>内容 </a:t>
            </a:r>
            <a:r>
              <a:rPr lang="en-US" altLang="zh-CN" sz="2000" dirty="0">
                <a:latin typeface="微软雅黑" panose="020B0503020204020204" charset="-122"/>
                <a:ea typeface="微软雅黑" panose="020B0503020204020204" charset="-122"/>
              </a:rPr>
              <a:t>&lt;/</a:t>
            </a:r>
            <a:r>
              <a:rPr lang="zh-CN" altLang="en-US" sz="2000" dirty="0">
                <a:latin typeface="微软雅黑" panose="020B0503020204020204" charset="-122"/>
                <a:ea typeface="微软雅黑" panose="020B0503020204020204" charset="-122"/>
              </a:rPr>
              <a:t>标签名</a:t>
            </a:r>
            <a:r>
              <a:rPr lang="en-US" altLang="zh-CN" sz="2000" dirty="0">
                <a:latin typeface="微软雅黑" panose="020B0503020204020204" charset="-122"/>
                <a:ea typeface="微软雅黑" panose="020B0503020204020204" charset="-122"/>
              </a:rPr>
              <a:t>&gt;</a:t>
            </a:r>
            <a:endParaRPr lang="zh-CN" altLang="en-US" sz="2000" dirty="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567608" y="189801"/>
            <a:ext cx="2672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charset="-122"/>
                <a:ea typeface="微软雅黑" panose="020B0503020204020204" charset="-122"/>
              </a:rPr>
              <a:t>三、标签的属性</a:t>
            </a:r>
            <a:endParaRPr lang="zh-CN" altLang="en-US" sz="28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lstStyle/>
          <a:p>
            <a:r>
              <a:rPr lang="zh-CN" altLang="en-US" dirty="0">
                <a:sym typeface="+mn-ea"/>
              </a:rPr>
              <a:t>三</a:t>
            </a:r>
            <a:r>
              <a:rPr dirty="0">
                <a:sym typeface="+mn-ea"/>
              </a:rPr>
              <a:t>、</a:t>
            </a:r>
            <a:r>
              <a:rPr lang="en-US" altLang="zh-CN" dirty="0">
                <a:solidFill>
                  <a:srgbClr val="0070C0"/>
                </a:solidFill>
                <a:sym typeface="+mn-ea"/>
              </a:rPr>
              <a:t>HTML5</a:t>
            </a:r>
            <a:r>
              <a:rPr dirty="0">
                <a:sym typeface="+mn-ea"/>
              </a:rPr>
              <a:t>标签的属性</a:t>
            </a:r>
            <a:endParaRPr lang="zh-CN" altLang="en-US" b="1" dirty="0">
              <a:latin typeface="微软雅黑" panose="020B0503020204020204" charset="-122"/>
              <a:ea typeface="微软雅黑" panose="020B0503020204020204" charset="-122"/>
              <a:sym typeface="+mn-ea"/>
            </a:endParaRPr>
          </a:p>
        </p:txBody>
      </p:sp>
      <p:sp>
        <p:nvSpPr>
          <p:cNvPr id="7" name="内容占位符 2"/>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0" indent="457200">
              <a:lnSpc>
                <a:spcPct val="150000"/>
              </a:lnSpc>
              <a:buNone/>
              <a:defRPr/>
            </a:pPr>
            <a:r>
              <a:rPr lang="zh-CN" altLang="en-US" sz="2000" dirty="0">
                <a:latin typeface="微软雅黑" panose="020B0503020204020204" charset="-122"/>
                <a:ea typeface="微软雅黑" panose="020B0503020204020204" charset="-122"/>
              </a:rPr>
              <a:t>标签可以拥有多个属性，属性之间不分先后顺序，标签名与属性、属性与属性之间均以</a:t>
            </a:r>
            <a:r>
              <a:rPr lang="zh-CN" altLang="en-US" sz="2000" dirty="0">
                <a:solidFill>
                  <a:srgbClr val="0070C0"/>
                </a:solidFill>
                <a:latin typeface="微软雅黑" panose="020B0503020204020204" charset="-122"/>
                <a:ea typeface="微软雅黑" panose="020B0503020204020204" charset="-122"/>
              </a:rPr>
              <a:t>空格</a:t>
            </a:r>
            <a:r>
              <a:rPr lang="zh-CN" altLang="en-US" sz="2000" dirty="0">
                <a:latin typeface="微软雅黑" panose="020B0503020204020204" charset="-122"/>
                <a:ea typeface="微软雅黑" panose="020B0503020204020204" charset="-122"/>
              </a:rPr>
              <a:t>分开，任何标签的属性都有默认值，省略该属性则取默认值。</a:t>
            </a:r>
            <a:endParaRPr lang="zh-CN" altLang="en-US" sz="2000" dirty="0">
              <a:latin typeface="微软雅黑" panose="020B0503020204020204" charset="-122"/>
              <a:ea typeface="微软雅黑" panose="020B0503020204020204" charset="-122"/>
            </a:endParaRPr>
          </a:p>
          <a:p>
            <a:pPr marL="0" indent="457200">
              <a:lnSpc>
                <a:spcPct val="150000"/>
              </a:lnSpc>
              <a:buNone/>
              <a:defRPr/>
            </a:pPr>
            <a:r>
              <a:rPr lang="zh-CN" altLang="en-US" sz="2000" dirty="0">
                <a:latin typeface="微软雅黑" panose="020B0503020204020204" charset="-122"/>
                <a:ea typeface="微软雅黑" panose="020B0503020204020204" charset="-122"/>
              </a:rPr>
              <a:t>属性和属性值对大小写不敏感。</a:t>
            </a:r>
            <a:endParaRPr lang="zh-CN" altLang="en-US" sz="2000" dirty="0">
              <a:latin typeface="微软雅黑" panose="020B0503020204020204" charset="-122"/>
              <a:ea typeface="微软雅黑" panose="020B0503020204020204" charset="-122"/>
            </a:endParaRPr>
          </a:p>
          <a:p>
            <a:pPr marL="0" indent="457200">
              <a:lnSpc>
                <a:spcPct val="150000"/>
              </a:lnSpc>
              <a:buNone/>
              <a:defRPr/>
            </a:pPr>
            <a:r>
              <a:rPr lang="zh-CN" altLang="en-US" sz="2000" dirty="0">
                <a:latin typeface="微软雅黑" panose="020B0503020204020204" charset="-122"/>
                <a:ea typeface="微软雅黑" panose="020B0503020204020204" charset="-122"/>
              </a:rPr>
              <a:t>属性值一般要包括在引号内，双引号是最常用的，也可以使用单引号。</a:t>
            </a:r>
            <a:endParaRPr lang="zh-CN" altLang="en-US" sz="2000" dirty="0">
              <a:latin typeface="微软雅黑" panose="020B0503020204020204" charset="-122"/>
              <a:ea typeface="微软雅黑" panose="020B0503020204020204" charset="-122"/>
            </a:endParaRPr>
          </a:p>
          <a:p>
            <a:pPr marL="0" indent="457200">
              <a:lnSpc>
                <a:spcPct val="150000"/>
              </a:lnSpc>
              <a:buNone/>
              <a:defRPr/>
            </a:pPr>
            <a:r>
              <a:rPr lang="zh-CN" altLang="en-US" sz="2000" dirty="0">
                <a:latin typeface="微软雅黑" panose="020B0503020204020204" charset="-122"/>
                <a:ea typeface="微软雅黑" panose="020B0503020204020204" charset="-122"/>
              </a:rPr>
              <a:t>但是，</a:t>
            </a:r>
            <a:r>
              <a:rPr lang="en-US" altLang="zh-CN" sz="2000" dirty="0">
                <a:latin typeface="微软雅黑" panose="020B0503020204020204" charset="-122"/>
                <a:ea typeface="微软雅黑" panose="020B0503020204020204" charset="-122"/>
              </a:rPr>
              <a:t>HTML5</a:t>
            </a:r>
            <a:r>
              <a:rPr sz="2000" dirty="0">
                <a:latin typeface="微软雅黑" panose="020B0503020204020204" charset="-122"/>
                <a:ea typeface="微软雅黑" panose="020B0503020204020204" charset="-122"/>
              </a:rPr>
              <a:t>中</a:t>
            </a:r>
            <a:r>
              <a:rPr sz="2000" dirty="0">
                <a:solidFill>
                  <a:srgbClr val="0070C0"/>
                </a:solidFill>
                <a:latin typeface="微软雅黑" panose="020B0503020204020204" charset="-122"/>
                <a:ea typeface="微软雅黑" panose="020B0503020204020204" charset="-122"/>
              </a:rPr>
              <a:t>允许属性值不使用引号</a:t>
            </a:r>
            <a:r>
              <a:rPr sz="2000" dirty="0">
                <a:latin typeface="微软雅黑" panose="020B0503020204020204" charset="-122"/>
                <a:ea typeface="微软雅黑" panose="020B0503020204020204" charset="-122"/>
              </a:rPr>
              <a:t>引起来。</a:t>
            </a:r>
            <a:endParaRPr lang="zh-CN" altLang="en-US" sz="2000" dirty="0">
              <a:latin typeface="微软雅黑" panose="020B0503020204020204" charset="-122"/>
              <a:ea typeface="微软雅黑" panose="020B0503020204020204" charset="-122"/>
            </a:endParaRPr>
          </a:p>
          <a:p>
            <a:pPr marL="0" indent="457200">
              <a:lnSpc>
                <a:spcPct val="150000"/>
              </a:lnSpc>
              <a:buNone/>
              <a:defRPr/>
            </a:pPr>
            <a:endParaRPr lang="zh-CN" altLang="en-US" sz="2000" dirty="0">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2567305" y="3951605"/>
            <a:ext cx="5000625" cy="1733550"/>
          </a:xfrm>
          <a:prstGeom prst="rect">
            <a:avLst/>
          </a:prstGeom>
          <a:ln>
            <a:solidFill>
              <a:schemeClr val="bg2">
                <a:lumMod val="75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思考</a:t>
            </a:r>
            <a:endParaRPr dirty="0">
              <a:sym typeface="+mn-ea"/>
            </a:endParaRPr>
          </a:p>
        </p:txBody>
      </p:sp>
      <p:sp>
        <p:nvSpPr>
          <p:cNvPr id="6" name="矩形 5"/>
          <p:cNvSpPr/>
          <p:nvPr/>
        </p:nvSpPr>
        <p:spPr>
          <a:xfrm>
            <a:off x="3666835" y="2098895"/>
            <a:ext cx="5832648" cy="1422954"/>
          </a:xfrm>
          <a:prstGeom prst="rect">
            <a:avLst/>
          </a:prstGeom>
        </p:spPr>
        <p:txBody>
          <a:bodyPr wrap="square">
            <a:spAutoFit/>
          </a:bodyPr>
          <a:lstStyle/>
          <a:p>
            <a:pPr>
              <a:lnSpc>
                <a:spcPct val="150000"/>
              </a:lnSpc>
            </a:pPr>
            <a:r>
              <a:rPr lang="en-US" altLang="zh-CN" sz="2000" b="1" kern="100" dirty="0">
                <a:latin typeface="微软雅黑" panose="020B0503020204020204" charset="-122"/>
                <a:ea typeface="微软雅黑" panose="020B0503020204020204" charset="-122"/>
                <a:cs typeface="Times New Roman" panose="02020603050405020304" pitchFamily="18" charset="0"/>
              </a:rPr>
              <a:t>HTML</a:t>
            </a:r>
            <a:r>
              <a:rPr lang="zh-CN" altLang="en-US" sz="2000" b="1" kern="100" dirty="0">
                <a:latin typeface="微软雅黑" panose="020B0503020204020204" charset="-122"/>
                <a:ea typeface="微软雅黑" panose="020B0503020204020204" charset="-122"/>
                <a:cs typeface="Times New Roman" panose="02020603050405020304" pitchFamily="18" charset="0"/>
              </a:rPr>
              <a:t>标签的属性是必须使用的吗？</a:t>
            </a:r>
            <a:endParaRPr lang="en-US" altLang="zh-CN" sz="2000" b="1" kern="100" dirty="0">
              <a:latin typeface="微软雅黑" panose="020B0503020204020204" charset="-122"/>
              <a:ea typeface="微软雅黑" panose="020B0503020204020204" charset="-122"/>
              <a:cs typeface="Times New Roman" panose="02020603050405020304" pitchFamily="18" charset="0"/>
            </a:endParaRPr>
          </a:p>
          <a:p>
            <a:pPr>
              <a:lnSpc>
                <a:spcPct val="150000"/>
              </a:lnSpc>
            </a:pPr>
            <a:r>
              <a:rPr lang="zh-CN" altLang="en-US" sz="2000" b="1" kern="100" dirty="0">
                <a:latin typeface="微软雅黑" panose="020B0503020204020204" charset="-122"/>
                <a:ea typeface="微软雅黑" panose="020B0503020204020204" charset="-122"/>
                <a:cs typeface="Times New Roman" panose="02020603050405020304" pitchFamily="18" charset="0"/>
              </a:rPr>
              <a:t>查看一些网站的源代码，看看标签属性使用的多不多。</a:t>
            </a:r>
            <a:endParaRPr lang="en-US" altLang="zh-CN" sz="2000" kern="100" dirty="0">
              <a:latin typeface="微软雅黑" panose="020B0503020204020204" charset="-122"/>
              <a:ea typeface="微软雅黑" panose="020B0503020204020204" charset="-122"/>
              <a:cs typeface="Times New Roman" panose="02020603050405020304" pitchFamily="18" charset="0"/>
            </a:endParaRPr>
          </a:p>
        </p:txBody>
      </p:sp>
      <p:pic>
        <p:nvPicPr>
          <p:cNvPr id="1026" name="Picture 2" descr="https://timgsa.baidu.com/timg?image&amp;quality=80&amp;size=b9999_10000&amp;sec=1516097023401&amp;di=ffcab27420d8a5996b56c581dbbc57c5&amp;imgtype=0&amp;src=http%3A%2F%2Fpic.qiantucdn.com%2F58pic%2F18%2F83%2F60%2F56558d632b5fe_1024.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985" y="1537970"/>
            <a:ext cx="3296285" cy="3884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COMMONDATA" val="eyJoZGlkIjoiNWJmNThkZDE2YmIyM2RkMTFkZDlkODA2Zjg0MDlkZjk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Words>
  <Application>WPS 演示</Application>
  <PresentationFormat>宽屏</PresentationFormat>
  <Paragraphs>74</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字魂50号-白鸽天行体</vt:lpstr>
      <vt:lpstr>微软雅黑</vt:lpstr>
      <vt:lpstr>等线</vt:lpstr>
      <vt:lpstr>思源宋体 CN</vt:lpstr>
      <vt:lpstr>黑体</vt:lpstr>
      <vt:lpstr>思源宋体 CN Heavy</vt:lpstr>
      <vt:lpstr>Calibri</vt:lpstr>
      <vt:lpstr>Times New Roman</vt:lpstr>
      <vt:lpstr>Arial Unicode MS</vt:lpstr>
      <vt:lpstr>Arial Black</vt:lpstr>
      <vt:lpstr>Office 主题​​</vt:lpstr>
      <vt:lpstr>2.3</vt:lpstr>
      <vt:lpstr>一、HTML5标签</vt:lpstr>
      <vt:lpstr>单标签</vt:lpstr>
      <vt:lpstr>双标签</vt:lpstr>
      <vt:lpstr>注释标签</vt:lpstr>
      <vt:lpstr>注释标签</vt:lpstr>
      <vt:lpstr>三、HTML5标签的属性</vt:lpstr>
      <vt:lpstr>三、HTML5标签的属性</vt:lpstr>
      <vt:lpstr>思考</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东成西玥</cp:lastModifiedBy>
  <cp:revision>49</cp:revision>
  <dcterms:created xsi:type="dcterms:W3CDTF">2019-09-19T02:01:00Z</dcterms:created>
  <dcterms:modified xsi:type="dcterms:W3CDTF">2023-11-21T13:04:53Z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6BE3DAAB9DB046E394090763EF6B311F_13</vt:lpwstr>
  </property>
</Properties>
</file>