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4"/>
  </p:handoutMasterIdLst>
  <p:sldIdLst>
    <p:sldId id="322" r:id="rId3"/>
    <p:sldId id="324" r:id="rId4"/>
    <p:sldId id="325" r:id="rId5"/>
    <p:sldId id="326" r:id="rId6"/>
    <p:sldId id="327" r:id="rId7"/>
    <p:sldId id="328" r:id="rId8"/>
    <p:sldId id="329" r:id="rId10"/>
    <p:sldId id="330" r:id="rId11"/>
    <p:sldId id="331" r:id="rId12"/>
    <p:sldId id="279" r:id="rId13"/>
  </p:sldIdLst>
  <p:sldSz cx="12192000" cy="6858000"/>
  <p:notesSz cx="7103745" cy="10234295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9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7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F87282-CBF0-4380-8DF7-C39243E099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4.png"/><Relationship Id="rId3" Type="http://schemas.openxmlformats.org/officeDocument/2006/relationships/tags" Target="../tags/tag58.xml"/><Relationship Id="rId2" Type="http://schemas.openxmlformats.org/officeDocument/2006/relationships/image" Target="../media/image3.png"/><Relationship Id="rId1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tags" Target="../tags/tag61.xml"/><Relationship Id="rId4" Type="http://schemas.openxmlformats.org/officeDocument/2006/relationships/image" Target="../media/image6.png"/><Relationship Id="rId3" Type="http://schemas.openxmlformats.org/officeDocument/2006/relationships/tags" Target="../tags/tag60.xml"/><Relationship Id="rId2" Type="http://schemas.openxmlformats.org/officeDocument/2006/relationships/image" Target="../media/image5.png"/><Relationship Id="rId1" Type="http://schemas.openxmlformats.org/officeDocument/2006/relationships/tags" Target="../tags/tag5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image" Target="../media/image9.png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8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4.xml"/><Relationship Id="rId1" Type="http://schemas.openxmlformats.org/officeDocument/2006/relationships/tags" Target="../tags/tag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4.png"/><Relationship Id="rId3" Type="http://schemas.openxmlformats.org/officeDocument/2006/relationships/tags" Target="../tags/tag70.xml"/><Relationship Id="rId2" Type="http://schemas.openxmlformats.org/officeDocument/2006/relationships/image" Target="../media/image13.png"/><Relationship Id="rId1" Type="http://schemas.openxmlformats.org/officeDocument/2006/relationships/tags" Target="../tags/tag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/>
              <a:t>2.4</a:t>
            </a:r>
            <a:endParaRPr altLang="zh-CN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HTML</a:t>
            </a:r>
            <a:r>
              <a:rPr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头部标签</a:t>
            </a:r>
            <a:endParaRPr lang="zh-CN" altLang="en-US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45266" y="4941168"/>
            <a:ext cx="309880" cy="583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32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F05425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谢  谢！</a:t>
            </a:r>
            <a:endParaRPr kumimoji="0" lang="zh-CN" altLang="en-US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mtClean="0">
                <a:solidFill>
                  <a:srgbClr val="0070C0"/>
                </a:solidFill>
                <a:sym typeface="+mn-ea"/>
              </a:rPr>
              <a:t>头部标签</a:t>
            </a:r>
            <a:endParaRPr lang="zh-CN" altLang="en-US" b="1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1497" y="1770782"/>
            <a:ext cx="7847856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制作网页时，经常需要设置页面的基本信息，如页面的标题、作者、和其他文档的关系等。为此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提供了一系列的标签，这些标签通常都写在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&lt;head&gt;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内，因此被称为头部相关标签。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头部相关标签主要有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title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标签，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meta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标签，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link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标签，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style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标签等。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一、&lt;title&gt;标签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62722" y="1107259"/>
            <a:ext cx="7632848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&lt;title&gt;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用于定义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页面的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标题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，即给网页取一个名字，必须位于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&lt;head&gt;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之内。一个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文档只能含有一对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&lt;title&gt;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&lt;title&gt;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之间的内容将显示在浏览器窗口的标题栏中。其基本语法格式如下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&lt;title&gt;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乡村振兴网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&lt;/title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</a:rPr>
              <a:t>&gt;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4525" y="3681730"/>
            <a:ext cx="5343525" cy="241935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717665" y="3681730"/>
            <a:ext cx="3952875" cy="2200275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8" name="直接箭头连接符 7"/>
          <p:cNvCxnSpPr/>
          <p:nvPr/>
        </p:nvCxnSpPr>
        <p:spPr>
          <a:xfrm flipV="1">
            <a:off x="4107815" y="3983990"/>
            <a:ext cx="2839720" cy="108712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&lt;meta /&gt;</a:t>
            </a:r>
            <a:r>
              <a:rPr>
                <a:sym typeface="+mn-ea"/>
              </a:rPr>
              <a:t>标签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 bwMode="auto">
          <a:xfrm>
            <a:off x="1501775" y="1394460"/>
            <a:ext cx="9661525" cy="329184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indent="457200">
              <a:lnSpc>
                <a:spcPct val="150000"/>
              </a:lnSpc>
              <a:buNone/>
              <a:defRPr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&lt;meta /&gt;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标签用于定义页面的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元信息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，可重复出现在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&lt;head&gt;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头部标签中。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>
              <a:lnSpc>
                <a:spcPct val="150000"/>
              </a:lnSpc>
              <a:buNone/>
              <a:defRPr/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&lt;meta /&gt;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是一个单标签，本身不包含任何内容。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>
              <a:lnSpc>
                <a:spcPct val="150000"/>
              </a:lnSpc>
              <a:buNone/>
              <a:defRPr/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通过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&lt;meta /&gt;</a:t>
            </a:r>
            <a:r>
              <a:rPr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标签的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属性可设置页面的相关参数，例如为搜索引擎提供网页的关键字、作者姓名、内容描述和设置网页的刷新时间等。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>
              <a:lnSpc>
                <a:spcPct val="150000"/>
              </a:lnSpc>
              <a:buNone/>
              <a:defRPr/>
            </a:pP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711624" y="1211865"/>
            <a:ext cx="2736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&lt;meta /&gt;</a:t>
            </a:r>
            <a:r>
              <a:rPr>
                <a:sym typeface="+mn-ea"/>
              </a:rPr>
              <a:t>标签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11624" y="1211865"/>
            <a:ext cx="2736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84325" y="2006600"/>
            <a:ext cx="93872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上述代码中，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属性的值为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keywords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，用于定义搜索信息的类型为网页关键字；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属性的值用于定义关键字的具体内容，多个关键字之间用英文逗号分隔。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31620" y="746760"/>
            <a:ext cx="6096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meta name="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名称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 content="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值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 /&gt;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62710" y="1311275"/>
            <a:ext cx="9802025" cy="7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71980" y="3001645"/>
            <a:ext cx="6686550" cy="3848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1531620" y="3429000"/>
            <a:ext cx="93872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上述代码中，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属性的值为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author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，用于定义搜索信息的类型为网页作者；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属性的值用于定义具体的作者信息。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62710" y="4455795"/>
            <a:ext cx="9861104" cy="7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1536700" y="5122545"/>
            <a:ext cx="93872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上述代码中，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name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属性的值为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description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，用于定义搜索信息的类型为网页描述；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属性的值用于定义描述的具体内容。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&lt;meta /&gt;</a:t>
            </a:r>
            <a:r>
              <a:rPr>
                <a:sym typeface="+mn-ea"/>
              </a:rPr>
              <a:t>标签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3660" y="904875"/>
            <a:ext cx="6096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&lt;meta http-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equiv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="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名称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 content="</a:t>
            </a:r>
            <a:r>
              <a:rPr lang="zh-CN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值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 /&gt;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0180" y="1372235"/>
            <a:ext cx="6768000" cy="3352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343660" y="1664335"/>
            <a:ext cx="93872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上述代码中，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http-equiv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属性的值为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Content-Type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，用于说明文档的类型；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属性的值为text/html，说明当前文档类型为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440180" y="4883150"/>
            <a:ext cx="3240000" cy="3937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282065" y="5358765"/>
            <a:ext cx="93872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上述代码中，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charset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属性的值为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UTF-8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，说明当前文档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采用的字符集是国际化字符集编码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UTF-8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1416050" y="3269615"/>
            <a:ext cx="93872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上述代码中，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http-equiv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属性的值为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refresh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content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属性的值为10;url=http://www.jnzyjsxy.cn/"，指定</a:t>
            </a:r>
            <a:r>
              <a:rPr 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文档在特定时间后跳转至目标页面，时间默认以秒为单位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4514"/>
          <a:stretch>
            <a:fillRect/>
          </a:stretch>
        </p:blipFill>
        <p:spPr>
          <a:xfrm>
            <a:off x="1416050" y="2740660"/>
            <a:ext cx="9900285" cy="391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mtClean="0">
                <a:sym typeface="+mn-ea"/>
              </a:rPr>
              <a:t> 三</a:t>
            </a:r>
            <a:r>
              <a:rPr smtClean="0">
                <a:sym typeface="+mn-ea"/>
              </a:rPr>
              <a:t>、</a:t>
            </a:r>
            <a:r>
              <a:rPr lang="en-US" altLang="zh-CN">
                <a:sym typeface="+mn-ea"/>
              </a:rPr>
              <a:t>&lt;link&gt;</a:t>
            </a:r>
            <a:r>
              <a:rPr>
                <a:sym typeface="+mn-ea"/>
              </a:rPr>
              <a:t>标签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7190" y="1205230"/>
            <a:ext cx="8295005" cy="2399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一个页面往往需要多个外部文件的配合，在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&lt;head&gt;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中使用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&lt;link&gt;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可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引用外部文件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，一个页面允许使用多个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&lt;link&gt;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引用多个外部文件。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其基本语法格式如下</a:t>
            </a:r>
            <a:r>
              <a:rPr lang="zh-CN" altLang="en-US" sz="2000" dirty="0" smtClean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&lt;link  </a:t>
            </a:r>
            <a:r>
              <a:rPr lang="zh-CN" altLang="en-US" sz="2000" dirty="0" err="1"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=“</a:t>
            </a:r>
            <a:r>
              <a:rPr lang="zh-CN" altLang="en-US" sz="2000" dirty="0" err="1">
                <a:latin typeface="微软雅黑" panose="020B0503020204020204" charset="-122"/>
                <a:ea typeface="微软雅黑" panose="020B0503020204020204" charset="-122"/>
              </a:rPr>
              <a:t>属性值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/&gt;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53895" y="4015105"/>
            <a:ext cx="8295005" cy="101473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上面的代码，表示引入当前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HTML5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页面的是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文件，是样式表，文件名为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style2.css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，文件在当前网页文件的同级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目录中。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93595" y="3619500"/>
            <a:ext cx="7848600" cy="381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三、</a:t>
            </a:r>
            <a:r>
              <a:rPr lang="en-US" altLang="zh-CN">
                <a:sym typeface="+mn-ea"/>
              </a:rPr>
              <a:t>&lt;link&gt;</a:t>
            </a:r>
            <a:r>
              <a:rPr>
                <a:sym typeface="+mn-ea"/>
              </a:rPr>
              <a:t>标签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11624" y="1211865"/>
            <a:ext cx="2736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20026" y="1213328"/>
            <a:ext cx="7644680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&lt;link&gt;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常用属性如下表所示：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069" y="2228354"/>
            <a:ext cx="7987864" cy="32403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四、</a:t>
            </a:r>
            <a:r>
              <a:rPr lang="en-US" altLang="zh-CN">
                <a:sym typeface="+mn-ea"/>
              </a:rPr>
              <a:t>&lt;style&gt;</a:t>
            </a:r>
            <a:r>
              <a:rPr>
                <a:sym typeface="+mn-ea"/>
              </a:rPr>
              <a:t>标签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711624" y="1211865"/>
            <a:ext cx="27368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1" hangingPunct="1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55420" y="1073150"/>
            <a:ext cx="8153400" cy="2078990"/>
            <a:chOff x="996661" y="1848328"/>
            <a:chExt cx="8153309" cy="1719626"/>
          </a:xfrm>
        </p:grpSpPr>
        <p:sp>
          <p:nvSpPr>
            <p:cNvPr id="13" name="矩形 12"/>
            <p:cNvSpPr/>
            <p:nvPr/>
          </p:nvSpPr>
          <p:spPr>
            <a:xfrm>
              <a:off x="996661" y="1848328"/>
              <a:ext cx="8153309" cy="48847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&lt;style&gt;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标签用于为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HTML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文档定义</a:t>
              </a:r>
              <a:r>
                <a:rPr lang="zh-CN" altLang="en-US" sz="20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样式信息</a:t>
              </a:r>
              <a:r>
                <a:rPr lang="zh-CN" sz="2000" dirty="0">
                  <a:latin typeface="微软雅黑" panose="020B0503020204020204" charset="-122"/>
                  <a:ea typeface="微软雅黑" panose="020B0503020204020204" charset="-122"/>
                </a:rPr>
                <a:t>，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其基本语法格式如下：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2252930" y="2326442"/>
              <a:ext cx="5219700" cy="3298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&lt;style 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属性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=”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属性值”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&gt;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样式内容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&lt;/style&gt;</a:t>
              </a:r>
              <a:endParaRPr lang="en-US" altLang="zh-CN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67145" y="2728625"/>
              <a:ext cx="7929157" cy="839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在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HTML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中使用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style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标签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时，常常定义其属性为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type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，相应的属性值为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text/</a:t>
              </a:r>
              <a:r>
                <a:rPr lang="en-US" altLang="zh-CN" sz="2000" dirty="0" err="1">
                  <a:latin typeface="微软雅黑" panose="020B0503020204020204" charset="-122"/>
                  <a:ea typeface="微软雅黑" panose="020B0503020204020204" charset="-122"/>
                </a:rPr>
                <a:t>css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，表示使用内嵌式的</a:t>
              </a: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CSS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样式。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49620" y="3523615"/>
            <a:ext cx="4934585" cy="2184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94435" y="3239770"/>
            <a:ext cx="3919855" cy="29476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commondata" val="eyJoZGlkIjoiOWJhMmVjMmFmZTgzZjZjY2U2NTllOTg1ZTMxMWU2ODA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1306</Words>
  <Application>WPS 演示</Application>
  <PresentationFormat>宽屏</PresentationFormat>
  <Paragraphs>74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Calibri</vt:lpstr>
      <vt:lpstr>Arial Unicode MS</vt:lpstr>
      <vt:lpstr>Arial Black</vt:lpstr>
      <vt:lpstr>Office 主题​​</vt:lpstr>
      <vt:lpstr>2.4</vt:lpstr>
      <vt:lpstr>头部标签</vt:lpstr>
      <vt:lpstr>一、&lt;title&gt;标签</vt:lpstr>
      <vt:lpstr>二、&lt;meta /&gt;标签</vt:lpstr>
      <vt:lpstr>二、&lt;meta /&gt;标签</vt:lpstr>
      <vt:lpstr>二、&lt;meta /&gt;标签</vt:lpstr>
      <vt:lpstr> 三、&lt;link&gt;标签</vt:lpstr>
      <vt:lpstr>三、&lt;link&gt;标签</vt:lpstr>
      <vt:lpstr>四、&lt;style&gt;标签</vt:lpstr>
      <vt:lpstr>谢 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40</cp:revision>
  <dcterms:created xsi:type="dcterms:W3CDTF">2019-09-19T02:01:00Z</dcterms:created>
  <dcterms:modified xsi:type="dcterms:W3CDTF">2024-05-24T08:58:34Z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8130C323EA4C4CE7BACD1BCFC28C59B7_13</vt:lpwstr>
  </property>
</Properties>
</file>