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9"/>
  </p:notesMasterIdLst>
  <p:sldIdLst>
    <p:sldId id="256" r:id="rId6"/>
    <p:sldId id="392" r:id="rId7"/>
    <p:sldId id="3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4" autoAdjust="0"/>
    <p:restoredTop sz="96340" autoAdjust="0"/>
  </p:normalViewPr>
  <p:slideViewPr>
    <p:cSldViewPr snapToGrid="0">
      <p:cViewPr varScale="1">
        <p:scale>
          <a:sx n="81" d="100"/>
          <a:sy n="81" d="100"/>
        </p:scale>
        <p:origin x="126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F211E-73B3-46D9-B10E-AA2C5B775A92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B9658-928A-4050-A9E6-441AEB9AC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4" y="1090519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4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698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8"/>
            <a:ext cx="3161115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792134" y="1090519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468966"/>
          </a:xfrm>
        </p:spPr>
        <p:txBody>
          <a:bodyPr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283200" y="67754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7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6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49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13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78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2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2506"/>
            <a:ext cx="10972800" cy="469232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9600" y="830179"/>
            <a:ext cx="10972800" cy="5338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 userDrawn="1"/>
        </p:nvSpPr>
        <p:spPr>
          <a:xfrm>
            <a:off x="118753" y="6351611"/>
            <a:ext cx="296884" cy="219246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18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6"/>
            <a:ext cx="103632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4"/>
            <a:ext cx="53848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44133"/>
            <a:ext cx="5389033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60601"/>
            <a:ext cx="5389033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500F47E0-3BA5-4717-9290-997DFA6DACFF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DCE5E9E3-897C-4930-ADB9-C5A0914E00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7" y="6361223"/>
            <a:ext cx="1014375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7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4831" y="6361222"/>
            <a:ext cx="1030680" cy="19056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alibri Bold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93 RE-ARCH - VoLTE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Can 37892"/>
          <p:cNvSpPr/>
          <p:nvPr/>
        </p:nvSpPr>
        <p:spPr>
          <a:xfrm rot="5629507">
            <a:off x="5686262" y="617461"/>
            <a:ext cx="320805" cy="762986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2088"/>
            <a:ext cx="10972800" cy="469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VTservice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 smtClean="0">
                <a:sym typeface="Wingdings" panose="05000000000000000000" pitchFamily="2" charset="2"/>
              </a:rPr>
              <a:t>IMCB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351" y="1082675"/>
            <a:ext cx="11872383" cy="1612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Android Framework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99451" y="2967039"/>
            <a:ext cx="1113367" cy="5222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VTservice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25567" y="4003675"/>
            <a:ext cx="2114551" cy="2682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RILD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9825567" y="4271964"/>
            <a:ext cx="2114551" cy="522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vendor-</a:t>
            </a:r>
            <a:r>
              <a:rPr lang="en-US" sz="1600" dirty="0" err="1"/>
              <a:t>ril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38717" y="3883025"/>
            <a:ext cx="1115483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IMCB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3500" y="5189538"/>
            <a:ext cx="11872384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-4233" y="4794250"/>
            <a:ext cx="71755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-14817" y="5259389"/>
            <a:ext cx="71966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717" y="6164264"/>
            <a:ext cx="1115483" cy="5222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IMC</a:t>
            </a:r>
          </a:p>
        </p:txBody>
      </p:sp>
      <p:cxnSp>
        <p:nvCxnSpPr>
          <p:cNvPr id="13" name="Straight Arrow Connector 12"/>
          <p:cNvCxnSpPr>
            <a:stCxn id="12" idx="0"/>
            <a:endCxn id="8" idx="2"/>
          </p:cNvCxnSpPr>
          <p:nvPr/>
        </p:nvCxnSpPr>
        <p:spPr>
          <a:xfrm flipV="1">
            <a:off x="1297517" y="4405313"/>
            <a:ext cx="0" cy="1758950"/>
          </a:xfrm>
          <a:prstGeom prst="straightConnector1">
            <a:avLst/>
          </a:prstGeom>
          <a:ln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838267" y="6307139"/>
            <a:ext cx="2084917" cy="5222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L4</a:t>
            </a:r>
          </a:p>
        </p:txBody>
      </p:sp>
      <p:cxnSp>
        <p:nvCxnSpPr>
          <p:cNvPr id="15" name="Straight Arrow Connector 14"/>
          <p:cNvCxnSpPr>
            <a:stCxn id="17" idx="0"/>
            <a:endCxn id="7" idx="2"/>
          </p:cNvCxnSpPr>
          <p:nvPr/>
        </p:nvCxnSpPr>
        <p:spPr>
          <a:xfrm flipV="1">
            <a:off x="10879667" y="4794250"/>
            <a:ext cx="2117" cy="742950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737851" y="2695575"/>
            <a:ext cx="10583" cy="1308100"/>
          </a:xfrm>
          <a:prstGeom prst="straightConnector1">
            <a:avLst/>
          </a:prstGeom>
          <a:ln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838267" y="5537200"/>
            <a:ext cx="2084917" cy="4445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ATP</a:t>
            </a:r>
          </a:p>
        </p:txBody>
      </p:sp>
      <p:cxnSp>
        <p:nvCxnSpPr>
          <p:cNvPr id="18" name="Straight Arrow Connector 17"/>
          <p:cNvCxnSpPr>
            <a:stCxn id="14" idx="0"/>
            <a:endCxn id="17" idx="2"/>
          </p:cNvCxnSpPr>
          <p:nvPr/>
        </p:nvCxnSpPr>
        <p:spPr>
          <a:xfrm flipH="1" flipV="1">
            <a:off x="10879667" y="5981700"/>
            <a:ext cx="0" cy="32543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6" name="TextBox 18"/>
          <p:cNvSpPr txBox="1">
            <a:spLocks noChangeArrowheads="1"/>
          </p:cNvSpPr>
          <p:nvPr/>
        </p:nvSpPr>
        <p:spPr bwMode="auto">
          <a:xfrm>
            <a:off x="10879667" y="4918076"/>
            <a:ext cx="103505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/>
              <a:t>AT interface</a:t>
            </a:r>
          </a:p>
        </p:txBody>
      </p:sp>
      <p:sp>
        <p:nvSpPr>
          <p:cNvPr id="20" name="Oval 19"/>
          <p:cNvSpPr/>
          <p:nvPr/>
        </p:nvSpPr>
        <p:spPr>
          <a:xfrm>
            <a:off x="10272184" y="4905375"/>
            <a:ext cx="465667" cy="381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354733" y="3228976"/>
            <a:ext cx="0" cy="779463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3"/>
          </p:cNvCxnSpPr>
          <p:nvPr/>
        </p:nvCxnSpPr>
        <p:spPr>
          <a:xfrm flipH="1">
            <a:off x="9412818" y="3228975"/>
            <a:ext cx="941916" cy="0"/>
          </a:xfrm>
          <a:prstGeom prst="straightConnector1">
            <a:avLst/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927167" y="4341814"/>
            <a:ext cx="469900" cy="312737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Connector 23"/>
          <p:cNvCxnSpPr>
            <a:stCxn id="23" idx="2"/>
            <a:endCxn id="26" idx="6"/>
          </p:cNvCxnSpPr>
          <p:nvPr/>
        </p:nvCxnSpPr>
        <p:spPr>
          <a:xfrm flipH="1" flipV="1">
            <a:off x="7967686" y="4597648"/>
            <a:ext cx="2194431" cy="56903"/>
          </a:xfrm>
          <a:prstGeom prst="line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26" idx="2"/>
          </p:cNvCxnSpPr>
          <p:nvPr/>
        </p:nvCxnSpPr>
        <p:spPr>
          <a:xfrm>
            <a:off x="1854200" y="4144169"/>
            <a:ext cx="5791753" cy="453479"/>
          </a:xfrm>
          <a:prstGeom prst="line">
            <a:avLst/>
          </a:prstGeom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45953" y="4469854"/>
            <a:ext cx="321733" cy="255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8296" y="5764063"/>
            <a:ext cx="321733" cy="2555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Connector 28"/>
          <p:cNvCxnSpPr>
            <a:stCxn id="23" idx="2"/>
            <a:endCxn id="28" idx="7"/>
          </p:cNvCxnSpPr>
          <p:nvPr/>
        </p:nvCxnSpPr>
        <p:spPr>
          <a:xfrm rot="5400000">
            <a:off x="8099044" y="3738420"/>
            <a:ext cx="1146942" cy="2979205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8" idx="2"/>
          </p:cNvCxnSpPr>
          <p:nvPr/>
        </p:nvCxnSpPr>
        <p:spPr>
          <a:xfrm rot="10800000">
            <a:off x="1296460" y="4405313"/>
            <a:ext cx="5611837" cy="1486544"/>
          </a:xfrm>
          <a:prstGeom prst="bentConnector2">
            <a:avLst/>
          </a:prstGeom>
          <a:ln w="9525">
            <a:solidFill>
              <a:srgbClr val="00206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8" idx="0"/>
          </p:cNvCxnSpPr>
          <p:nvPr/>
        </p:nvCxnSpPr>
        <p:spPr>
          <a:xfrm flipH="1">
            <a:off x="1296459" y="3228183"/>
            <a:ext cx="7002992" cy="654842"/>
          </a:xfrm>
          <a:prstGeom prst="line">
            <a:avLst/>
          </a:prstGeom>
          <a:ln w="9525">
            <a:solidFill>
              <a:srgbClr val="0070C0"/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6444068" y="3975311"/>
            <a:ext cx="1563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IMS HIF</a:t>
            </a:r>
            <a:endParaRPr lang="en-US" dirty="0"/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5150978" y="3155951"/>
            <a:ext cx="1563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IPC Socket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4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D4F520-4F46-432F-9D12-B3A9793608F4}"/>
</file>

<file path=customXml/itemProps2.xml><?xml version="1.0" encoding="utf-8"?>
<ds:datastoreItem xmlns:ds="http://schemas.openxmlformats.org/officeDocument/2006/customXml" ds:itemID="{53563974-F47B-44EF-AE74-F2A52F3F3A37}"/>
</file>

<file path=customXml/itemProps3.xml><?xml version="1.0" encoding="utf-8"?>
<ds:datastoreItem xmlns:ds="http://schemas.openxmlformats.org/officeDocument/2006/customXml" ds:itemID="{B4712ADE-E5DC-4995-AD2C-692505F6CAB0}"/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MediaTek-Confidential_A</Template>
  <TotalTime>15690</TotalTime>
  <Words>25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Lucida Grande</vt:lpstr>
      <vt:lpstr>新細明體</vt:lpstr>
      <vt:lpstr>SimHei</vt:lpstr>
      <vt:lpstr>Arial</vt:lpstr>
      <vt:lpstr>Calibri</vt:lpstr>
      <vt:lpstr>Calibri Bold</vt:lpstr>
      <vt:lpstr>Wingdings</vt:lpstr>
      <vt:lpstr>MediaTek</vt:lpstr>
      <vt:lpstr>Custom Design</vt:lpstr>
      <vt:lpstr>93 RE-ARCH - VoLTE</vt:lpstr>
      <vt:lpstr>VTservice  IMCB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MingChun Cheng (鄭明俊)</dc:creator>
  <cp:lastModifiedBy>Nick Wang (王建壹)</cp:lastModifiedBy>
  <cp:revision>1469</cp:revision>
  <dcterms:created xsi:type="dcterms:W3CDTF">2016-08-15T01:31:49Z</dcterms:created>
  <dcterms:modified xsi:type="dcterms:W3CDTF">2017-07-18T06:31:27Z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</Properties>
</file>