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5" r:id="rId4"/>
  </p:sldMasterIdLst>
  <p:notesMasterIdLst>
    <p:notesMasterId r:id="rId9"/>
  </p:notesMasterIdLst>
  <p:handoutMasterIdLst>
    <p:handoutMasterId r:id="rId10"/>
  </p:handoutMasterIdLst>
  <p:sldIdLst>
    <p:sldId id="281" r:id="rId5"/>
    <p:sldId id="296" r:id="rId6"/>
    <p:sldId id="294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pos="324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00"/>
    <a:srgbClr val="3536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3705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1716" y="-90"/>
      </p:cViewPr>
      <p:guideLst>
        <p:guide orient="horz" pos="2160"/>
        <p:guide orient="horz" pos="1480"/>
        <p:guide pos="2903"/>
        <p:guide pos="32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120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CA22C-5577-EB44-A2F8-27B8DE9C2B3A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8785-6C08-BB48-BF55-6B634CD46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549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4A5B-860F-48A8-8317-191E0EF4C33B}" type="datetimeFigureOut">
              <a:rPr lang="en-GB" smtClean="0"/>
              <a:pPr/>
              <a:t>17/07/2017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BA6D-F0DA-4F85-A720-04754C301D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823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161" y="1693448"/>
            <a:ext cx="8139601" cy="1021177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161" y="2836864"/>
            <a:ext cx="8139601" cy="1655762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1649" y="5763236"/>
            <a:ext cx="8139111" cy="5899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780" y="916156"/>
            <a:ext cx="1620533" cy="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01937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130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742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264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8742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822264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57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28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0"/>
            <a:ext cx="3060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9" y="587065"/>
            <a:ext cx="5407703" cy="104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438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1701007"/>
            <a:ext cx="2556763" cy="4383882"/>
          </a:xfrm>
          <a:prstGeom prst="roundRect">
            <a:avLst>
              <a:gd name="adj" fmla="val 5491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0"/>
            <a:ext cx="39816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4515075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70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1701007"/>
            <a:ext cx="3478360" cy="4383882"/>
          </a:xfrm>
          <a:prstGeom prst="roundRect">
            <a:avLst>
              <a:gd name="adj" fmla="val 489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26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99619" y="0"/>
            <a:ext cx="5844382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298360" y="1701007"/>
            <a:ext cx="5342400" cy="4384675"/>
          </a:xfrm>
          <a:prstGeom prst="roundRect">
            <a:avLst>
              <a:gd name="adj" fmla="val 3471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7867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3" y="0"/>
            <a:ext cx="29330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21809" y="0"/>
            <a:ext cx="292219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725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926306"/>
            <a:ext cx="8137525" cy="1247775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2176464"/>
            <a:ext cx="8137522" cy="1500187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55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2" y="1700213"/>
            <a:ext cx="2556000" cy="4384676"/>
          </a:xfrm>
          <a:prstGeom prst="roundRect">
            <a:avLst>
              <a:gd name="adj" fmla="val 5487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763" y="1701007"/>
            <a:ext cx="2556000" cy="4384676"/>
          </a:xfrm>
          <a:prstGeom prst="roundRect">
            <a:avLst>
              <a:gd name="adj" fmla="val 6233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789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9144001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57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47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032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6"/>
          </p:nvPr>
        </p:nvSpPr>
        <p:spPr>
          <a:xfrm>
            <a:off x="47069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607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323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1328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4003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8236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0"/>
          </p:nvPr>
        </p:nvSpPr>
        <p:spPr>
          <a:xfrm>
            <a:off x="479241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900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49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97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792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3238" y="1701007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312001" y="1701007"/>
            <a:ext cx="2520000" cy="4383882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20763" y="1700213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149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/>
            </a:lvl1pPr>
            <a:lvl2pPr marL="360363" indent="-184150">
              <a:defRPr sz="1100"/>
            </a:lvl2pPr>
            <a:lvl3pPr marL="447675" indent="-87313">
              <a:defRPr sz="900"/>
            </a:lvl3pPr>
            <a:lvl4pPr marL="536575" indent="-88900">
              <a:defRPr sz="800"/>
            </a:lvl4pPr>
            <a:lvl5pPr marL="623888" indent="-87313"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5395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 WO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60363" indent="-184150">
              <a:defRPr sz="1100">
                <a:solidFill>
                  <a:schemeClr val="bg1"/>
                </a:solidFill>
              </a:defRPr>
            </a:lvl2pPr>
            <a:lvl3pPr marL="447675" indent="-87313">
              <a:defRPr sz="900">
                <a:solidFill>
                  <a:schemeClr val="bg1"/>
                </a:solidFill>
              </a:defRPr>
            </a:lvl3pPr>
            <a:lvl4pPr marL="536575" indent="-88900">
              <a:defRPr sz="800">
                <a:solidFill>
                  <a:schemeClr val="bg1"/>
                </a:solidFill>
              </a:defRPr>
            </a:lvl4pPr>
            <a:lvl5pPr marL="623888" indent="-87313"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0187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o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6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00213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760" y="1700212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13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479431"/>
            <a:ext cx="3924000" cy="3605457"/>
          </a:xfrm>
          <a:prstGeom prst="roundRect">
            <a:avLst>
              <a:gd name="adj" fmla="val 372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sz="2000"/>
            </a:lvl1pPr>
            <a:lvl2pPr marL="273050" indent="-273050">
              <a:buFont typeface="+mj-lt"/>
              <a:buAutoNum type="arabicPeriod"/>
              <a:defRPr sz="2000"/>
            </a:lvl2pPr>
            <a:lvl3pPr marL="447675" indent="-174625">
              <a:defRPr sz="1600"/>
            </a:lvl3pPr>
            <a:lvl4pPr marL="623888" indent="-176213">
              <a:defRPr sz="1400"/>
            </a:lvl4pPr>
            <a:lvl5pPr marL="809625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03237" y="1706318"/>
            <a:ext cx="8137525" cy="65881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3546" y="2479431"/>
            <a:ext cx="3924000" cy="3605457"/>
          </a:xfrm>
          <a:prstGeom prst="roundRect">
            <a:avLst>
              <a:gd name="adj" fmla="val 3458"/>
            </a:avLst>
          </a:prstGeom>
          <a:solidFill>
            <a:schemeClr val="accent3"/>
          </a:solidFill>
        </p:spPr>
        <p:txBody>
          <a:bodyPr lIns="144000" tIns="144000" rIns="144000" bIns="144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3050" indent="-27305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447675" indent="-174625">
              <a:defRPr sz="1600">
                <a:solidFill>
                  <a:schemeClr val="bg1"/>
                </a:solidFill>
              </a:defRPr>
            </a:lvl3pPr>
            <a:lvl4pPr marL="623888" indent="-176213">
              <a:defRPr sz="1400">
                <a:solidFill>
                  <a:schemeClr val="bg1"/>
                </a:solidFill>
              </a:defRPr>
            </a:lvl4pPr>
            <a:lvl5pPr marL="8096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58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5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8137524" cy="10488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701007"/>
            <a:ext cx="8137525" cy="4383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4537" y="6408736"/>
            <a:ext cx="23431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1225" y="6408736"/>
            <a:ext cx="32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49" y="6403512"/>
            <a:ext cx="27781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620" y="6354764"/>
            <a:ext cx="985042" cy="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0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2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58775" algn="l" defTabSz="914400" rtl="0" eaLnBrk="1" latinLnBrk="0" hangingPunct="1">
        <a:lnSpc>
          <a:spcPct val="90000"/>
        </a:lnSpc>
        <a:spcBef>
          <a:spcPts val="900"/>
        </a:spcBef>
        <a:buFont typeface="Calibri Light" panose="020F03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46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582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orient="horz" pos="3833" userDrawn="1">
          <p15:clr>
            <a:srgbClr val="F26B43"/>
          </p15:clr>
        </p15:guide>
        <p15:guide id="6" orient="horz" pos="1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D2/DDM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dirty="0" smtClean="0"/>
              <a:t>17 April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579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4"/>
          <p:cNvSpPr/>
          <p:nvPr/>
        </p:nvSpPr>
        <p:spPr>
          <a:xfrm>
            <a:off x="107504" y="980728"/>
            <a:ext cx="4032448" cy="2376264"/>
          </a:xfrm>
          <a:prstGeom prst="rect">
            <a:avLst/>
          </a:prstGeom>
          <a:solidFill>
            <a:srgbClr val="99FF99">
              <a:alpha val="2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14"/>
          <p:cNvSpPr/>
          <p:nvPr/>
        </p:nvSpPr>
        <p:spPr>
          <a:xfrm>
            <a:off x="179512" y="1052736"/>
            <a:ext cx="2520280" cy="2160240"/>
          </a:xfrm>
          <a:prstGeom prst="rect">
            <a:avLst/>
          </a:prstGeom>
          <a:solidFill>
            <a:srgbClr val="FFFFCC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8510" y="1988840"/>
            <a:ext cx="658115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IMCB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110613" y="-5018"/>
            <a:ext cx="8904338" cy="5536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Framework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90389" y="5373216"/>
            <a:ext cx="1891397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L4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8509" y="2924944"/>
            <a:ext cx="658115" cy="2049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90389" y="3501008"/>
            <a:ext cx="1891397" cy="151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ATP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10613" y="2657420"/>
            <a:ext cx="89043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67101" y="2282206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8460432" y="2659571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47664" y="1988840"/>
            <a:ext cx="864096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IMSM</a:t>
            </a:r>
          </a:p>
        </p:txBody>
      </p:sp>
      <p:cxnSp>
        <p:nvCxnSpPr>
          <p:cNvPr id="50" name="Straight Arrow Connector 49"/>
          <p:cNvCxnSpPr>
            <a:stCxn id="40" idx="0"/>
            <a:endCxn id="25" idx="2"/>
          </p:cNvCxnSpPr>
          <p:nvPr/>
        </p:nvCxnSpPr>
        <p:spPr>
          <a:xfrm flipV="1">
            <a:off x="627567" y="2420888"/>
            <a:ext cx="1" cy="50405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0" idx="1"/>
            <a:endCxn id="25" idx="3"/>
          </p:cNvCxnSpPr>
          <p:nvPr/>
        </p:nvCxnSpPr>
        <p:spPr>
          <a:xfrm flipH="1">
            <a:off x="956625" y="2204864"/>
            <a:ext cx="591039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91214" y="501317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in ILM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459166" y="2071881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AT</a:t>
            </a:r>
            <a:endParaRPr lang="en-US" sz="1200" dirty="0"/>
          </a:p>
        </p:txBody>
      </p:sp>
      <p:sp>
        <p:nvSpPr>
          <p:cNvPr id="125" name="Oval 124"/>
          <p:cNvSpPr/>
          <p:nvPr/>
        </p:nvSpPr>
        <p:spPr>
          <a:xfrm>
            <a:off x="322840" y="2593404"/>
            <a:ext cx="612493" cy="15613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26" name="Oval 125"/>
          <p:cNvSpPr/>
          <p:nvPr/>
        </p:nvSpPr>
        <p:spPr>
          <a:xfrm>
            <a:off x="1802447" y="2579353"/>
            <a:ext cx="393289" cy="140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28" name="Oval 127"/>
          <p:cNvSpPr/>
          <p:nvPr/>
        </p:nvSpPr>
        <p:spPr>
          <a:xfrm>
            <a:off x="7338566" y="2598351"/>
            <a:ext cx="977850" cy="1457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Dev.</a:t>
            </a:r>
            <a:endParaRPr lang="en-US" sz="700" dirty="0"/>
          </a:p>
        </p:txBody>
      </p:sp>
      <p:sp>
        <p:nvSpPr>
          <p:cNvPr id="15" name="Rectangle 14"/>
          <p:cNvSpPr/>
          <p:nvPr/>
        </p:nvSpPr>
        <p:spPr>
          <a:xfrm>
            <a:off x="6300192" y="0"/>
            <a:ext cx="2843808" cy="223224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0">
                <a:srgbClr val="7030A0">
                  <a:alpha val="13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-18436" y="2409"/>
            <a:ext cx="6318627" cy="9063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0">
                <a:srgbClr val="7030A0">
                  <a:alpha val="13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09742" y="2582489"/>
            <a:ext cx="526554" cy="18440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Dev.</a:t>
            </a:r>
            <a:endParaRPr lang="en-US" sz="700" dirty="0"/>
          </a:p>
        </p:txBody>
      </p:sp>
      <p:sp>
        <p:nvSpPr>
          <p:cNvPr id="79" name="Rectangle 78"/>
          <p:cNvSpPr/>
          <p:nvPr/>
        </p:nvSpPr>
        <p:spPr>
          <a:xfrm>
            <a:off x="7092280" y="6093296"/>
            <a:ext cx="1152128" cy="332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SIM</a:t>
            </a:r>
          </a:p>
        </p:txBody>
      </p:sp>
      <p:cxnSp>
        <p:nvCxnSpPr>
          <p:cNvPr id="3" name="Elbow Connector 2"/>
          <p:cNvCxnSpPr>
            <a:stCxn id="60" idx="2"/>
            <a:endCxn id="88" idx="0"/>
          </p:cNvCxnSpPr>
          <p:nvPr/>
        </p:nvCxnSpPr>
        <p:spPr>
          <a:xfrm>
            <a:off x="1979712" y="2420888"/>
            <a:ext cx="0" cy="2199478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9" idx="1"/>
            <a:endCxn id="88" idx="2"/>
          </p:cNvCxnSpPr>
          <p:nvPr/>
        </p:nvCxnSpPr>
        <p:spPr>
          <a:xfrm rot="10800000">
            <a:off x="1979712" y="5157192"/>
            <a:ext cx="5112568" cy="1102432"/>
          </a:xfrm>
          <a:prstGeom prst="bentConnector2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475656" y="4620366"/>
            <a:ext cx="1008112" cy="5368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SIMMNGR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51520" y="1340768"/>
            <a:ext cx="72008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VOLTE stack/UA</a:t>
            </a:r>
            <a:endParaRPr lang="en-US" sz="1000" dirty="0"/>
          </a:p>
        </p:txBody>
      </p:sp>
      <p:cxnSp>
        <p:nvCxnSpPr>
          <p:cNvPr id="110" name="Elbow Connector 109"/>
          <p:cNvCxnSpPr>
            <a:stCxn id="25" idx="0"/>
            <a:endCxn id="98" idx="2"/>
          </p:cNvCxnSpPr>
          <p:nvPr/>
        </p:nvCxnSpPr>
        <p:spPr>
          <a:xfrm flipH="1" flipV="1">
            <a:off x="611560" y="1628800"/>
            <a:ext cx="16008" cy="36004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35696" y="400506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SIM</a:t>
            </a:r>
            <a:endParaRPr lang="en-US" sz="1100" dirty="0"/>
          </a:p>
        </p:txBody>
      </p:sp>
      <p:sp>
        <p:nvSpPr>
          <p:cNvPr id="250" name="TextBox 61"/>
          <p:cNvSpPr txBox="1"/>
          <p:nvPr/>
        </p:nvSpPr>
        <p:spPr>
          <a:xfrm>
            <a:off x="5940152" y="1988840"/>
            <a:ext cx="107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AT/URC </a:t>
            </a:r>
          </a:p>
          <a:p>
            <a:pPr algn="r"/>
            <a:r>
              <a:rPr lang="en-US" sz="1200" dirty="0" smtClean="0"/>
              <a:t>(</a:t>
            </a:r>
            <a:r>
              <a:rPr lang="en-US" sz="1200" dirty="0"/>
              <a:t>P</a:t>
            </a:r>
            <a:r>
              <a:rPr lang="en-US" altLang="zh-TW" sz="1200" dirty="0" smtClean="0"/>
              <a:t>roprietary )</a:t>
            </a:r>
            <a:endParaRPr lang="en-US" sz="1200" dirty="0"/>
          </a:p>
        </p:txBody>
      </p:sp>
      <p:sp>
        <p:nvSpPr>
          <p:cNvPr id="66" name="Oval 125"/>
          <p:cNvSpPr/>
          <p:nvPr/>
        </p:nvSpPr>
        <p:spPr>
          <a:xfrm>
            <a:off x="5148064" y="2564904"/>
            <a:ext cx="432048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31" name="Rectangle 87"/>
          <p:cNvSpPr/>
          <p:nvPr/>
        </p:nvSpPr>
        <p:spPr>
          <a:xfrm>
            <a:off x="2987824" y="4653136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TCP/IP</a:t>
            </a:r>
          </a:p>
          <a:p>
            <a:pPr algn="ctr"/>
            <a:r>
              <a:rPr lang="en-US" sz="1100" dirty="0" smtClean="0"/>
              <a:t>Stack</a:t>
            </a:r>
            <a:endParaRPr lang="en-US" sz="1100" dirty="0"/>
          </a:p>
        </p:txBody>
      </p:sp>
      <p:sp>
        <p:nvSpPr>
          <p:cNvPr id="150" name="TextBox 108"/>
          <p:cNvSpPr txBox="1"/>
          <p:nvPr/>
        </p:nvSpPr>
        <p:spPr>
          <a:xfrm>
            <a:off x="755576" y="1988840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IMCB_IMSM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nterface</a:t>
            </a:r>
            <a:endParaRPr lang="en-US" sz="1100" dirty="0"/>
          </a:p>
        </p:txBody>
      </p:sp>
      <p:sp>
        <p:nvSpPr>
          <p:cNvPr id="81" name="TextBox 152"/>
          <p:cNvSpPr txBox="1"/>
          <p:nvPr/>
        </p:nvSpPr>
        <p:spPr>
          <a:xfrm>
            <a:off x="3131840" y="105273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MD Application</a:t>
            </a:r>
            <a:endParaRPr lang="en-US" sz="1200" dirty="0"/>
          </a:p>
        </p:txBody>
      </p:sp>
      <p:sp>
        <p:nvSpPr>
          <p:cNvPr id="145" name="TextBox 152"/>
          <p:cNvSpPr txBox="1"/>
          <p:nvPr/>
        </p:nvSpPr>
        <p:spPr>
          <a:xfrm>
            <a:off x="1619672" y="10527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24470" y="334315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Common Data Interface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2" name="Elbow Connector 96"/>
          <p:cNvCxnSpPr>
            <a:stCxn id="65" idx="3"/>
            <a:endCxn id="130" idx="0"/>
          </p:cNvCxnSpPr>
          <p:nvPr/>
        </p:nvCxnSpPr>
        <p:spPr>
          <a:xfrm>
            <a:off x="3779912" y="3032956"/>
            <a:ext cx="1584176" cy="75608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670" y="559504"/>
            <a:ext cx="182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 branch</a:t>
            </a:r>
            <a:endParaRPr lang="en-US" dirty="0"/>
          </a:p>
        </p:txBody>
      </p:sp>
      <p:sp>
        <p:nvSpPr>
          <p:cNvPr id="57" name="Rectangle 59"/>
          <p:cNvSpPr/>
          <p:nvPr/>
        </p:nvSpPr>
        <p:spPr>
          <a:xfrm>
            <a:off x="2915816" y="1628800"/>
            <a:ext cx="86409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XCAP</a:t>
            </a:r>
          </a:p>
        </p:txBody>
      </p:sp>
      <p:sp>
        <p:nvSpPr>
          <p:cNvPr id="65" name="Rectangle 59"/>
          <p:cNvSpPr/>
          <p:nvPr/>
        </p:nvSpPr>
        <p:spPr>
          <a:xfrm>
            <a:off x="2915816" y="2852936"/>
            <a:ext cx="86409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BIP</a:t>
            </a:r>
          </a:p>
        </p:txBody>
      </p:sp>
      <p:sp>
        <p:nvSpPr>
          <p:cNvPr id="78" name="Rectangle 76"/>
          <p:cNvSpPr/>
          <p:nvPr/>
        </p:nvSpPr>
        <p:spPr>
          <a:xfrm>
            <a:off x="4932040" y="4941168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IWLAN</a:t>
            </a:r>
          </a:p>
        </p:txBody>
      </p:sp>
      <p:sp>
        <p:nvSpPr>
          <p:cNvPr id="92" name="Rectangle 128"/>
          <p:cNvSpPr/>
          <p:nvPr/>
        </p:nvSpPr>
        <p:spPr>
          <a:xfrm>
            <a:off x="6588224" y="1124744"/>
            <a:ext cx="720080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NetAgent</a:t>
            </a:r>
            <a:endParaRPr lang="en-US" sz="1050" dirty="0"/>
          </a:p>
        </p:txBody>
      </p:sp>
      <p:sp>
        <p:nvSpPr>
          <p:cNvPr id="100" name="Rectangle 76"/>
          <p:cNvSpPr/>
          <p:nvPr/>
        </p:nvSpPr>
        <p:spPr>
          <a:xfrm>
            <a:off x="5436096" y="5517232"/>
            <a:ext cx="720080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DDM</a:t>
            </a:r>
          </a:p>
        </p:txBody>
      </p:sp>
      <p:sp>
        <p:nvSpPr>
          <p:cNvPr id="101" name="Rectangle 76"/>
          <p:cNvSpPr/>
          <p:nvPr/>
        </p:nvSpPr>
        <p:spPr>
          <a:xfrm>
            <a:off x="4572000" y="5517232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ePDGa</a:t>
            </a:r>
            <a:endParaRPr lang="en-US" sz="1100" dirty="0" smtClean="0"/>
          </a:p>
        </p:txBody>
      </p:sp>
      <p:cxnSp>
        <p:nvCxnSpPr>
          <p:cNvPr id="111" name="Elbow Connector 96"/>
          <p:cNvCxnSpPr>
            <a:stCxn id="78" idx="0"/>
            <a:endCxn id="130" idx="2"/>
          </p:cNvCxnSpPr>
          <p:nvPr/>
        </p:nvCxnSpPr>
        <p:spPr>
          <a:xfrm flipV="1">
            <a:off x="5364088" y="472514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78"/>
          <p:cNvSpPr/>
          <p:nvPr/>
        </p:nvSpPr>
        <p:spPr>
          <a:xfrm>
            <a:off x="7092280" y="5517232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L4BPDN</a:t>
            </a:r>
          </a:p>
        </p:txBody>
      </p:sp>
      <p:cxnSp>
        <p:nvCxnSpPr>
          <p:cNvPr id="120" name="Elbow Connector 96"/>
          <p:cNvCxnSpPr>
            <a:stCxn id="119" idx="1"/>
            <a:endCxn id="100" idx="3"/>
          </p:cNvCxnSpPr>
          <p:nvPr/>
        </p:nvCxnSpPr>
        <p:spPr>
          <a:xfrm flipH="1">
            <a:off x="6156176" y="56972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96"/>
          <p:cNvCxnSpPr>
            <a:stCxn id="101" idx="0"/>
            <a:endCxn id="78" idx="2"/>
          </p:cNvCxnSpPr>
          <p:nvPr/>
        </p:nvCxnSpPr>
        <p:spPr>
          <a:xfrm flipV="1">
            <a:off x="4932040" y="5301208"/>
            <a:ext cx="432048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08304" y="1124744"/>
            <a:ext cx="1219229" cy="269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RILD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7308304" y="1405515"/>
            <a:ext cx="1219229" cy="3673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endor-</a:t>
            </a:r>
            <a:r>
              <a:rPr lang="en-US" sz="1600" dirty="0" err="1" smtClean="0"/>
              <a:t>ril</a:t>
            </a:r>
            <a:endParaRPr lang="en-US" sz="1600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7956376" y="548680"/>
            <a:ext cx="0" cy="576064"/>
          </a:xfrm>
          <a:prstGeom prst="straightConnector1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63222" y="650656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RIL Request</a:t>
            </a:r>
            <a:endParaRPr lang="en-US" sz="1200" dirty="0"/>
          </a:p>
        </p:txBody>
      </p:sp>
      <p:cxnSp>
        <p:nvCxnSpPr>
          <p:cNvPr id="141" name="Elbow Connector 96"/>
          <p:cNvCxnSpPr>
            <a:stCxn id="100" idx="0"/>
            <a:endCxn id="78" idx="2"/>
          </p:cNvCxnSpPr>
          <p:nvPr/>
        </p:nvCxnSpPr>
        <p:spPr>
          <a:xfrm flipH="1" flipV="1">
            <a:off x="5364088" y="5301208"/>
            <a:ext cx="432048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2"/>
          </p:cNvCxnSpPr>
          <p:nvPr/>
        </p:nvCxnSpPr>
        <p:spPr>
          <a:xfrm>
            <a:off x="7917919" y="1772816"/>
            <a:ext cx="0" cy="3593139"/>
          </a:xfrm>
          <a:prstGeom prst="straightConnector1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59"/>
          <p:cNvSpPr/>
          <p:nvPr/>
        </p:nvSpPr>
        <p:spPr>
          <a:xfrm>
            <a:off x="1547664" y="3429000"/>
            <a:ext cx="864096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MOD_IMSM</a:t>
            </a:r>
          </a:p>
        </p:txBody>
      </p:sp>
      <p:sp>
        <p:nvSpPr>
          <p:cNvPr id="130" name="Rectangle 87"/>
          <p:cNvSpPr/>
          <p:nvPr/>
        </p:nvSpPr>
        <p:spPr>
          <a:xfrm>
            <a:off x="4932040" y="3789040"/>
            <a:ext cx="864096" cy="93610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</a:t>
            </a:r>
          </a:p>
          <a:p>
            <a:pPr algn="ctr"/>
            <a:r>
              <a:rPr lang="en-US" sz="1100" dirty="0" smtClean="0"/>
              <a:t>(task)</a:t>
            </a:r>
            <a:endParaRPr lang="en-US" sz="1100" dirty="0"/>
          </a:p>
        </p:txBody>
      </p:sp>
      <p:cxnSp>
        <p:nvCxnSpPr>
          <p:cNvPr id="179" name="Straight Arrow Connector 104"/>
          <p:cNvCxnSpPr>
            <a:endCxn id="92" idx="2"/>
          </p:cNvCxnSpPr>
          <p:nvPr/>
        </p:nvCxnSpPr>
        <p:spPr>
          <a:xfrm rot="5400000" flipH="1" flipV="1">
            <a:off x="5220072" y="2348880"/>
            <a:ext cx="2304256" cy="1152128"/>
          </a:xfrm>
          <a:prstGeom prst="bentConnector3">
            <a:avLst>
              <a:gd name="adj1" fmla="val 396"/>
            </a:avLst>
          </a:prstGeom>
          <a:ln>
            <a:solidFill>
              <a:srgbClr val="7030A0"/>
            </a:solidFill>
            <a:headEnd type="triangle"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33" idx="3"/>
            <a:endCxn id="130" idx="0"/>
          </p:cNvCxnSpPr>
          <p:nvPr/>
        </p:nvCxnSpPr>
        <p:spPr>
          <a:xfrm>
            <a:off x="2411760" y="3609020"/>
            <a:ext cx="2952328" cy="18002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96"/>
          <p:cNvCxnSpPr>
            <a:stCxn id="131" idx="0"/>
            <a:endCxn id="130" idx="1"/>
          </p:cNvCxnSpPr>
          <p:nvPr/>
        </p:nvCxnSpPr>
        <p:spPr>
          <a:xfrm rot="5400000" flipH="1" flipV="1">
            <a:off x="3977934" y="3699030"/>
            <a:ext cx="396044" cy="1512168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04"/>
          <p:cNvCxnSpPr>
            <a:stCxn id="52" idx="2"/>
            <a:endCxn id="130" idx="3"/>
          </p:cNvCxnSpPr>
          <p:nvPr/>
        </p:nvCxnSpPr>
        <p:spPr>
          <a:xfrm rot="5400000">
            <a:off x="5614890" y="1954063"/>
            <a:ext cx="2484276" cy="2121783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6"/>
          <p:cNvCxnSpPr>
            <a:stCxn id="57" idx="3"/>
            <a:endCxn id="130" idx="0"/>
          </p:cNvCxnSpPr>
          <p:nvPr/>
        </p:nvCxnSpPr>
        <p:spPr>
          <a:xfrm>
            <a:off x="3779912" y="1808820"/>
            <a:ext cx="1584176" cy="198022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32040" y="3789040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"/>
          <p:cNvCxnSpPr/>
          <p:nvPr/>
        </p:nvCxnSpPr>
        <p:spPr>
          <a:xfrm>
            <a:off x="3131840" y="3209742"/>
            <a:ext cx="0" cy="1443394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5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4"/>
          <p:cNvSpPr/>
          <p:nvPr/>
        </p:nvSpPr>
        <p:spPr>
          <a:xfrm>
            <a:off x="755576" y="476672"/>
            <a:ext cx="1584176" cy="1440160"/>
          </a:xfrm>
          <a:prstGeom prst="rect">
            <a:avLst/>
          </a:prstGeom>
          <a:solidFill>
            <a:srgbClr val="99FF99">
              <a:alpha val="2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83768" y="5589240"/>
            <a:ext cx="5904655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L4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7027" y="2132856"/>
            <a:ext cx="1891397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ATP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10613" y="1217260"/>
            <a:ext cx="89043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67101" y="908720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8460432" y="1217077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80312" y="465313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AT in ILM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84368" y="69269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AT</a:t>
            </a:r>
            <a:endParaRPr lang="en-US" sz="1200" dirty="0"/>
          </a:p>
        </p:txBody>
      </p:sp>
      <p:sp>
        <p:nvSpPr>
          <p:cNvPr id="128" name="Oval 127"/>
          <p:cNvSpPr/>
          <p:nvPr/>
        </p:nvSpPr>
        <p:spPr>
          <a:xfrm>
            <a:off x="7338566" y="1158191"/>
            <a:ext cx="977850" cy="1457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Dev.</a:t>
            </a:r>
            <a:endParaRPr lang="en-US" sz="700" dirty="0"/>
          </a:p>
        </p:txBody>
      </p:sp>
      <p:sp>
        <p:nvSpPr>
          <p:cNvPr id="91" name="Oval 90"/>
          <p:cNvSpPr/>
          <p:nvPr/>
        </p:nvSpPr>
        <p:spPr>
          <a:xfrm>
            <a:off x="6709742" y="1142329"/>
            <a:ext cx="526554" cy="18440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TTY Dev.</a:t>
            </a:r>
            <a:endParaRPr lang="en-US" sz="700" dirty="0"/>
          </a:p>
        </p:txBody>
      </p:sp>
      <p:sp>
        <p:nvSpPr>
          <p:cNvPr id="250" name="TextBox 61"/>
          <p:cNvSpPr txBox="1"/>
          <p:nvPr/>
        </p:nvSpPr>
        <p:spPr>
          <a:xfrm>
            <a:off x="5940152" y="663079"/>
            <a:ext cx="107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AT/URC </a:t>
            </a:r>
          </a:p>
          <a:p>
            <a:pPr algn="r"/>
            <a:r>
              <a:rPr lang="en-US" sz="1200" dirty="0" smtClean="0"/>
              <a:t>(</a:t>
            </a:r>
            <a:r>
              <a:rPr lang="en-US" sz="1200" dirty="0"/>
              <a:t>P</a:t>
            </a:r>
            <a:r>
              <a:rPr lang="en-US" altLang="zh-TW" sz="1200" dirty="0" smtClean="0"/>
              <a:t>roprietary )</a:t>
            </a:r>
            <a:endParaRPr lang="en-US" sz="1200" dirty="0"/>
          </a:p>
        </p:txBody>
      </p:sp>
      <p:sp>
        <p:nvSpPr>
          <p:cNvPr id="66" name="Oval 125"/>
          <p:cNvSpPr/>
          <p:nvPr/>
        </p:nvSpPr>
        <p:spPr>
          <a:xfrm>
            <a:off x="4330575" y="1124744"/>
            <a:ext cx="432048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31" name="Rectangle 87"/>
          <p:cNvSpPr/>
          <p:nvPr/>
        </p:nvSpPr>
        <p:spPr>
          <a:xfrm>
            <a:off x="971600" y="3212976"/>
            <a:ext cx="864096" cy="8640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TCP/IP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Stack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/>
          <p:nvPr/>
        </p:nvSpPr>
        <p:spPr>
          <a:xfrm>
            <a:off x="1043608" y="1412776"/>
            <a:ext cx="1080120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BIP</a:t>
            </a:r>
          </a:p>
          <a:p>
            <a:pPr algn="ctr"/>
            <a:r>
              <a:rPr lang="en-US" sz="1000" dirty="0" smtClean="0"/>
              <a:t>(MD APP@MD)</a:t>
            </a:r>
          </a:p>
        </p:txBody>
      </p:sp>
      <p:sp>
        <p:nvSpPr>
          <p:cNvPr id="78" name="Rectangle 76"/>
          <p:cNvSpPr/>
          <p:nvPr/>
        </p:nvSpPr>
        <p:spPr>
          <a:xfrm>
            <a:off x="4499992" y="4221088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IWLAN</a:t>
            </a:r>
          </a:p>
        </p:txBody>
      </p:sp>
      <p:sp>
        <p:nvSpPr>
          <p:cNvPr id="100" name="Rectangle 76"/>
          <p:cNvSpPr/>
          <p:nvPr/>
        </p:nvSpPr>
        <p:spPr>
          <a:xfrm>
            <a:off x="4139952" y="4797152"/>
            <a:ext cx="720080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DDM</a:t>
            </a:r>
          </a:p>
        </p:txBody>
      </p:sp>
      <p:sp>
        <p:nvSpPr>
          <p:cNvPr id="101" name="Rectangle 76"/>
          <p:cNvSpPr/>
          <p:nvPr/>
        </p:nvSpPr>
        <p:spPr>
          <a:xfrm>
            <a:off x="5076056" y="4797152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ePDGa</a:t>
            </a:r>
            <a:endParaRPr lang="en-US" sz="1100" dirty="0" smtClean="0"/>
          </a:p>
        </p:txBody>
      </p:sp>
      <p:sp>
        <p:nvSpPr>
          <p:cNvPr id="119" name="Rectangle 78"/>
          <p:cNvSpPr/>
          <p:nvPr/>
        </p:nvSpPr>
        <p:spPr>
          <a:xfrm>
            <a:off x="3275856" y="5733256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L4BPDN</a:t>
            </a:r>
          </a:p>
        </p:txBody>
      </p:sp>
      <p:cxnSp>
        <p:nvCxnSpPr>
          <p:cNvPr id="120" name="Elbow Connector 96"/>
          <p:cNvCxnSpPr>
            <a:stCxn id="119" idx="0"/>
            <a:endCxn id="100" idx="2"/>
          </p:cNvCxnSpPr>
          <p:nvPr/>
        </p:nvCxnSpPr>
        <p:spPr>
          <a:xfrm flipV="1">
            <a:off x="3851920" y="5157192"/>
            <a:ext cx="648072" cy="5760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96"/>
          <p:cNvCxnSpPr>
            <a:stCxn id="101" idx="0"/>
            <a:endCxn id="78" idx="2"/>
          </p:cNvCxnSpPr>
          <p:nvPr/>
        </p:nvCxnSpPr>
        <p:spPr>
          <a:xfrm flipH="1" flipV="1">
            <a:off x="4932040" y="4581128"/>
            <a:ext cx="504056" cy="2160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96"/>
          <p:cNvCxnSpPr>
            <a:stCxn id="100" idx="0"/>
            <a:endCxn id="78" idx="2"/>
          </p:cNvCxnSpPr>
          <p:nvPr/>
        </p:nvCxnSpPr>
        <p:spPr>
          <a:xfrm flipV="1">
            <a:off x="4499992" y="4581128"/>
            <a:ext cx="432048" cy="2160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"/>
          <p:cNvSpPr/>
          <p:nvPr/>
        </p:nvSpPr>
        <p:spPr>
          <a:xfrm>
            <a:off x="2339752" y="2132856"/>
            <a:ext cx="3888432" cy="1944216"/>
          </a:xfrm>
          <a:prstGeom prst="rect">
            <a:avLst/>
          </a:prstGeom>
          <a:solidFill>
            <a:srgbClr val="CCFFFF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99992" y="3429000"/>
            <a:ext cx="864096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D2PM</a:t>
            </a:r>
          </a:p>
        </p:txBody>
      </p:sp>
      <p:sp>
        <p:nvSpPr>
          <p:cNvPr id="130" name="Rectangle 87"/>
          <p:cNvSpPr/>
          <p:nvPr/>
        </p:nvSpPr>
        <p:spPr>
          <a:xfrm>
            <a:off x="4499992" y="2852936"/>
            <a:ext cx="864096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D2CM</a:t>
            </a:r>
            <a:endParaRPr lang="en-US" sz="1100" dirty="0"/>
          </a:p>
        </p:txBody>
      </p:sp>
      <p:cxnSp>
        <p:nvCxnSpPr>
          <p:cNvPr id="137" name="Elbow Connector 96"/>
          <p:cNvCxnSpPr>
            <a:stCxn id="77" idx="0"/>
            <a:endCxn id="130" idx="2"/>
          </p:cNvCxnSpPr>
          <p:nvPr/>
        </p:nvCxnSpPr>
        <p:spPr>
          <a:xfrm flipV="1">
            <a:off x="4932040" y="321297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2"/>
          <p:cNvSpPr txBox="1"/>
          <p:nvPr/>
        </p:nvSpPr>
        <p:spPr>
          <a:xfrm>
            <a:off x="2339752" y="378904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D2 Task</a:t>
            </a:r>
            <a:endParaRPr lang="en-US" sz="1200" dirty="0"/>
          </a:p>
        </p:txBody>
      </p:sp>
      <p:sp>
        <p:nvSpPr>
          <p:cNvPr id="184" name="Rectangle 76"/>
          <p:cNvSpPr/>
          <p:nvPr/>
        </p:nvSpPr>
        <p:spPr>
          <a:xfrm>
            <a:off x="2987824" y="3429000"/>
            <a:ext cx="864096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D2AM</a:t>
            </a:r>
          </a:p>
        </p:txBody>
      </p:sp>
      <p:cxnSp>
        <p:nvCxnSpPr>
          <p:cNvPr id="179" name="Straight Arrow Connector 104"/>
          <p:cNvCxnSpPr>
            <a:stCxn id="130" idx="3"/>
            <a:endCxn id="86" idx="2"/>
          </p:cNvCxnSpPr>
          <p:nvPr/>
        </p:nvCxnSpPr>
        <p:spPr>
          <a:xfrm flipV="1">
            <a:off x="5364088" y="548680"/>
            <a:ext cx="1584176" cy="2484276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96"/>
          <p:cNvCxnSpPr>
            <a:stCxn id="131" idx="0"/>
            <a:endCxn id="130" idx="1"/>
          </p:cNvCxnSpPr>
          <p:nvPr/>
        </p:nvCxnSpPr>
        <p:spPr>
          <a:xfrm rot="5400000" flipH="1" flipV="1">
            <a:off x="2861810" y="1574794"/>
            <a:ext cx="180020" cy="3096344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04"/>
          <p:cNvCxnSpPr>
            <a:stCxn id="83" idx="2"/>
            <a:endCxn id="77" idx="3"/>
          </p:cNvCxnSpPr>
          <p:nvPr/>
        </p:nvCxnSpPr>
        <p:spPr>
          <a:xfrm rot="5400000">
            <a:off x="5110834" y="801935"/>
            <a:ext cx="3060340" cy="2553831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6"/>
          <p:cNvCxnSpPr>
            <a:stCxn id="74" idx="3"/>
            <a:endCxn id="53" idx="0"/>
          </p:cNvCxnSpPr>
          <p:nvPr/>
        </p:nvCxnSpPr>
        <p:spPr>
          <a:xfrm>
            <a:off x="2123728" y="872716"/>
            <a:ext cx="2412268" cy="1332148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59"/>
          <p:cNvSpPr/>
          <p:nvPr/>
        </p:nvSpPr>
        <p:spPr>
          <a:xfrm>
            <a:off x="1043608" y="692696"/>
            <a:ext cx="108012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IMSM</a:t>
            </a:r>
          </a:p>
          <a:p>
            <a:pPr algn="ctr"/>
            <a:r>
              <a:rPr lang="en-US" sz="1000" dirty="0" smtClean="0"/>
              <a:t>(MD APP@AP)</a:t>
            </a:r>
          </a:p>
        </p:txBody>
      </p:sp>
      <p:sp>
        <p:nvSpPr>
          <p:cNvPr id="76" name="TextBox 152"/>
          <p:cNvSpPr txBox="1"/>
          <p:nvPr/>
        </p:nvSpPr>
        <p:spPr>
          <a:xfrm>
            <a:off x="755576" y="41569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MD Application</a:t>
            </a:r>
            <a:endParaRPr lang="en-US" sz="1200" dirty="0"/>
          </a:p>
        </p:txBody>
      </p:sp>
      <p:sp>
        <p:nvSpPr>
          <p:cNvPr id="83" name="Rectangle 50"/>
          <p:cNvSpPr/>
          <p:nvPr/>
        </p:nvSpPr>
        <p:spPr>
          <a:xfrm>
            <a:off x="7308304" y="188640"/>
            <a:ext cx="121922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RILD</a:t>
            </a:r>
            <a:endParaRPr lang="en-US" sz="900" dirty="0"/>
          </a:p>
        </p:txBody>
      </p:sp>
      <p:sp>
        <p:nvSpPr>
          <p:cNvPr id="86" name="Rectangle 128"/>
          <p:cNvSpPr/>
          <p:nvPr/>
        </p:nvSpPr>
        <p:spPr>
          <a:xfrm>
            <a:off x="6588224" y="188640"/>
            <a:ext cx="720080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NetAgent</a:t>
            </a:r>
            <a:endParaRPr lang="en-US" sz="1050" dirty="0"/>
          </a:p>
        </p:txBody>
      </p:sp>
      <p:cxnSp>
        <p:nvCxnSpPr>
          <p:cNvPr id="111" name="Elbow Connector 96"/>
          <p:cNvCxnSpPr>
            <a:stCxn id="78" idx="0"/>
            <a:endCxn id="77" idx="2"/>
          </p:cNvCxnSpPr>
          <p:nvPr/>
        </p:nvCxnSpPr>
        <p:spPr>
          <a:xfrm flipV="1">
            <a:off x="4932040" y="3789040"/>
            <a:ext cx="0" cy="4320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96"/>
          <p:cNvCxnSpPr>
            <a:stCxn id="100" idx="1"/>
            <a:endCxn id="184" idx="2"/>
          </p:cNvCxnSpPr>
          <p:nvPr/>
        </p:nvCxnSpPr>
        <p:spPr>
          <a:xfrm rot="10800000">
            <a:off x="3419872" y="3789040"/>
            <a:ext cx="720080" cy="118813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96"/>
          <p:cNvCxnSpPr>
            <a:stCxn id="184" idx="3"/>
            <a:endCxn id="77" idx="1"/>
          </p:cNvCxnSpPr>
          <p:nvPr/>
        </p:nvCxnSpPr>
        <p:spPr>
          <a:xfrm>
            <a:off x="3851920" y="360902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96"/>
          <p:cNvCxnSpPr>
            <a:stCxn id="100" idx="1"/>
            <a:endCxn id="77" idx="2"/>
          </p:cNvCxnSpPr>
          <p:nvPr/>
        </p:nvCxnSpPr>
        <p:spPr>
          <a:xfrm rot="10800000" flipH="1">
            <a:off x="4139952" y="3789040"/>
            <a:ext cx="792088" cy="1188132"/>
          </a:xfrm>
          <a:prstGeom prst="bentConnector4">
            <a:avLst>
              <a:gd name="adj1" fmla="val -28860"/>
              <a:gd name="adj2" fmla="val 83942"/>
            </a:avLst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4"/>
          <p:cNvCxnSpPr/>
          <p:nvPr/>
        </p:nvCxnSpPr>
        <p:spPr>
          <a:xfrm rot="16200000" flipV="1">
            <a:off x="6120171" y="3969059"/>
            <a:ext cx="1728194" cy="1512168"/>
          </a:xfrm>
          <a:prstGeom prst="bentConnector3">
            <a:avLst>
              <a:gd name="adj1" fmla="val 99971"/>
            </a:avLst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87"/>
          <p:cNvSpPr/>
          <p:nvPr/>
        </p:nvSpPr>
        <p:spPr>
          <a:xfrm>
            <a:off x="5292080" y="188640"/>
            <a:ext cx="864096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TCP/IP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Stack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69" name="Straight Arrow Connector 104"/>
          <p:cNvCxnSpPr>
            <a:stCxn id="86" idx="1"/>
            <a:endCxn id="168" idx="3"/>
          </p:cNvCxnSpPr>
          <p:nvPr/>
        </p:nvCxnSpPr>
        <p:spPr>
          <a:xfrm flipH="1">
            <a:off x="6156176" y="368660"/>
            <a:ext cx="432048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96"/>
          <p:cNvCxnSpPr/>
          <p:nvPr/>
        </p:nvCxnSpPr>
        <p:spPr>
          <a:xfrm>
            <a:off x="2123728" y="1592796"/>
            <a:ext cx="2448272" cy="1008112"/>
          </a:xfrm>
          <a:prstGeom prst="bentConnector3">
            <a:avLst>
              <a:gd name="adj1" fmla="val 74312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555776" y="2591326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Common Data Interface</a:t>
            </a:r>
            <a:endParaRPr lang="en-US" sz="1100" dirty="0"/>
          </a:p>
        </p:txBody>
      </p:sp>
      <p:sp>
        <p:nvSpPr>
          <p:cNvPr id="55" name="Rectangle 14"/>
          <p:cNvSpPr/>
          <p:nvPr/>
        </p:nvSpPr>
        <p:spPr>
          <a:xfrm>
            <a:off x="3059832" y="2137051"/>
            <a:ext cx="3168352" cy="288032"/>
          </a:xfrm>
          <a:prstGeom prst="rect">
            <a:avLst/>
          </a:prstGeom>
          <a:solidFill>
            <a:srgbClr val="CCFFFF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152"/>
          <p:cNvSpPr txBox="1"/>
          <p:nvPr/>
        </p:nvSpPr>
        <p:spPr>
          <a:xfrm>
            <a:off x="3059832" y="21328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D2Adapter</a:t>
            </a:r>
            <a:endParaRPr lang="en-US" sz="1200" dirty="0"/>
          </a:p>
        </p:txBody>
      </p:sp>
      <p:sp>
        <p:nvSpPr>
          <p:cNvPr id="69" name="Rectangle 87"/>
          <p:cNvSpPr/>
          <p:nvPr/>
        </p:nvSpPr>
        <p:spPr>
          <a:xfrm>
            <a:off x="5148064" y="2204864"/>
            <a:ext cx="792088" cy="1440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D2AT</a:t>
            </a:r>
            <a:endParaRPr lang="en-US" sz="1100" dirty="0"/>
          </a:p>
        </p:txBody>
      </p:sp>
      <p:cxnSp>
        <p:nvCxnSpPr>
          <p:cNvPr id="71" name="Elbow Connector 96"/>
          <p:cNvCxnSpPr>
            <a:stCxn id="69" idx="2"/>
            <a:endCxn id="130" idx="0"/>
          </p:cNvCxnSpPr>
          <p:nvPr/>
        </p:nvCxnSpPr>
        <p:spPr>
          <a:xfrm rot="5400000">
            <a:off x="4986046" y="2294874"/>
            <a:ext cx="504056" cy="612068"/>
          </a:xfrm>
          <a:prstGeom prst="bentConnector3">
            <a:avLst>
              <a:gd name="adj1" fmla="val 51711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87"/>
          <p:cNvSpPr/>
          <p:nvPr/>
        </p:nvSpPr>
        <p:spPr>
          <a:xfrm>
            <a:off x="4139952" y="2204864"/>
            <a:ext cx="792088" cy="1440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D2IMSM</a:t>
            </a:r>
            <a:endParaRPr lang="en-US" sz="1100" dirty="0"/>
          </a:p>
        </p:txBody>
      </p:sp>
      <p:cxnSp>
        <p:nvCxnSpPr>
          <p:cNvPr id="64" name="Elbow Connector 96"/>
          <p:cNvCxnSpPr>
            <a:stCxn id="53" idx="2"/>
            <a:endCxn id="130" idx="0"/>
          </p:cNvCxnSpPr>
          <p:nvPr/>
        </p:nvCxnSpPr>
        <p:spPr>
          <a:xfrm rot="16200000" flipH="1">
            <a:off x="4481990" y="2402886"/>
            <a:ext cx="504056" cy="396044"/>
          </a:xfrm>
          <a:prstGeom prst="bentConnector3">
            <a:avLst>
              <a:gd name="adj1" fmla="val 5171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2"/>
            <a:endCxn id="69" idx="3"/>
          </p:cNvCxnSpPr>
          <p:nvPr/>
        </p:nvCxnSpPr>
        <p:spPr>
          <a:xfrm rot="5400000">
            <a:off x="6064940" y="423893"/>
            <a:ext cx="1728192" cy="1977767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8"/>
          <p:cNvSpPr/>
          <p:nvPr/>
        </p:nvSpPr>
        <p:spPr>
          <a:xfrm>
            <a:off x="4572000" y="5733256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L4BNW</a:t>
            </a:r>
          </a:p>
        </p:txBody>
      </p:sp>
      <p:cxnSp>
        <p:nvCxnSpPr>
          <p:cNvPr id="75" name="Elbow Connector 96"/>
          <p:cNvCxnSpPr>
            <a:stCxn id="73" idx="0"/>
            <a:endCxn id="100" idx="2"/>
          </p:cNvCxnSpPr>
          <p:nvPr/>
        </p:nvCxnSpPr>
        <p:spPr>
          <a:xfrm flipH="1" flipV="1">
            <a:off x="4499992" y="5157192"/>
            <a:ext cx="648072" cy="5760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3498722440"/>
              </p:ext>
            </p:extLst>
          </p:nvPr>
        </p:nvGraphicFramePr>
        <p:xfrm>
          <a:off x="474452" y="1037426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1800200"/>
                <a:gridCol w="4906888"/>
              </a:tblGrid>
              <a:tr h="2593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TASK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Modules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Features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57561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D2AT</a:t>
                      </a:r>
                    </a:p>
                    <a:p>
                      <a:r>
                        <a:rPr lang="en-US" altLang="zh-TW" sz="1200" dirty="0" smtClean="0"/>
                        <a:t>(You-Ren Chen)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AT command interface support (from</a:t>
                      </a:r>
                      <a:r>
                        <a:rPr lang="en-US" altLang="zh-TW" sz="1200" baseline="0" dirty="0" smtClean="0"/>
                        <a:t> AP)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PDP context cache (Legacy AT command)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e.g., AT+CGDCONT,</a:t>
                      </a:r>
                      <a:r>
                        <a:rPr lang="en-US" altLang="zh-TW" sz="1200" baseline="0" dirty="0" smtClean="0"/>
                        <a:t> AT+CGDSCONT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CID remapping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Post CID allocation for legacy AT command</a:t>
                      </a:r>
                      <a:endParaRPr lang="zh-TW" altLang="en-US" sz="1200" dirty="0"/>
                    </a:p>
                  </a:txBody>
                  <a:tcPr/>
                </a:tc>
              </a:tr>
              <a:tr h="894343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D2CM</a:t>
                      </a:r>
                    </a:p>
                    <a:p>
                      <a:r>
                        <a:rPr lang="en-US" altLang="zh-TW" sz="1200" dirty="0" smtClean="0"/>
                        <a:t>(</a:t>
                      </a:r>
                      <a:r>
                        <a:rPr lang="en-US" altLang="zh-TW" sz="1200" dirty="0" err="1" smtClean="0"/>
                        <a:t>Chia-yu</a:t>
                      </a:r>
                      <a:r>
                        <a:rPr lang="en-US" altLang="zh-TW" sz="1200" dirty="0" smtClean="0"/>
                        <a:t> Ku)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Common data interface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Multi-</a:t>
                      </a:r>
                      <a:r>
                        <a:rPr lang="en-US" altLang="zh-TW" sz="1200" baseline="0" dirty="0" smtClean="0"/>
                        <a:t>user support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AP users use the AP TCP/IP stack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MD users use the MD TCP/IP stack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MD users use the AP TCP/IP stack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Network interface manager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AP CCMNI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MD TCP/IP stack device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 address manager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IPv4/IPv6 address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RS/RA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 changed</a:t>
                      </a:r>
                    </a:p>
                  </a:txBody>
                  <a:tcPr/>
                </a:tc>
              </a:tr>
              <a:tr h="575618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D2PM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(</a:t>
                      </a:r>
                      <a:r>
                        <a:rPr lang="en-US" altLang="zh-TW" sz="1200" dirty="0" err="1" smtClean="0"/>
                        <a:t>Chia-yu</a:t>
                      </a:r>
                      <a:r>
                        <a:rPr lang="en-US" altLang="zh-TW" sz="1200" dirty="0" smtClean="0"/>
                        <a:t> Ku)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APN information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CID allocation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PDN activation/deactivation/reuse</a:t>
                      </a:r>
                    </a:p>
                  </a:txBody>
                  <a:tcPr/>
                </a:tc>
              </a:tr>
              <a:tr h="569128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D2AM</a:t>
                      </a:r>
                    </a:p>
                    <a:p>
                      <a:r>
                        <a:rPr lang="en-US" altLang="zh-TW" sz="1200" dirty="0" smtClean="0"/>
                        <a:t>(Yts Chen/Chang-Yen Chih)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IA selection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IA definition</a:t>
                      </a:r>
                      <a:r>
                        <a:rPr lang="en-US" altLang="zh-TW" sz="1200" baseline="0" dirty="0" smtClean="0"/>
                        <a:t> </a:t>
                      </a:r>
                      <a:endParaRPr lang="en-US" altLang="zh-TW" sz="1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IA</a:t>
                      </a:r>
                      <a:r>
                        <a:rPr lang="en-US" altLang="zh-TW" sz="1200" baseline="0" dirty="0" smtClean="0"/>
                        <a:t> cache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PS attach/detach control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dirty="0" smtClean="0"/>
                        <a:t>EDALLOW</a:t>
                      </a:r>
                      <a:r>
                        <a:rPr lang="en-US" altLang="zh-TW" sz="1200" baseline="0" dirty="0" smtClean="0"/>
                        <a:t> for MPS/SPS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319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DDM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DDM</a:t>
                      </a:r>
                    </a:p>
                    <a:p>
                      <a:r>
                        <a:rPr lang="en-US" altLang="zh-TW" sz="1200" dirty="0" smtClean="0"/>
                        <a:t>(Dennis Tsai)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IPv4v6 fallback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sz="1200" baseline="0" dirty="0" smtClean="0"/>
                        <a:t>PDN-layer data retry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diaTek">
  <a:themeElements>
    <a:clrScheme name="MediaTek">
      <a:dk1>
        <a:sysClr val="windowText" lastClr="000000"/>
      </a:dk1>
      <a:lt1>
        <a:sysClr val="window" lastClr="FFFFFF"/>
      </a:lt1>
      <a:dk2>
        <a:srgbClr val="F39A1E"/>
      </a:dk2>
      <a:lt2>
        <a:srgbClr val="E7E6E6"/>
      </a:lt2>
      <a:accent1>
        <a:srgbClr val="69BE28"/>
      </a:accent1>
      <a:accent2>
        <a:srgbClr val="D71F85"/>
      </a:accent2>
      <a:accent3>
        <a:srgbClr val="00A1DE"/>
      </a:accent3>
      <a:accent4>
        <a:srgbClr val="F39A1E"/>
      </a:accent4>
      <a:accent5>
        <a:srgbClr val="FED100"/>
      </a:accent5>
      <a:accent6>
        <a:srgbClr val="353630"/>
      </a:accent6>
      <a:hlink>
        <a:srgbClr val="00A1DE"/>
      </a:hlink>
      <a:folHlink>
        <a:srgbClr val="D71F85"/>
      </a:folHlink>
    </a:clrScheme>
    <a:fontScheme name="MediaTek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98A787-3599-4A6E-A3BF-C5305B605455}"/>
</file>

<file path=customXml/itemProps2.xml><?xml version="1.0" encoding="utf-8"?>
<ds:datastoreItem xmlns:ds="http://schemas.openxmlformats.org/officeDocument/2006/customXml" ds:itemID="{96A11BDC-CAD1-41C8-A8D9-03A53A9B637C}"/>
</file>

<file path=customXml/itemProps3.xml><?xml version="1.0" encoding="utf-8"?>
<ds:datastoreItem xmlns:ds="http://schemas.openxmlformats.org/officeDocument/2006/customXml" ds:itemID="{1BD155C3-F37D-4AD8-841C-E0220AD2DF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12249</TotalTime>
  <Words>276</Words>
  <Application>Microsoft Office PowerPoint</Application>
  <PresentationFormat>如螢幕大小 (4:3)</PresentationFormat>
  <Paragraphs>127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1_MediaTek</vt:lpstr>
      <vt:lpstr>D2/DDM</vt:lpstr>
      <vt:lpstr>投影片 2</vt:lpstr>
      <vt:lpstr>投影片 3</vt:lpstr>
      <vt:lpstr>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Batt</dc:creator>
  <cp:lastModifiedBy>Verit Chen (陳習峰)</cp:lastModifiedBy>
  <cp:revision>381</cp:revision>
  <dcterms:created xsi:type="dcterms:W3CDTF">2015-12-16T17:44:56Z</dcterms:created>
  <dcterms:modified xsi:type="dcterms:W3CDTF">2017-07-18T05:20:34Z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</Properties>
</file>