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7" r:id="rId5"/>
    <p:sldMasterId id="2147483700" r:id="rId6"/>
    <p:sldMasterId id="2147483715" r:id="rId7"/>
    <p:sldMasterId id="2147483728" r:id="rId8"/>
    <p:sldMasterId id="2147483743" r:id="rId9"/>
    <p:sldMasterId id="2147483756" r:id="rId10"/>
    <p:sldMasterId id="2147483771" r:id="rId11"/>
  </p:sldMasterIdLst>
  <p:notesMasterIdLst>
    <p:notesMasterId r:id="rId29"/>
  </p:notesMasterIdLst>
  <p:sldIdLst>
    <p:sldId id="293" r:id="rId12"/>
    <p:sldId id="348" r:id="rId13"/>
    <p:sldId id="470" r:id="rId14"/>
    <p:sldId id="474" r:id="rId15"/>
    <p:sldId id="472" r:id="rId16"/>
    <p:sldId id="475" r:id="rId17"/>
    <p:sldId id="476" r:id="rId18"/>
    <p:sldId id="477" r:id="rId19"/>
    <p:sldId id="485" r:id="rId20"/>
    <p:sldId id="478" r:id="rId21"/>
    <p:sldId id="479" r:id="rId22"/>
    <p:sldId id="480" r:id="rId23"/>
    <p:sldId id="482" r:id="rId24"/>
    <p:sldId id="483" r:id="rId25"/>
    <p:sldId id="484" r:id="rId26"/>
    <p:sldId id="294" r:id="rId27"/>
    <p:sldId id="3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16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1AE77-6147-40CF-A5A4-82B69D4989B2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44DFF-8993-4F97-B980-AE7672BE6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44DFF-8993-4F97-B980-AE7672BE66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D3B2F-B1A0-413E-BF02-7F0126F086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798492B4-9712-468C-BD60-28C04483E169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3482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A7BD4C8-86D9-483F-97FD-FA42BB7241C9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13617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10B4FC9-6CA7-4A4B-B415-D7DB15DC78C4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917705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F10CCDF-5B70-4830-9782-F8B7636E1732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76381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7CAFB9E-CED4-4E09-A41E-316549DB350C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59520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F50BA3-2FBA-4A52-95E7-C6A747D2FD7B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39384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222A01-F8EB-4C49-8FE2-42CDCBA2BD38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5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0356B332-4E9F-4FEE-8858-3F9B6DD85DB3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28BED5DC-2A40-445A-9ADD-4F3FBD7E515E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24" name="Rectangle 52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6725" name="Rectangle 53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8E0CCBE5-B3DE-49F4-A006-1E6DE2EBB8B8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0243DC6-43F3-4633-B789-6B846334CFB5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371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8455C6A-5007-4A66-984B-4A764CCCA88A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931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4893FF-DB04-4F3C-9FC6-E4187885B789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21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23032C1-9B29-4E25-8898-1B98376515D2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976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AFDF392-005F-48D0-9C33-C2FB731EC14B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1361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2A346C-8562-48F4-8B4A-AED82F1DD80C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9177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53FE0-543B-4706-AE81-E496F84248FA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7638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B6A2B91-AEF3-4270-9325-3BD3F3120691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595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0B4081D-0B87-4AD3-AB78-FEF231CA88A3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3938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087A6A9-B13D-49A5-A036-30AB2E6CC6EF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569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8CE9F50A-817E-419E-B6C4-C03DC3311848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B70F2DD9-67C2-408C-B643-30B38AD876A1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EA31327E-28EA-4DEA-BEFC-8715D4CF4350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119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127BCC-7183-4246-AF8A-0EC7FA071ABB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151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0C8A061E-672C-4823-B83E-74E10D53F836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12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8DD5E4EC-C300-4086-8069-C4FFDD434831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25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BB3F45D8-4385-429B-9498-A30CF91ED861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566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2F1BA18-7F15-43C5-B179-306FFEBDDB18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9208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05B4524-9D1E-4E21-98E7-AF57BD212576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348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20CAF215-147C-4168-AC62-892BC217981C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047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F1B22819-FA82-4476-9762-90D1E97C4484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555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24" name="Rectangle 52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6725" name="Rectangle 53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6214F42-2190-4ACB-B46A-387D1A676A81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119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685C0-3B1C-46AB-91BE-35E62AF08153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DE4051-4AAB-4030-9E2A-18868049AE39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3713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32E35E3-139D-4A75-B74C-6E4057C90D62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931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933FD2A-CECA-425D-BB20-5A10863CAD0A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2139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1A8587A-AFAF-4C4D-B1A6-02D5D92EEBC9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97682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8055E2-8E55-47F1-B794-DF6E1B9E5826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13617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1810774-92FA-4D82-AC7C-F8FC5E5CF628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91770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EEB75C6-0B6B-4EEA-B816-C742FD65C465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763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308D9C45-354E-4EF1-8ED9-FF6076186739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151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3DDCDCE-6D2D-4713-9C99-E9943A54B81C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5952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377F4D8-F909-43A6-BBE5-B2B2ED33540A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39384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B98E65-F644-4CFB-A5DB-3CF0A84309F3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5699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B3CA-879C-4E05-A92B-34C31CEED20E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61AFA2A7-D06D-4BDE-810A-07E403685796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45733"/>
            <a:ext cx="8229600" cy="4331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0C148D63-5B53-4918-BB28-E3A566B86448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1194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02754435-A1C8-4BF8-96F1-BD62B94F91AD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1517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51998029-FF80-49C5-AB6A-7E806E0CFECE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1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D5A18B1C-4119-4133-98FD-86B007EEDFF6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124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EE0364CE-3451-485F-9415-8C3C476E1777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258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058D060A-DF98-4FAE-80E7-120FEFEB69E8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566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85D452BA-1050-4FAA-9CA1-8B55BD66FD96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9208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45A5D61-8007-4860-ABD2-106B1DEEB22C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3482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B90D8F9D-5C97-42E9-886D-608006C16616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0472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B62BABE0-6CAD-4DCA-9CB3-F1C2BE0D31E7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555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24" name="Rectangle 52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6725" name="Rectangle 53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14A057-49BC-4F6C-A71C-1D64F52DB000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24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98A49072-CBD4-4FA7-B0AB-0ADECBDBDE93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258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  <a:prstGeom prst="rect">
            <a:avLst/>
          </a:prstGeom>
        </p:spPr>
        <p:txBody>
          <a:bodyPr tIns="0"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3"/>
            <a:ext cx="8229600" cy="466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7C1FA8-E90D-4718-AE6B-33DEFE95DFCE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3713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EAB4E1E-7AE5-438A-B7CC-44796F311913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9311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A1ECA7E-C18A-4DF8-B2D0-C2A42A996B89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2139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FEE66B4-EEA8-4B12-B110-CC64D678B093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97682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B254448-5550-404B-8823-BD0ABB60EC8B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13617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DABDBB1-096B-499C-BD03-160FAF764878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91770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DA138D-EC7B-453A-9BE5-5C8D012067E2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76381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0F807D4-9EF8-433F-B25C-DBF9296581FC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55952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177673-FFF6-4A69-97EC-B93299705271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39384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DFD9A9F-7B9F-4BC8-B80F-444D8C018565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5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B468000C-9D19-44DA-BC55-8D490B4ABCD3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566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2" name="Picture 1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83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6F0D-E4A3-4072-B45E-AF4345B4A6D4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57200" y="1854201"/>
            <a:ext cx="8229600" cy="43144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433-BA7A-4BB9-BD0B-747C55C0107D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1194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4E18-CA3A-40E3-B3E5-0B5C5CD6550C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151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0FE3-FE06-4981-B7A5-4FB3BE585A5A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4124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C87-2289-4A86-B960-A1C95404868C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2258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74E4-2E3E-4F5D-B924-23E75DB9CBA7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566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CBDB-3319-4FC0-84A7-17BE0F88A674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92082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F5DD-F673-4626-9EB4-F8D5A2FAC975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34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EFFFBAAA-8E21-4E3A-A1A1-D3902421D5EE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9208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02FE-5FF0-4052-9382-02D484C2B053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0472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103E-3748-4B6D-85A4-D9CE3A38C457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55541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24" name="Rectangle 52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6725" name="Rectangle 53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DC7F7B-6205-40FD-8EA6-608D58FC0A2F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594100" y="1090518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lang="en-US" altLang="zh-TW" sz="800" b="1" dirty="0">
              <a:solidFill>
                <a:schemeClr val="accent1"/>
              </a:solidFill>
            </a:endParaRPr>
          </a:p>
        </p:txBody>
      </p:sp>
      <p:pic>
        <p:nvPicPr>
          <p:cNvPr id="10" name="Picture 9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83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468966"/>
          </a:xfrm>
        </p:spPr>
        <p:txBody>
          <a:bodyPr t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133"/>
            <a:ext cx="8229600" cy="4254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7833DC5-FDD8-4A7E-8366-EF96057185EF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3713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B0988F-ACD8-4D16-96FE-7DFF0FB005AA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79311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14A6198-E787-4B72-8802-44B1B3BB7282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22139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1B80DFF-A1F9-4682-8E57-B8047B194320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976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EB7276DD-0539-44EB-91C8-824F18278C6D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79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A6BE5A93-2088-4030-A269-503265A46DD3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5C487C91-3995-4C62-A458-940DDB59B646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570A5083-17B5-411C-BFE5-6C105ABE6B8B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96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305F46D-B9E4-4034-8964-0E1236AABB04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Lucida Grande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E2CBF72-03CD-428D-B393-DF91B90B1BA1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A4F505A8-A58B-46F4-B861-8A113B3FA130}" type="datetime1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BE6835D6-CF1D-43D5-98CA-2C0B6C84BF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Calibri Bold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Calibri Bold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2BF782A8-4FE5-4478-979C-4AD4548C6D1A}" type="datetime1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F3821E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F3821E"/>
                </a:solidFill>
              </a:rPr>
              <a:t>CONFIDENTIAL A</a:t>
            </a:r>
            <a:endParaRPr lang="en-US" altLang="zh-TW" sz="800" b="1" dirty="0">
              <a:solidFill>
                <a:srgbClr val="F3821E"/>
              </a:solidFill>
            </a:endParaRPr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alibri Bold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27772" y="3573016"/>
            <a:ext cx="5092700" cy="1368152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WCT2/SE7/SD11</a:t>
            </a:r>
            <a:endParaRPr lang="en-US" dirty="0" smtClean="0"/>
          </a:p>
          <a:p>
            <a:pPr algn="r"/>
            <a:r>
              <a:rPr lang="en-US" dirty="0" smtClean="0"/>
              <a:t>2016/08/01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4100" y="1463067"/>
            <a:ext cx="5092700" cy="1173846"/>
          </a:xfrm>
        </p:spPr>
        <p:txBody>
          <a:bodyPr>
            <a:normAutofit/>
          </a:bodyPr>
          <a:lstStyle/>
          <a:p>
            <a:r>
              <a:rPr lang="en-US" dirty="0" smtClean="0"/>
              <a:t>IMSM 93 Study 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http://www.plantuml.com/plantuml/img/VP0zJyCm48PtI_uFLfdBm5YX2CSsbQKcb2GBqybDNMgfjQDmYSI_nsvA1LHqlEUU-z3xz86cn-5ue0GT7YnZqcvTQz2ot9hUzeotwCPOKs8637uuRYASFMwok_iP9LsSTgthZ4Uc2v7_9NNncnGIhg5y495Gyjw7eOiAAmEwtISbgJ7FpZCBLjHBq18I1IuQaBpX8FXg1RgKb9ozUJRPV7rBdipBwd_bgbx_s9o4Mt-SREktbEnzY1c6COOrNQZDQ1dkxLN0sk_2zpyfmil-L81KKWlUA0cvufMgJWVBbqO_lq6bNbDib7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761040" cy="3209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http://www.plantuml.com/plantuml/img/VP3D2i8m48JlWRn3gETwy2XIR1kLW6dzktWAqQOsK9DIju9lRw9LKC5Jaczdc9rCBo1RwCurHg2XLeHGLUYZ14KI9LlL4cuBNTumaXrOqvqF3WMJGpGO1XWrpgkFkf462EDfyass_9DmAduX7QMEO7HgRTSu2SaiF1Bz88nwpvZmxK8mAZmLF7UNU1UBD5uk1SieHhqkZ9xgUFLFh4o1KMMigsclhb6VyAXAe58_ly1CQJ5w1QJ9Unt_y0bilXTPllF7PhRsVJ2w0m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155" y="908720"/>
            <a:ext cx="8696325" cy="2657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http://www.plantuml.com/plantuml/img/VP3HIiCm58Rl0tc7CA_dnIw75BDaZi1IPriGhmvPbxb0bvHwEl3jJMmTwg2N-VATStx-nmyq7VRdXX9qs5Z6f3susg1bAsiwsyMtgT5T8g74z1XyVzv7F7lOPtVtCqhQEEzgrngFJ6cn-azA_PTe2RTGBaGabBnteM-ZmlA0xlX9IVgOP-FCakbo0qf2eY3NN5GWUSL1yEqML2uf6SrvDlXyDwqFxdNzX5wKkr_RapATvjkt_a39oOVOPhZ4qeOheedDCZpPcwwLFuQVKAdBwudN8aNJ9OU4nsFvSwMUtg1OlwJgAF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56" y="908720"/>
            <a:ext cx="8765232" cy="3209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http://www.plantuml.com/plantuml/img/RL3FQuCm5Bu7yZyykkFQilKeGsQDcnwCJjsWfqTQtGYqYRWus7-_f6gXTYI7lE_N-yZpjn6TwKz7IemqnmOWPnnYeMhzqtHGEfOIqHkj-jFU8ekdlN-tNb3IMaOUP2kKWIGDjtEaJA-HbE4jo3RX30cgV0ROcPAlJlUjpG2kZVpyfSGvL_uOwa5QlcB2qA4OPvXmHib8hln14kGtYaRLKtIYQdaGHce5Hf-N3jxBXi5kwvrdjEDx4SuMMVPIvL-b1Qqgz-uZ-yrnm5ds4HKUF2pTVLp2PkmqzGwttXZdtZWviAo2eaAULSdB3elepNsHEty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98004"/>
            <a:ext cx="8870776" cy="3467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 descr="http://www.plantuml.com/plantuml/img/ZLHXZvf04FrEmd-ONBzehhQzgvz8Qxgoe2O85DQQ9aqsYA2RA4jWkVR-VHTMSWAsTy4Gz-syjpDlTlXMYgWGrVcaQuA9KmBWOnUMKRRdJqa1eU0vZ1nYJMPRbhAnhaMLu5brtidDko-xsRiFTxgMImaMippA1ApMvhoFXEikiiPq2E97iuSWulS0kQwVEdGokwWOi0uNT8LfZTAbHrSkrhNBvcIcGf0_Y3WKlCfXaGY8azC9M9PoNLESldAzKA-5HQXfEOwKi3qQMDzrxPXnaK3ZrWjF_UcgGrhmCpZJ-I2xLuunNRjpZ2BLsicVA1PGH0B4Svv0MSL7Y4gOBYZ1-AEDyQ0YPOHqLXtaJAbPxxaOHeZSMsOOeA-VPPjbnD278OtygvQReMyI3KB_hQ9DQ9BjRxYpoVUHH7P9L4YiiN_KsfF7PPmssA_izv59a9Lmu48rwDZU_NDv6DUthUjWpq2vt0IcCl3Usjgc0G_Zg_nbeD7F_eLpiGJvHik5aTm2bmkMFb-TNazLgxCDK2E4Q8rIEQzqRg702kZ6nuXOrFN8olwfRkUhz2LoiVT3aaFY-HrgEoBTZu5A3GHlfl7_j-kwq8uZWuRUjaIMrgPdmAVtyD3y7YyzrxM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6951"/>
            <a:ext cx="8977460" cy="65424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 descr="http://www.plantuml.com/plantuml/img/ZLHXRvim4FsEn7yuTLyITMctBf-YBQg38Ob4W05PLAcIvH2J82MOWTdMVp-3WneWMoiY5B-xzyxtpkQn43GNvUceQo8HHmRWOGSMDDtnNoo7GF0C1fiaJaPJEpI7kaPBmTFoj9N1cw_RwOUx6rtBf4GI9HbD1InNngoB1AisiiAa3-87euEWqEi0SbqzLUfeUbQPm2gOaoKc5KeMBbawMDVEmT5KfI2lbx7FUPd1d0c8sF48IHfpNLEShdArKA-v6HB3j6qfORd4Dx_hsY7bWa7jrYjF_MchGvpp4zZZMMztRvGn7AjLHf4gRVQ7HW9oAa2yP0oACZe0BM0y9o76znR6lOwK4T9PLSWU4wEAEHW6ABmrZS17txx8CSkClWzzMlYlNgwclalK3xptYjQfBDrTSMUTxQX4jepc4glj7pJs_EJ5VHOLKLpZp-dlGo83IG5xBjIG3itvFnNxONNYsYvsJ9JBjMye4s_DZMLCuDFmeWUPEEbsyCevsuAyISE5WGo1mqKIlrnKhsvMexFnKIs4I8KIUMV9p4I-wPErXr5e4iSDbzQJEg5lqXV8mUuFIGv2rsjHcslI_Y2ehO7WzOty_mcxRBJbI6-erosHhJNRazPyXC_rx-4yTrtx2m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2796"/>
            <a:ext cx="9001000" cy="59565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692744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9274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IMSM 93 Introduction</a:t>
            </a:r>
          </a:p>
          <a:p>
            <a:pPr lvl="1"/>
            <a:r>
              <a:rPr lang="en-US" dirty="0" smtClean="0"/>
              <a:t>IMSM Interactive Module</a:t>
            </a:r>
          </a:p>
          <a:p>
            <a:pPr lvl="1"/>
            <a:r>
              <a:rPr lang="en-US" dirty="0" smtClean="0"/>
              <a:t>IMSM Work Model</a:t>
            </a:r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en-US" sz="3200" dirty="0" smtClean="0"/>
              <a:t>Business Flow</a:t>
            </a:r>
          </a:p>
          <a:p>
            <a:pPr lvl="1"/>
            <a:r>
              <a:rPr lang="en-US" dirty="0" smtClean="0"/>
              <a:t>AP IMSM Start/Stop</a:t>
            </a:r>
          </a:p>
          <a:p>
            <a:pPr lvl="1"/>
            <a:r>
              <a:rPr lang="en-US" dirty="0" smtClean="0"/>
              <a:t>PDN Activate</a:t>
            </a:r>
          </a:p>
          <a:p>
            <a:pPr lvl="1"/>
            <a:r>
              <a:rPr lang="en-US" dirty="0" smtClean="0"/>
              <a:t>PDN Deactivate</a:t>
            </a:r>
          </a:p>
          <a:p>
            <a:pPr lvl="1"/>
            <a:r>
              <a:rPr lang="en-US" dirty="0" smtClean="0"/>
              <a:t>Dedicate bearer </a:t>
            </a:r>
            <a:r>
              <a:rPr lang="en-US" dirty="0" smtClean="0"/>
              <a:t>Act/</a:t>
            </a:r>
            <a:r>
              <a:rPr lang="en-US" dirty="0" err="1" smtClean="0"/>
              <a:t>Deact</a:t>
            </a:r>
            <a:endParaRPr lang="en-US" dirty="0" smtClean="0"/>
          </a:p>
          <a:p>
            <a:pPr lvl="1"/>
            <a:r>
              <a:rPr lang="en-US" dirty="0" smtClean="0"/>
              <a:t>Handover Start/Stop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14"/>
          <p:cNvSpPr/>
          <p:nvPr/>
        </p:nvSpPr>
        <p:spPr>
          <a:xfrm>
            <a:off x="1043608" y="1052736"/>
            <a:ext cx="3024336" cy="1584176"/>
          </a:xfrm>
          <a:prstGeom prst="rect">
            <a:avLst/>
          </a:prstGeom>
          <a:solidFill>
            <a:srgbClr val="99FF99">
              <a:alpha val="2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87624" y="1556792"/>
            <a:ext cx="708850" cy="86409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IMCB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29716" y="3140968"/>
            <a:ext cx="1418548" cy="180020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1045940" y="2846396"/>
            <a:ext cx="6678254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237107" y="2416006"/>
            <a:ext cx="88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308305" y="2843644"/>
            <a:ext cx="81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00166" y="1556792"/>
            <a:ext cx="962246" cy="86409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AP_IMSM</a:t>
            </a:r>
            <a:endParaRPr lang="en-US" sz="1200" b="1" dirty="0"/>
          </a:p>
        </p:txBody>
      </p:sp>
      <p:cxnSp>
        <p:nvCxnSpPr>
          <p:cNvPr id="85" name="Elbow Connector 84"/>
          <p:cNvCxnSpPr>
            <a:stCxn id="60" idx="1"/>
            <a:endCxn id="25" idx="3"/>
          </p:cNvCxnSpPr>
          <p:nvPr/>
        </p:nvCxnSpPr>
        <p:spPr>
          <a:xfrm flipH="1">
            <a:off x="1896474" y="1988840"/>
            <a:ext cx="703692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699792" y="2708506"/>
            <a:ext cx="79208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 smtClean="0"/>
              <a:t>ccci</a:t>
            </a:r>
            <a:r>
              <a:rPr lang="en-US" sz="700" dirty="0" smtClean="0"/>
              <a:t>.</a:t>
            </a:r>
            <a:endParaRPr lang="en-US" sz="700" dirty="0"/>
          </a:p>
        </p:txBody>
      </p:sp>
      <p:sp>
        <p:nvSpPr>
          <p:cNvPr id="128" name="Oval 127"/>
          <p:cNvSpPr/>
          <p:nvPr/>
        </p:nvSpPr>
        <p:spPr>
          <a:xfrm>
            <a:off x="5868144" y="2815293"/>
            <a:ext cx="733388" cy="1457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tty</a:t>
            </a:r>
            <a:r>
              <a:rPr lang="en-US" sz="700" dirty="0"/>
              <a:t> dev.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71394" y="1052784"/>
            <a:ext cx="2308918" cy="158412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0">
                <a:srgbClr val="7030A0">
                  <a:alpha val="13000"/>
                </a:srgb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115616" y="3140968"/>
            <a:ext cx="864096" cy="180020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SIMMNGR</a:t>
            </a:r>
          </a:p>
        </p:txBody>
      </p:sp>
      <p:sp>
        <p:nvSpPr>
          <p:cNvPr id="81" name="TextBox 152"/>
          <p:cNvSpPr txBox="1"/>
          <p:nvPr/>
        </p:nvSpPr>
        <p:spPr>
          <a:xfrm>
            <a:off x="3131840" y="1124746"/>
            <a:ext cx="97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MD Application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012160" y="1700808"/>
            <a:ext cx="642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</a:t>
            </a:r>
            <a:endParaRPr lang="en-US" sz="1200" dirty="0"/>
          </a:p>
        </p:txBody>
      </p:sp>
      <p:sp>
        <p:nvSpPr>
          <p:cNvPr id="130" name="Rectangle 87"/>
          <p:cNvSpPr/>
          <p:nvPr/>
        </p:nvSpPr>
        <p:spPr>
          <a:xfrm>
            <a:off x="2339752" y="3140968"/>
            <a:ext cx="1728192" cy="180020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                                       </a:t>
            </a:r>
            <a:r>
              <a:rPr lang="en-US" sz="1200" dirty="0" smtClean="0"/>
              <a:t>D2</a:t>
            </a:r>
            <a:endParaRPr lang="en-US" sz="1200" dirty="0"/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48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IMSM Interactive Module</a:t>
            </a:r>
            <a:endParaRPr lang="en-US" dirty="0"/>
          </a:p>
        </p:txBody>
      </p:sp>
      <p:sp>
        <p:nvSpPr>
          <p:cNvPr id="133" name="Rectangle 59"/>
          <p:cNvSpPr/>
          <p:nvPr/>
        </p:nvSpPr>
        <p:spPr>
          <a:xfrm>
            <a:off x="2555776" y="3573016"/>
            <a:ext cx="1080120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MOD_IMSM</a:t>
            </a:r>
          </a:p>
        </p:txBody>
      </p:sp>
      <p:sp>
        <p:nvSpPr>
          <p:cNvPr id="102" name="Rectangle 59"/>
          <p:cNvSpPr/>
          <p:nvPr/>
        </p:nvSpPr>
        <p:spPr>
          <a:xfrm>
            <a:off x="2555776" y="4310852"/>
            <a:ext cx="1080120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MOD_D2CM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012160" y="378904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60" idx="2"/>
            <a:endCxn id="133" idx="0"/>
          </p:cNvCxnSpPr>
          <p:nvPr/>
        </p:nvCxnSpPr>
        <p:spPr>
          <a:xfrm>
            <a:off x="3081289" y="2420888"/>
            <a:ext cx="14547" cy="1152128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2"/>
          <p:cNvCxnSpPr>
            <a:endCxn id="41" idx="0"/>
          </p:cNvCxnSpPr>
          <p:nvPr/>
        </p:nvCxnSpPr>
        <p:spPr>
          <a:xfrm>
            <a:off x="6236324" y="2636912"/>
            <a:ext cx="2666" cy="504056"/>
          </a:xfrm>
          <a:prstGeom prst="straightConnector1">
            <a:avLst/>
          </a:prstGeom>
          <a:ln>
            <a:prstDash val="sys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2"/>
          <p:cNvCxnSpPr>
            <a:stCxn id="133" idx="3"/>
          </p:cNvCxnSpPr>
          <p:nvPr/>
        </p:nvCxnSpPr>
        <p:spPr>
          <a:xfrm>
            <a:off x="3635896" y="3753036"/>
            <a:ext cx="187220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圖案 72"/>
          <p:cNvCxnSpPr>
            <a:stCxn id="133" idx="2"/>
            <a:endCxn id="102" idx="0"/>
          </p:cNvCxnSpPr>
          <p:nvPr/>
        </p:nvCxnSpPr>
        <p:spPr>
          <a:xfrm>
            <a:off x="3095836" y="3933056"/>
            <a:ext cx="0" cy="377796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6" name="圖案 72"/>
          <p:cNvCxnSpPr/>
          <p:nvPr/>
        </p:nvCxnSpPr>
        <p:spPr>
          <a:xfrm flipH="1" flipV="1">
            <a:off x="1979712" y="3752544"/>
            <a:ext cx="576064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headEnd type="triangl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07504" y="5013176"/>
            <a:ext cx="4968552" cy="1296144"/>
          </a:xfrm>
          <a:prstGeom prst="rect">
            <a:avLst/>
          </a:prstGeom>
          <a:noFill/>
          <a:ln w="158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1200" dirty="0" smtClean="0">
                <a:solidFill>
                  <a:schemeClr val="tx1"/>
                </a:solidFill>
              </a:rPr>
              <a:t>IMSM 93 function is composed of AP_IMSM and MOD_IMSM.</a:t>
            </a:r>
          </a:p>
          <a:p>
            <a:pPr marL="342900" indent="-342900"/>
            <a:r>
              <a:rPr lang="en-US" sz="1200" dirty="0" smtClean="0">
                <a:solidFill>
                  <a:schemeClr val="tx1"/>
                </a:solidFill>
              </a:rPr>
              <a:t>1. IMCB &lt;</a:t>
            </a:r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--&gt; AP_IMSM: PDN related message, same with 90~92</a:t>
            </a:r>
          </a:p>
          <a:p>
            <a:pPr marL="342900" indent="-342900"/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2. AP_IMSM&lt;--&gt; MD_IMSM: All request or response message</a:t>
            </a:r>
          </a:p>
          <a:p>
            <a:pPr marL="342900" indent="-342900"/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3. MD_IMSM &lt;--&gt; SIMMNGR: </a:t>
            </a:r>
            <a:r>
              <a:rPr lang="en-US" sz="1200" dirty="0" err="1" smtClean="0">
                <a:solidFill>
                  <a:schemeClr val="tx1"/>
                </a:solidFill>
                <a:sym typeface="Wingdings" pitchFamily="2" charset="2"/>
              </a:rPr>
              <a:t>sim</a:t>
            </a:r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 relate info</a:t>
            </a:r>
          </a:p>
          <a:p>
            <a:pPr marL="342900" indent="-342900"/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4. MD_IMSM &lt;--&gt; MD_D2CM: PDN related info</a:t>
            </a:r>
          </a:p>
          <a:p>
            <a:pPr marL="342900" indent="-342900"/>
            <a:r>
              <a:rPr lang="en-US" sz="1200" dirty="0" smtClean="0">
                <a:solidFill>
                  <a:schemeClr val="tx1"/>
                </a:solidFill>
                <a:sym typeface="Wingdings" pitchFamily="2" charset="2"/>
              </a:rPr>
              <a:t>5. MD_IMSM &lt;--&gt; ATP : Message that forward/received to/from AP</a:t>
            </a:r>
          </a:p>
        </p:txBody>
      </p:sp>
      <p:sp>
        <p:nvSpPr>
          <p:cNvPr id="157" name="Oval 107"/>
          <p:cNvSpPr/>
          <p:nvPr/>
        </p:nvSpPr>
        <p:spPr>
          <a:xfrm>
            <a:off x="2177488" y="1772816"/>
            <a:ext cx="234272" cy="1731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58" name="Oval 107"/>
          <p:cNvSpPr/>
          <p:nvPr/>
        </p:nvSpPr>
        <p:spPr>
          <a:xfrm>
            <a:off x="3167844" y="3075361"/>
            <a:ext cx="252028" cy="209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9" name="Oval 107"/>
          <p:cNvSpPr/>
          <p:nvPr/>
        </p:nvSpPr>
        <p:spPr>
          <a:xfrm>
            <a:off x="2123728" y="3480775"/>
            <a:ext cx="252028" cy="209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0" name="Oval 107"/>
          <p:cNvSpPr/>
          <p:nvPr/>
        </p:nvSpPr>
        <p:spPr>
          <a:xfrm>
            <a:off x="3203848" y="4011465"/>
            <a:ext cx="252028" cy="209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61" name="Oval 107"/>
          <p:cNvSpPr/>
          <p:nvPr/>
        </p:nvSpPr>
        <p:spPr>
          <a:xfrm>
            <a:off x="4418614" y="3480775"/>
            <a:ext cx="252028" cy="209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403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IMSM  Work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5783371"/>
            <a:ext cx="1060116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39A1E"/>
                </a:solidFill>
              </a:rPr>
              <a:pPr/>
              <a:t>4</a:t>
            </a:fld>
            <a:endParaRPr lang="en-US">
              <a:solidFill>
                <a:srgbClr val="F39A1E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004" y="2708920"/>
            <a:ext cx="6095332" cy="189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9992"/>
            <a:ext cx="8229600" cy="620736"/>
          </a:xfrm>
        </p:spPr>
        <p:txBody>
          <a:bodyPr/>
          <a:lstStyle/>
          <a:p>
            <a:r>
              <a:rPr lang="en-US" dirty="0" smtClean="0"/>
              <a:t>AP IMSM Start/Stop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728217"/>
            <a:ext cx="2590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336" y="2952353"/>
            <a:ext cx="26384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95661"/>
            <a:ext cx="23907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611560" y="2636912"/>
            <a:ext cx="2088232" cy="21602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7" idx="3"/>
            <a:endCxn id="1026" idx="1"/>
          </p:cNvCxnSpPr>
          <p:nvPr/>
        </p:nvCxnSpPr>
        <p:spPr>
          <a:xfrm flipV="1">
            <a:off x="2699792" y="2180655"/>
            <a:ext cx="504056" cy="56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1027" idx="1"/>
          </p:cNvCxnSpPr>
          <p:nvPr/>
        </p:nvCxnSpPr>
        <p:spPr>
          <a:xfrm>
            <a:off x="2699792" y="2744924"/>
            <a:ext cx="505544" cy="1021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ine Callout 1 (Border and Accent Bar) 36"/>
          <p:cNvSpPr/>
          <p:nvPr/>
        </p:nvSpPr>
        <p:spPr>
          <a:xfrm>
            <a:off x="6228184" y="1412776"/>
            <a:ext cx="2232248" cy="792088"/>
          </a:xfrm>
          <a:prstGeom prst="accentBorderCallout1">
            <a:avLst>
              <a:gd name="adj1" fmla="val 18750"/>
              <a:gd name="adj2" fmla="val -8333"/>
              <a:gd name="adj3" fmla="val 56862"/>
              <a:gd name="adj4" fmla="val -202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When MD status is ready, </a:t>
            </a:r>
            <a:r>
              <a:rPr lang="en-US" sz="1400" dirty="0" err="1" smtClean="0">
                <a:solidFill>
                  <a:schemeClr val="tx1"/>
                </a:solidFill>
              </a:rPr>
              <a:t>ap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imsm</a:t>
            </a:r>
            <a:r>
              <a:rPr lang="en-US" sz="1400" dirty="0" smtClean="0">
                <a:solidFill>
                  <a:schemeClr val="tx1"/>
                </a:solidFill>
              </a:rPr>
              <a:t> and related volte process will be bring up.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Line Callout 1 (Border and Accent Bar) 41"/>
          <p:cNvSpPr/>
          <p:nvPr/>
        </p:nvSpPr>
        <p:spPr>
          <a:xfrm>
            <a:off x="6209444" y="3284984"/>
            <a:ext cx="2232248" cy="792088"/>
          </a:xfrm>
          <a:prstGeom prst="accentBorderCallout1">
            <a:avLst>
              <a:gd name="adj1" fmla="val 18750"/>
              <a:gd name="adj2" fmla="val -8333"/>
              <a:gd name="adj3" fmla="val -22714"/>
              <a:gd name="adj4" fmla="val -190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When MD status is stop, </a:t>
            </a:r>
            <a:r>
              <a:rPr lang="en-US" sz="1400" dirty="0" err="1" smtClean="0">
                <a:solidFill>
                  <a:schemeClr val="tx1"/>
                </a:solidFill>
              </a:rPr>
              <a:t>ap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imsm</a:t>
            </a:r>
            <a:r>
              <a:rPr lang="en-US" sz="1400" dirty="0" smtClean="0">
                <a:solidFill>
                  <a:schemeClr val="tx1"/>
                </a:solidFill>
              </a:rPr>
              <a:t> and related volte process will be killed.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86092" y="1746182"/>
            <a:ext cx="2592288" cy="21602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94970" y="2979196"/>
            <a:ext cx="2592288" cy="216024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4939" y="4653136"/>
            <a:ext cx="3743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3492477" y="5534988"/>
            <a:ext cx="792582" cy="198268"/>
          </a:xfrm>
          <a:prstGeom prst="rect">
            <a:avLst/>
          </a:prstGeom>
          <a:noFill/>
          <a:ln w="158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ular Callout 54"/>
          <p:cNvSpPr/>
          <p:nvPr/>
        </p:nvSpPr>
        <p:spPr>
          <a:xfrm>
            <a:off x="395536" y="4941168"/>
            <a:ext cx="2664296" cy="792088"/>
          </a:xfrm>
          <a:prstGeom prst="wedgeRectCallout">
            <a:avLst>
              <a:gd name="adj1" fmla="val 64456"/>
              <a:gd name="adj2" fmla="val 359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Set the service as disabled which means that the service can only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be explicitly started by name.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6" descr="http://www.plantuml.com/plantuml/img/ZLHTZvf057qduJ_Sq9VTjFRJ9zCbdPrHGohK0aqV9ooETH8-B0nczz_tpe1KGMk36kVUSyxSEGVuKgkaKasUsPQIAXC0QnO0IPKy94hOLjAeicZo9r61y_d9VVNMiQqzCcGgzqcXmFFfux0I-USLd_5naNsaWmg9ruC2hlMbzvXCNAqn0pzQSe_ndo5PQrN2TPVZq9pGc7i1iwrVLTdi8HI_6r4hK2KEe4KYV-9seyn0indNGnWU8p7XbAnMF9n_jwqEDd4reD_p6bhNJwIlescmED6-COW1Ys9ZMxkYL0BA0sRGSgBa843jXCdAAxRbySnUiP5fecHPw6Dh_ouU6vqsQuxB7o5jNUldmcv_Y8j8B28AGNDiuGWpS712kNrnti07yt5aNZjmXmm8JESUMUjEciGkVbztv0TmqhBOoYflsUyx_Q6T_IGTZuVHUc0cZCvtXZLUjZujXO9KP1b8Ozx0f6v7es1-blEOqpbcuWMBRstc9vdyvRL_pjLXMvKvhAQFe-HlR6Fo7qMljSLpaYge4hotN_O2wYRTGLB3TCbZnjujsBMxlRTbDULKzm86Tpe96eNauTFzBUTxMdpjB1UX_oKwJlFVqCiF1jbip7E18MEZQZ9nj4A_9MPmV4qG-hMLQQy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74" y="257692"/>
            <a:ext cx="9036496" cy="6240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http://www.plantuml.com/plantuml/img/ZLDHRu8m47utyJzSs8j6NTmUoKRMjRYGYM78ucE3M6SJe0wBoVxzhe16KPU55_hTTz_TVTU-x7HSw39BknqjTIe00ZO39k94otsi1KmAbO7dqzTk9owroijiAGgmdfREtRtLxMmnMoPo6-UwOPqZS_ySyHc_1DaZRI4a2be0dirdQen6Zj6mmP-_SO_nHKW2eqguYNBc4XfnRyQwdQz2bLlmyfLCOYrL3bfLIYPzv3Izs63I6SUQrPdZyJEajKB36JaOFHQyoaGGMO4zS3649jfWvKhBzOyrX8SXZ8TWoMo7bf6WLYEHWtCUwCzW9IfVoo9h-8tYeSbswIQDX_FWfCkAsXhdZ2doLNlyczD3R-0k9jI6SRzbnFzyg7EXXo6OLLRq3oi9nNSfTjhimsStzc5kHRDCHYB2APbEUUX-dFHYACUjtEQRo8MJL-bqDhdkvcrsvUW6Lor0xV5fr2CmaGf4z4O03en_HPcAmw3ccjf_NLv2t-jrNUZILCH59MlUgPUlLVqkVW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0648"/>
            <a:ext cx="8856984" cy="6196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http://www.plantuml.com/plantuml/img/ZL9HJy8m47vVilzmcIyOmA2FH8br1RC4vXmpnATcZ29DjfQCpiH_xsthY5GalhNVVVVTtNVtUD1fgQiYTnqjTCu18Xe2vMccnMUgESnALK2uSfsqqafMnPgNuDsl9rStdkliCLTaOfzA3S72VxAHvU8KML3s6wHtleMG9B80_BlEHwcgFMf0gBJOVhbEdJcS6D4nB9RFBA2iHXcT4ZzXb2I4-MG-Pq58NSSmXvEMJwBBz9PxbBz0ZvVH3_MQShcRXi_bffifa1kHfLee2LerqrgrJN4qfW4OVjzYtveAeyUoPva88YiQzwSOmZsFmPEDbTu0RWSm6e0dYWFkbKIj6aack8oE_W1UfkHMb8NX6yMkIxkqIRFSQQZME2VCnfVJ-V-S7dhzwMhcZs5qRHdnFn_QNEXXo5mLwkpG50xg4o-zTP_od2EYTnnmNVWggvntFTPttrLRnQGfHrYDchM7BqamUsVnzFMCj9_pj6oKzni9GcvLVUckymq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712968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 descr="http://www.plantuml.com/plantuml/img/jLHHRw9047uduJzCw4iRpyRheocasrtQU2t6WeqFbsQ3Tcr940nTJExVt-mkeg9Gx-6Y9ZBxpSmttxVCtPUC2rckKjkIYKm5m8IDWSppGjfMNCeyArTpKO1pE_SkhXtRMYCyMIJhE9Cm2kXzCn85Xv60yUCWkw6D29bE6W5yjYtNDNmMCjd4Ke3hsfRgslTKqI44qICVCJuBoKIr8LmTSapXX4xvQCmKF0hwNaLZ20h8k2AW8OnC2QVa-Pc7_ejjLR2-fm1r-JQqYk-LRaVJySDUxM-8QF1dbkEu-GQbD_0etWYGdqBhCSgMUSjaAAH-vlZu6bAZGTqQJskU9v4OH1I2V3p2LaDma4co_EFyW9_wwoIhBmSGEQdAaQc7lrwLu8ApoBDbKgnCni3K_7rHYFUt8wrg3bKs3oFj-vxtJCJ_vZxpQ-y_YhnScmemrcE0pFNL-f_QzKvhDwYqsqbtfdBpj1GxwJgL4zbxpTX8NcdL6B0Xz_PUqlllNgdG_sMIjh9iwPtHPTTfEqkhx73PysSFT0Y3guO3vnbWSk4IZohZhzfkGz2v8ynbEdzBdCGVxeak-8b5qK56exNbH-k2YLH8ip1mQlnNbAauCBhhvI7qoPXsL9Uc8YuQUqXz_W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624"/>
            <a:ext cx="8849175" cy="6741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MediaTek-Confidential_B">
  <a:themeElements>
    <a:clrScheme name="Custom 6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ediaTek">
  <a:themeElements>
    <a:clrScheme name="Custom 5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3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CEnDecrypt xmlns="http://schemas.microsoft.com/sharepoint/v3">Not Encrypted</SCEnDecrypt>
    <SCEncryptBy xmlns="http://schemas.microsoft.com/sharepoint/v3">
      <UserInfo>
        <DisplayName/>
        <AccountId xsi:nil="true"/>
        <AccountType/>
      </UserInfo>
    </SCEncryptBy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82EBC3EA10648AD37D35546D1DAC4" ma:contentTypeVersion="7" ma:contentTypeDescription="Create a new document." ma:contentTypeScope="" ma:versionID="2f2eced15d337f80aa3498826c201d2a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b7536f79dcfe9a81c500383c037e6bb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1:SCEnDecrypt" minOccurs="0"/>
                <xsd:element ref="ns1:SCEncryptB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  <xsd:element name="SCEnDecrypt" ma:index="13" nillable="true" ma:displayName="En/Decrypt" ma:default="Not Encrypted" ma:format="RadioButtons" ma:internalName="SCEnDecrypt">
      <xsd:simpleType>
        <xsd:restriction base="dms:Choice">
          <xsd:enumeration value="Not Encrypted"/>
          <xsd:enumeration value="Encrypted"/>
          <xsd:enumeration value="Queue"/>
        </xsd:restriction>
      </xsd:simpleType>
    </xsd:element>
    <xsd:element name="SCEncryptBy" ma:index="14" nillable="true" ma:displayName="Encrypt By" ma:list="UserInfo" ma:internalName="SCEncrypt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2E712A-E523-4AA3-9494-974156BCCB54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0445BB1-FD8E-4D9E-BA7A-D647320DD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D9AA796-7764-44C6-B9B9-E634DDA7EB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MediaTek-Standard</Template>
  <TotalTime>85375</TotalTime>
  <Words>193</Words>
  <Application>Microsoft Office PowerPoint</Application>
  <PresentationFormat>On-screen Show (4:3)</PresentationFormat>
  <Paragraphs>61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MediaTek-Internal_Use</vt:lpstr>
      <vt:lpstr>Custom Design</vt:lpstr>
      <vt:lpstr>MediaTek</vt:lpstr>
      <vt:lpstr>1_Custom Design</vt:lpstr>
      <vt:lpstr>MediaTek-Confidential_B</vt:lpstr>
      <vt:lpstr>2_Custom Design</vt:lpstr>
      <vt:lpstr>1_MediaTek</vt:lpstr>
      <vt:lpstr>3_Custom Design</vt:lpstr>
      <vt:lpstr>IMSM 93 Study Report</vt:lpstr>
      <vt:lpstr>Agenda</vt:lpstr>
      <vt:lpstr>IMSM Interactive Module</vt:lpstr>
      <vt:lpstr>IMSM  Work Model</vt:lpstr>
      <vt:lpstr>AP IMSM Start/Stop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Appendix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MAL_data_manager_guide</dc:title>
  <dc:creator>An-Ping Wang</dc:creator>
  <cp:lastModifiedBy>mtk</cp:lastModifiedBy>
  <cp:revision>4472</cp:revision>
  <dcterms:created xsi:type="dcterms:W3CDTF">2012-12-18T05:37:11Z</dcterms:created>
  <dcterms:modified xsi:type="dcterms:W3CDTF">2017-08-04T07:17:43Z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0x01010064582EBC3EA10648AD37D35546D1DAC4</vt:lpwstr>
  </property>
  <property fmtid="{D5CDD505-2E9C-101B-9397-08002B2CF9AE}" pid="3" name="Owner">
    <vt:lpwstr/>
  </property>
  <property fmtid="{D5CDD505-2E9C-101B-9397-08002B2CF9AE}" pid="4" name="Status">
    <vt:lpwstr>Draft</vt:lpwstr>
  </property>
  <property fmtid="{D5CDD505-2E9C-101B-9397-08002B2CF9AE}" pid="6" name="_NewReviewCycle">
    <vt:lpwstr/>
  </property>
  <property fmtid="{D5CDD505-2E9C-101B-9397-08002B2CF9AE}" pid="10" name="URL">
    <vt:lpwstr/>
  </property>
  <property fmtid="{D5CDD505-2E9C-101B-9397-08002B2CF9AE}" pid="11" name="Review Status">
    <vt:lpwstr>Approved</vt:lpwstr>
  </property>
  <property fmtid="{D5CDD505-2E9C-101B-9397-08002B2CF9AE}" pid="12" name="Clicks">
    <vt:lpwstr>63</vt:lpwstr>
  </property>
</Properties>
</file>