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sldIdLst>
    <p:sldId id="257" r:id="rId5"/>
    <p:sldId id="258" r:id="rId6"/>
    <p:sldId id="270" r:id="rId7"/>
    <p:sldId id="259" r:id="rId8"/>
    <p:sldId id="266" r:id="rId9"/>
    <p:sldId id="263" r:id="rId10"/>
    <p:sldId id="265" r:id="rId11"/>
    <p:sldId id="256" r:id="rId12"/>
    <p:sldId id="268" r:id="rId13"/>
    <p:sldId id="269" r:id="rId14"/>
    <p:sldId id="282" r:id="rId15"/>
    <p:sldId id="260" r:id="rId16"/>
    <p:sldId id="264" r:id="rId17"/>
    <p:sldId id="261" r:id="rId18"/>
    <p:sldId id="262" r:id="rId19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FFFF"/>
    <a:srgbClr val="FBE5D6"/>
    <a:srgbClr val="D864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3" Type="http://schemas.openxmlformats.org/officeDocument/2006/relationships/tags" Target="tags/tag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7" Type="http://schemas.openxmlformats.org/officeDocument/2006/relationships/image" Target="../media/image14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7" Type="http://schemas.openxmlformats.org/officeDocument/2006/relationships/image" Target="../media/image14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6" Type="http://schemas.openxmlformats.org/officeDocument/2006/relationships/image" Target="../media/image23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6" Type="http://schemas.openxmlformats.org/officeDocument/2006/relationships/image" Target="../media/image23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40D1-4FC7-45C7-A8A5-9115E9CA35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066E-8934-4CEB-8B52-DDBFF7E928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40D1-4FC7-45C7-A8A5-9115E9CA35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066E-8934-4CEB-8B52-DDBFF7E928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40D1-4FC7-45C7-A8A5-9115E9CA35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066E-8934-4CEB-8B52-DDBFF7E928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1122364"/>
            <a:ext cx="10363200" cy="2387600"/>
          </a:xfrm>
        </p:spPr>
        <p:txBody>
          <a:bodyPr anchor="b"/>
          <a:lstStyle>
            <a:lvl1pPr algn="ctr">
              <a:defRPr sz="49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9"/>
            <a:ext cx="9144001" cy="1655763"/>
          </a:xfrm>
        </p:spPr>
        <p:txBody>
          <a:bodyPr/>
          <a:lstStyle>
            <a:lvl1pPr marL="0" indent="0" algn="ctr">
              <a:buNone/>
              <a:defRPr sz="1960"/>
            </a:lvl1pPr>
            <a:lvl2pPr marL="373380" indent="0" algn="ctr">
              <a:buNone/>
              <a:defRPr sz="1635"/>
            </a:lvl2pPr>
            <a:lvl3pPr marL="746760" indent="0" algn="ctr">
              <a:buNone/>
              <a:defRPr sz="1470"/>
            </a:lvl3pPr>
            <a:lvl4pPr marL="1119505" indent="0" algn="ctr">
              <a:buNone/>
              <a:defRPr sz="1305"/>
            </a:lvl4pPr>
            <a:lvl5pPr marL="1492885" indent="0" algn="ctr">
              <a:buNone/>
              <a:defRPr sz="1305"/>
            </a:lvl5pPr>
            <a:lvl6pPr marL="1866265" indent="0" algn="ctr">
              <a:buNone/>
              <a:defRPr sz="1305"/>
            </a:lvl6pPr>
            <a:lvl7pPr marL="2239645" indent="0" algn="ctr">
              <a:buNone/>
              <a:defRPr sz="1305"/>
            </a:lvl7pPr>
            <a:lvl8pPr marL="2612390" indent="0" algn="ctr">
              <a:buNone/>
              <a:defRPr sz="1305"/>
            </a:lvl8pPr>
            <a:lvl9pPr marL="2985770" indent="0" algn="ctr">
              <a:buNone/>
              <a:defRPr sz="130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2F8-97A2-449A-88D5-0219619804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82F9-BFDA-438C-85E5-F82FE02E3E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2F8-97A2-449A-88D5-0219619804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82F9-BFDA-438C-85E5-F82FE02E3E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3" y="1709739"/>
            <a:ext cx="10515599" cy="2852737"/>
          </a:xfrm>
        </p:spPr>
        <p:txBody>
          <a:bodyPr anchor="b"/>
          <a:lstStyle>
            <a:lvl1pPr>
              <a:defRPr sz="49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599" cy="1500187"/>
          </a:xfrm>
        </p:spPr>
        <p:txBody>
          <a:bodyPr/>
          <a:lstStyle>
            <a:lvl1pPr marL="0" indent="0">
              <a:buNone/>
              <a:defRPr sz="1960">
                <a:solidFill>
                  <a:schemeClr val="tx1"/>
                </a:solidFill>
              </a:defRPr>
            </a:lvl1pPr>
            <a:lvl2pPr marL="373380" indent="0">
              <a:buNone/>
              <a:defRPr sz="1635">
                <a:solidFill>
                  <a:schemeClr val="tx1">
                    <a:tint val="75000"/>
                  </a:schemeClr>
                </a:solidFill>
              </a:defRPr>
            </a:lvl2pPr>
            <a:lvl3pPr marL="74676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3pPr>
            <a:lvl4pPr marL="1119505" indent="0">
              <a:buNone/>
              <a:defRPr sz="1305">
                <a:solidFill>
                  <a:schemeClr val="tx1">
                    <a:tint val="75000"/>
                  </a:schemeClr>
                </a:solidFill>
              </a:defRPr>
            </a:lvl4pPr>
            <a:lvl5pPr marL="1492885" indent="0">
              <a:buNone/>
              <a:defRPr sz="1305">
                <a:solidFill>
                  <a:schemeClr val="tx1">
                    <a:tint val="75000"/>
                  </a:schemeClr>
                </a:solidFill>
              </a:defRPr>
            </a:lvl5pPr>
            <a:lvl6pPr marL="1866265" indent="0">
              <a:buNone/>
              <a:defRPr sz="1305">
                <a:solidFill>
                  <a:schemeClr val="tx1">
                    <a:tint val="75000"/>
                  </a:schemeClr>
                </a:solidFill>
              </a:defRPr>
            </a:lvl6pPr>
            <a:lvl7pPr marL="2239645" indent="0">
              <a:buNone/>
              <a:defRPr sz="1305">
                <a:solidFill>
                  <a:schemeClr val="tx1">
                    <a:tint val="75000"/>
                  </a:schemeClr>
                </a:solidFill>
              </a:defRPr>
            </a:lvl7pPr>
            <a:lvl8pPr marL="2612390" indent="0">
              <a:buNone/>
              <a:defRPr sz="1305">
                <a:solidFill>
                  <a:schemeClr val="tx1">
                    <a:tint val="75000"/>
                  </a:schemeClr>
                </a:solidFill>
              </a:defRPr>
            </a:lvl8pPr>
            <a:lvl9pPr marL="2985770" indent="0">
              <a:buNone/>
              <a:defRPr sz="13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2F8-97A2-449A-88D5-0219619804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82F9-BFDA-438C-85E5-F82FE02E3E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2F8-97A2-449A-88D5-0219619804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82F9-BFDA-438C-85E5-F82FE02E3E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365127"/>
            <a:ext cx="10515599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6" cy="823912"/>
          </a:xfrm>
        </p:spPr>
        <p:txBody>
          <a:bodyPr anchor="b"/>
          <a:lstStyle>
            <a:lvl1pPr marL="0" indent="0">
              <a:buNone/>
              <a:defRPr sz="1960" b="1"/>
            </a:lvl1pPr>
            <a:lvl2pPr marL="373380" indent="0">
              <a:buNone/>
              <a:defRPr sz="1635" b="1"/>
            </a:lvl2pPr>
            <a:lvl3pPr marL="746760" indent="0">
              <a:buNone/>
              <a:defRPr sz="1470" b="1"/>
            </a:lvl3pPr>
            <a:lvl4pPr marL="1119505" indent="0">
              <a:buNone/>
              <a:defRPr sz="1305" b="1"/>
            </a:lvl4pPr>
            <a:lvl5pPr marL="1492885" indent="0">
              <a:buNone/>
              <a:defRPr sz="1305" b="1"/>
            </a:lvl5pPr>
            <a:lvl6pPr marL="1866265" indent="0">
              <a:buNone/>
              <a:defRPr sz="1305" b="1"/>
            </a:lvl6pPr>
            <a:lvl7pPr marL="2239645" indent="0">
              <a:buNone/>
              <a:defRPr sz="1305" b="1"/>
            </a:lvl7pPr>
            <a:lvl8pPr marL="2612390" indent="0">
              <a:buNone/>
              <a:defRPr sz="1305" b="1"/>
            </a:lvl8pPr>
            <a:lvl9pPr marL="2985770" indent="0">
              <a:buNone/>
              <a:defRPr sz="130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199" y="1681164"/>
            <a:ext cx="5183189" cy="823912"/>
          </a:xfrm>
        </p:spPr>
        <p:txBody>
          <a:bodyPr anchor="b"/>
          <a:lstStyle>
            <a:lvl1pPr marL="0" indent="0">
              <a:buNone/>
              <a:defRPr sz="1960" b="1"/>
            </a:lvl1pPr>
            <a:lvl2pPr marL="373380" indent="0">
              <a:buNone/>
              <a:defRPr sz="1635" b="1"/>
            </a:lvl2pPr>
            <a:lvl3pPr marL="746760" indent="0">
              <a:buNone/>
              <a:defRPr sz="1470" b="1"/>
            </a:lvl3pPr>
            <a:lvl4pPr marL="1119505" indent="0">
              <a:buNone/>
              <a:defRPr sz="1305" b="1"/>
            </a:lvl4pPr>
            <a:lvl5pPr marL="1492885" indent="0">
              <a:buNone/>
              <a:defRPr sz="1305" b="1"/>
            </a:lvl5pPr>
            <a:lvl6pPr marL="1866265" indent="0">
              <a:buNone/>
              <a:defRPr sz="1305" b="1"/>
            </a:lvl6pPr>
            <a:lvl7pPr marL="2239645" indent="0">
              <a:buNone/>
              <a:defRPr sz="1305" b="1"/>
            </a:lvl7pPr>
            <a:lvl8pPr marL="2612390" indent="0">
              <a:buNone/>
              <a:defRPr sz="1305" b="1"/>
            </a:lvl8pPr>
            <a:lvl9pPr marL="2985770" indent="0">
              <a:buNone/>
              <a:defRPr sz="130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2505076"/>
            <a:ext cx="5183189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2F8-97A2-449A-88D5-0219619804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82F9-BFDA-438C-85E5-F82FE02E3E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2F8-97A2-449A-88D5-0219619804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82F9-BFDA-438C-85E5-F82FE02E3E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2F8-97A2-449A-88D5-0219619804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82F9-BFDA-438C-85E5-F82FE02E3E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1"/>
          </a:xfrm>
        </p:spPr>
        <p:txBody>
          <a:bodyPr anchor="b"/>
          <a:lstStyle>
            <a:lvl1pPr>
              <a:defRPr sz="26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</p:spPr>
        <p:txBody>
          <a:bodyPr/>
          <a:lstStyle>
            <a:lvl1pPr>
              <a:defRPr sz="2610"/>
            </a:lvl1pPr>
            <a:lvl2pPr>
              <a:defRPr sz="2285"/>
            </a:lvl2pPr>
            <a:lvl3pPr>
              <a:defRPr sz="1960"/>
            </a:lvl3pPr>
            <a:lvl4pPr>
              <a:defRPr sz="1635"/>
            </a:lvl4pPr>
            <a:lvl5pPr>
              <a:defRPr sz="1635"/>
            </a:lvl5pPr>
            <a:lvl6pPr>
              <a:defRPr sz="1635"/>
            </a:lvl6pPr>
            <a:lvl7pPr>
              <a:defRPr sz="1635"/>
            </a:lvl7pPr>
            <a:lvl8pPr>
              <a:defRPr sz="1635"/>
            </a:lvl8pPr>
            <a:lvl9pPr>
              <a:defRPr sz="16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399"/>
            <a:ext cx="3932236" cy="3811589"/>
          </a:xfrm>
        </p:spPr>
        <p:txBody>
          <a:bodyPr/>
          <a:lstStyle>
            <a:lvl1pPr marL="0" indent="0">
              <a:buNone/>
              <a:defRPr sz="1305"/>
            </a:lvl1pPr>
            <a:lvl2pPr marL="373380" indent="0">
              <a:buNone/>
              <a:defRPr sz="1145"/>
            </a:lvl2pPr>
            <a:lvl3pPr marL="746760" indent="0">
              <a:buNone/>
              <a:defRPr sz="980"/>
            </a:lvl3pPr>
            <a:lvl4pPr marL="1119505" indent="0">
              <a:buNone/>
              <a:defRPr sz="815"/>
            </a:lvl4pPr>
            <a:lvl5pPr marL="1492885" indent="0">
              <a:buNone/>
              <a:defRPr sz="815"/>
            </a:lvl5pPr>
            <a:lvl6pPr marL="1866265" indent="0">
              <a:buNone/>
              <a:defRPr sz="815"/>
            </a:lvl6pPr>
            <a:lvl7pPr marL="2239645" indent="0">
              <a:buNone/>
              <a:defRPr sz="815"/>
            </a:lvl7pPr>
            <a:lvl8pPr marL="2612390" indent="0">
              <a:buNone/>
              <a:defRPr sz="815"/>
            </a:lvl8pPr>
            <a:lvl9pPr marL="2985770" indent="0">
              <a:buNone/>
              <a:defRPr sz="81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2F8-97A2-449A-88D5-0219619804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82F9-BFDA-438C-85E5-F82FE02E3E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40D1-4FC7-45C7-A8A5-9115E9CA35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066E-8934-4CEB-8B52-DDBFF7E928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1"/>
          </a:xfrm>
        </p:spPr>
        <p:txBody>
          <a:bodyPr anchor="b"/>
          <a:lstStyle>
            <a:lvl1pPr>
              <a:defRPr sz="26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</p:spPr>
        <p:txBody>
          <a:bodyPr anchor="t"/>
          <a:lstStyle>
            <a:lvl1pPr marL="0" indent="0">
              <a:buNone/>
              <a:defRPr sz="2610"/>
            </a:lvl1pPr>
            <a:lvl2pPr marL="373380" indent="0">
              <a:buNone/>
              <a:defRPr sz="2285"/>
            </a:lvl2pPr>
            <a:lvl3pPr marL="746760" indent="0">
              <a:buNone/>
              <a:defRPr sz="1960"/>
            </a:lvl3pPr>
            <a:lvl4pPr marL="1119505" indent="0">
              <a:buNone/>
              <a:defRPr sz="1635"/>
            </a:lvl4pPr>
            <a:lvl5pPr marL="1492885" indent="0">
              <a:buNone/>
              <a:defRPr sz="1635"/>
            </a:lvl5pPr>
            <a:lvl6pPr marL="1866265" indent="0">
              <a:buNone/>
              <a:defRPr sz="1635"/>
            </a:lvl6pPr>
            <a:lvl7pPr marL="2239645" indent="0">
              <a:buNone/>
              <a:defRPr sz="1635"/>
            </a:lvl7pPr>
            <a:lvl8pPr marL="2612390" indent="0">
              <a:buNone/>
              <a:defRPr sz="1635"/>
            </a:lvl8pPr>
            <a:lvl9pPr marL="2985770" indent="0">
              <a:buNone/>
              <a:defRPr sz="163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399"/>
            <a:ext cx="3932236" cy="3811589"/>
          </a:xfrm>
        </p:spPr>
        <p:txBody>
          <a:bodyPr/>
          <a:lstStyle>
            <a:lvl1pPr marL="0" indent="0">
              <a:buNone/>
              <a:defRPr sz="1305"/>
            </a:lvl1pPr>
            <a:lvl2pPr marL="373380" indent="0">
              <a:buNone/>
              <a:defRPr sz="1145"/>
            </a:lvl2pPr>
            <a:lvl3pPr marL="746760" indent="0">
              <a:buNone/>
              <a:defRPr sz="980"/>
            </a:lvl3pPr>
            <a:lvl4pPr marL="1119505" indent="0">
              <a:buNone/>
              <a:defRPr sz="815"/>
            </a:lvl4pPr>
            <a:lvl5pPr marL="1492885" indent="0">
              <a:buNone/>
              <a:defRPr sz="815"/>
            </a:lvl5pPr>
            <a:lvl6pPr marL="1866265" indent="0">
              <a:buNone/>
              <a:defRPr sz="815"/>
            </a:lvl6pPr>
            <a:lvl7pPr marL="2239645" indent="0">
              <a:buNone/>
              <a:defRPr sz="815"/>
            </a:lvl7pPr>
            <a:lvl8pPr marL="2612390" indent="0">
              <a:buNone/>
              <a:defRPr sz="815"/>
            </a:lvl8pPr>
            <a:lvl9pPr marL="2985770" indent="0">
              <a:buNone/>
              <a:defRPr sz="81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2F8-97A2-449A-88D5-0219619804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82F9-BFDA-438C-85E5-F82FE02E3E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2F8-97A2-449A-88D5-0219619804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82F9-BFDA-438C-85E5-F82FE02E3E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899" cy="58118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1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2F8-97A2-449A-88D5-0219619804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82F9-BFDA-438C-85E5-F82FE02E3E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40D1-4FC7-45C7-A8A5-9115E9CA35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066E-8934-4CEB-8B52-DDBFF7E928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40D1-4FC7-45C7-A8A5-9115E9CA35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066E-8934-4CEB-8B52-DDBFF7E928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40D1-4FC7-45C7-A8A5-9115E9CA35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066E-8934-4CEB-8B52-DDBFF7E928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40D1-4FC7-45C7-A8A5-9115E9CA35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066E-8934-4CEB-8B52-DDBFF7E928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40D1-4FC7-45C7-A8A5-9115E9CA35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066E-8934-4CEB-8B52-DDBFF7E928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40D1-4FC7-45C7-A8A5-9115E9CA35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066E-8934-4CEB-8B52-DDBFF7E928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40D1-4FC7-45C7-A8A5-9115E9CA35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066E-8934-4CEB-8B52-DDBFF7E928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40D1-4FC7-45C7-A8A5-9115E9CA35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066E-8934-4CEB-8B52-DDBFF7E928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40D1-4FC7-45C7-A8A5-9115E9CA35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066E-8934-4CEB-8B52-DDBFF7E928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40D1-4FC7-45C7-A8A5-9115E9CA35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066E-8934-4CEB-8B52-DDBFF7E928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40D1-4FC7-45C7-A8A5-9115E9CA35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066E-8934-4CEB-8B52-DDBFF7E928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40D1-4FC7-45C7-A8A5-9115E9CA35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066E-8934-4CEB-8B52-DDBFF7E928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40D1-4FC7-45C7-A8A5-9115E9CA35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066E-8934-4CEB-8B52-DDBFF7E928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40D1-4FC7-45C7-A8A5-9115E9CA35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066E-8934-4CEB-8B52-DDBFF7E928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40D1-4FC7-45C7-A8A5-9115E9CA35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066E-8934-4CEB-8B52-DDBFF7E928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40D1-4FC7-45C7-A8A5-9115E9CA35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066E-8934-4CEB-8B52-DDBFF7E928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40D1-4FC7-45C7-A8A5-9115E9CA35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066E-8934-4CEB-8B52-DDBFF7E928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40D1-4FC7-45C7-A8A5-9115E9CA35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066E-8934-4CEB-8B52-DDBFF7E928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E40D1-4FC7-45C7-A8A5-9115E9CA35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C066E-8934-4CEB-8B52-DDBFF7E9289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7"/>
            <a:ext cx="105155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6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2" y="6356352"/>
            <a:ext cx="2743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012F8-97A2-449A-88D5-0219619804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782F9-BFDA-438C-85E5-F82FE02E3E1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46760" rtl="0" eaLnBrk="1" latinLnBrk="0" hangingPunct="1">
        <a:lnSpc>
          <a:spcPct val="90000"/>
        </a:lnSpc>
        <a:spcBef>
          <a:spcPct val="0"/>
        </a:spcBef>
        <a:buNone/>
        <a:defRPr sz="3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6690" indent="-186690" algn="l" defTabSz="746760" rtl="0" eaLnBrk="1" latinLnBrk="0" hangingPunct="1">
        <a:lnSpc>
          <a:spcPct val="90000"/>
        </a:lnSpc>
        <a:spcBef>
          <a:spcPts val="815"/>
        </a:spcBef>
        <a:buFont typeface="Arial" panose="020B0604020202020204" pitchFamily="34" charset="0"/>
        <a:buChar char="•"/>
        <a:defRPr sz="2285" kern="1200">
          <a:solidFill>
            <a:schemeClr val="tx1"/>
          </a:solidFill>
          <a:latin typeface="+mn-lt"/>
          <a:ea typeface="+mn-ea"/>
          <a:cs typeface="+mn-cs"/>
        </a:defRPr>
      </a:lvl1pPr>
      <a:lvl2pPr marL="560070" indent="-186690" algn="l" defTabSz="746760" rtl="0" eaLnBrk="1" latinLnBrk="0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2pPr>
      <a:lvl3pPr marL="932815" indent="-186690" algn="l" defTabSz="746760" rtl="0" eaLnBrk="1" latinLnBrk="0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635" kern="1200">
          <a:solidFill>
            <a:schemeClr val="tx1"/>
          </a:solidFill>
          <a:latin typeface="+mn-lt"/>
          <a:ea typeface="+mn-ea"/>
          <a:cs typeface="+mn-cs"/>
        </a:defRPr>
      </a:lvl3pPr>
      <a:lvl4pPr marL="1306195" indent="-186690" algn="l" defTabSz="746760" rtl="0" eaLnBrk="1" latinLnBrk="0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4pPr>
      <a:lvl5pPr marL="1679575" indent="-186690" algn="l" defTabSz="746760" rtl="0" eaLnBrk="1" latinLnBrk="0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5pPr>
      <a:lvl6pPr marL="2052955" indent="-186690" algn="l" defTabSz="746760" rtl="0" eaLnBrk="1" latinLnBrk="0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6pPr>
      <a:lvl7pPr marL="2426335" indent="-186690" algn="l" defTabSz="746760" rtl="0" eaLnBrk="1" latinLnBrk="0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7pPr>
      <a:lvl8pPr marL="2799080" indent="-186690" algn="l" defTabSz="746760" rtl="0" eaLnBrk="1" latinLnBrk="0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8pPr>
      <a:lvl9pPr marL="3172460" indent="-186690" algn="l" defTabSz="746760" rtl="0" eaLnBrk="1" latinLnBrk="0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6760" rtl="0" eaLnBrk="1" latinLnBrk="0" hangingPunct="1"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73380" algn="l" defTabSz="746760" rtl="0" eaLnBrk="1" latinLnBrk="0" hangingPunct="1">
        <a:defRPr sz="1470" kern="1200">
          <a:solidFill>
            <a:schemeClr val="tx1"/>
          </a:solidFill>
          <a:latin typeface="+mn-lt"/>
          <a:ea typeface="+mn-ea"/>
          <a:cs typeface="+mn-cs"/>
        </a:defRPr>
      </a:lvl2pPr>
      <a:lvl3pPr marL="746760" algn="l" defTabSz="746760" rtl="0" eaLnBrk="1" latinLnBrk="0" hangingPunct="1"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19505" algn="l" defTabSz="746760" rtl="0" eaLnBrk="1" latinLnBrk="0" hangingPunct="1">
        <a:defRPr sz="1470" kern="1200">
          <a:solidFill>
            <a:schemeClr val="tx1"/>
          </a:solidFill>
          <a:latin typeface="+mn-lt"/>
          <a:ea typeface="+mn-ea"/>
          <a:cs typeface="+mn-cs"/>
        </a:defRPr>
      </a:lvl4pPr>
      <a:lvl5pPr marL="1492885" algn="l" defTabSz="746760" rtl="0" eaLnBrk="1" latinLnBrk="0" hangingPunct="1">
        <a:defRPr sz="1470" kern="1200">
          <a:solidFill>
            <a:schemeClr val="tx1"/>
          </a:solidFill>
          <a:latin typeface="+mn-lt"/>
          <a:ea typeface="+mn-ea"/>
          <a:cs typeface="+mn-cs"/>
        </a:defRPr>
      </a:lvl5pPr>
      <a:lvl6pPr marL="1866265" algn="l" defTabSz="746760" rtl="0" eaLnBrk="1" latinLnBrk="0" hangingPunct="1">
        <a:defRPr sz="1470" kern="1200">
          <a:solidFill>
            <a:schemeClr val="tx1"/>
          </a:solidFill>
          <a:latin typeface="+mn-lt"/>
          <a:ea typeface="+mn-ea"/>
          <a:cs typeface="+mn-cs"/>
        </a:defRPr>
      </a:lvl6pPr>
      <a:lvl7pPr marL="2239645" algn="l" defTabSz="746760" rtl="0" eaLnBrk="1" latinLnBrk="0" hangingPunct="1">
        <a:defRPr sz="1470" kern="1200">
          <a:solidFill>
            <a:schemeClr val="tx1"/>
          </a:solidFill>
          <a:latin typeface="+mn-lt"/>
          <a:ea typeface="+mn-ea"/>
          <a:cs typeface="+mn-cs"/>
        </a:defRPr>
      </a:lvl7pPr>
      <a:lvl8pPr marL="2612390" algn="l" defTabSz="746760" rtl="0" eaLnBrk="1" latinLnBrk="0" hangingPunct="1">
        <a:defRPr sz="1470" kern="1200">
          <a:solidFill>
            <a:schemeClr val="tx1"/>
          </a:solidFill>
          <a:latin typeface="+mn-lt"/>
          <a:ea typeface="+mn-ea"/>
          <a:cs typeface="+mn-cs"/>
        </a:defRPr>
      </a:lvl8pPr>
      <a:lvl9pPr marL="2985770" algn="l" defTabSz="746760" rtl="0" eaLnBrk="1" latinLnBrk="0" hangingPunct="1">
        <a:defRPr sz="14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E40D1-4FC7-45C7-A8A5-9115E9CA35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C066E-8934-4CEB-8B52-DDBFF7E9289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2.bin"/><Relationship Id="rId8" Type="http://schemas.openxmlformats.org/officeDocument/2006/relationships/image" Target="../media/image19.wmf"/><Relationship Id="rId7" Type="http://schemas.openxmlformats.org/officeDocument/2006/relationships/oleObject" Target="../embeddings/oleObject41.bin"/><Relationship Id="rId6" Type="http://schemas.openxmlformats.org/officeDocument/2006/relationships/image" Target="../media/image18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17.wmf"/><Relationship Id="rId3" Type="http://schemas.openxmlformats.org/officeDocument/2006/relationships/oleObject" Target="../embeddings/oleObject39.bin"/><Relationship Id="rId2" Type="http://schemas.openxmlformats.org/officeDocument/2006/relationships/image" Target="../media/image7.png"/><Relationship Id="rId18" Type="http://schemas.openxmlformats.org/officeDocument/2006/relationships/vmlDrawing" Target="../drawings/vmlDrawing6.vml"/><Relationship Id="rId17" Type="http://schemas.openxmlformats.org/officeDocument/2006/relationships/slideLayout" Target="../slideLayouts/slideLayout29.xml"/><Relationship Id="rId16" Type="http://schemas.openxmlformats.org/officeDocument/2006/relationships/image" Target="../media/image25.png"/><Relationship Id="rId15" Type="http://schemas.openxmlformats.org/officeDocument/2006/relationships/image" Target="../media/image23.wmf"/><Relationship Id="rId14" Type="http://schemas.openxmlformats.org/officeDocument/2006/relationships/oleObject" Target="../embeddings/oleObject44.bin"/><Relationship Id="rId13" Type="http://schemas.openxmlformats.org/officeDocument/2006/relationships/image" Target="../media/image22.png"/><Relationship Id="rId12" Type="http://schemas.openxmlformats.org/officeDocument/2006/relationships/image" Target="../media/image21.wmf"/><Relationship Id="rId11" Type="http://schemas.openxmlformats.org/officeDocument/2006/relationships/oleObject" Target="../embeddings/oleObject43.bin"/><Relationship Id="rId10" Type="http://schemas.openxmlformats.org/officeDocument/2006/relationships/image" Target="../media/image20.wmf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6.bin"/><Relationship Id="rId8" Type="http://schemas.openxmlformats.org/officeDocument/2006/relationships/image" Target="../media/image32.wmf"/><Relationship Id="rId7" Type="http://schemas.openxmlformats.org/officeDocument/2006/relationships/oleObject" Target="../embeddings/oleObject45.bin"/><Relationship Id="rId6" Type="http://schemas.openxmlformats.org/officeDocument/2006/relationships/image" Target="../media/image31.emf"/><Relationship Id="rId5" Type="http://schemas.openxmlformats.org/officeDocument/2006/relationships/image" Target="../media/image30.emf"/><Relationship Id="rId4" Type="http://schemas.openxmlformats.org/officeDocument/2006/relationships/image" Target="../media/image29.emf"/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2" Type="http://schemas.openxmlformats.org/officeDocument/2006/relationships/vmlDrawing" Target="../drawings/vmlDrawing7.vml"/><Relationship Id="rId11" Type="http://schemas.openxmlformats.org/officeDocument/2006/relationships/slideLayout" Target="../slideLayouts/slideLayout7.xml"/><Relationship Id="rId10" Type="http://schemas.openxmlformats.org/officeDocument/2006/relationships/oleObject" Target="../embeddings/oleObject47.bin"/><Relationship Id="rId1" Type="http://schemas.openxmlformats.org/officeDocument/2006/relationships/image" Target="../media/image2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.bin"/><Relationship Id="rId8" Type="http://schemas.openxmlformats.org/officeDocument/2006/relationships/oleObject" Target="../embeddings/oleObject7.bin"/><Relationship Id="rId7" Type="http://schemas.openxmlformats.org/officeDocument/2006/relationships/oleObject" Target="../embeddings/oleObject6.bin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1" Type="http://schemas.openxmlformats.org/officeDocument/2006/relationships/vmlDrawing" Target="../drawings/vmlDrawing1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.bin"/><Relationship Id="rId8" Type="http://schemas.openxmlformats.org/officeDocument/2006/relationships/oleObject" Target="../embeddings/oleObject15.bin"/><Relationship Id="rId7" Type="http://schemas.openxmlformats.org/officeDocument/2006/relationships/oleObject" Target="../embeddings/oleObject14.bin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.wmf"/><Relationship Id="rId11" Type="http://schemas.openxmlformats.org/officeDocument/2006/relationships/vmlDrawing" Target="../drawings/vmlDrawing2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.bin"/><Relationship Id="rId8" Type="http://schemas.openxmlformats.org/officeDocument/2006/relationships/image" Target="../media/image10.wmf"/><Relationship Id="rId7" Type="http://schemas.openxmlformats.org/officeDocument/2006/relationships/oleObject" Target="../embeddings/oleObject19.bin"/><Relationship Id="rId6" Type="http://schemas.openxmlformats.org/officeDocument/2006/relationships/image" Target="../media/image9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17.bin"/><Relationship Id="rId20" Type="http://schemas.openxmlformats.org/officeDocument/2006/relationships/vmlDrawing" Target="../drawings/vmlDrawing3.vml"/><Relationship Id="rId2" Type="http://schemas.openxmlformats.org/officeDocument/2006/relationships/image" Target="../media/image7.png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5.wmf"/><Relationship Id="rId17" Type="http://schemas.openxmlformats.org/officeDocument/2006/relationships/oleObject" Target="../embeddings/oleObject24.bin"/><Relationship Id="rId16" Type="http://schemas.openxmlformats.org/officeDocument/2006/relationships/image" Target="../media/image14.wmf"/><Relationship Id="rId15" Type="http://schemas.openxmlformats.org/officeDocument/2006/relationships/oleObject" Target="../embeddings/oleObject23.bin"/><Relationship Id="rId14" Type="http://schemas.openxmlformats.org/officeDocument/2006/relationships/image" Target="../media/image13.wmf"/><Relationship Id="rId13" Type="http://schemas.openxmlformats.org/officeDocument/2006/relationships/oleObject" Target="../embeddings/oleObject22.bin"/><Relationship Id="rId12" Type="http://schemas.openxmlformats.org/officeDocument/2006/relationships/image" Target="../media/image12.wmf"/><Relationship Id="rId11" Type="http://schemas.openxmlformats.org/officeDocument/2006/relationships/oleObject" Target="../embeddings/oleObject21.bin"/><Relationship Id="rId10" Type="http://schemas.openxmlformats.org/officeDocument/2006/relationships/image" Target="../media/image11.wmf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.bin"/><Relationship Id="rId8" Type="http://schemas.openxmlformats.org/officeDocument/2006/relationships/image" Target="../media/image10.wmf"/><Relationship Id="rId7" Type="http://schemas.openxmlformats.org/officeDocument/2006/relationships/oleObject" Target="../embeddings/oleObject27.bin"/><Relationship Id="rId6" Type="http://schemas.openxmlformats.org/officeDocument/2006/relationships/image" Target="../media/image9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25.bin"/><Relationship Id="rId20" Type="http://schemas.openxmlformats.org/officeDocument/2006/relationships/vmlDrawing" Target="../drawings/vmlDrawing4.vml"/><Relationship Id="rId2" Type="http://schemas.openxmlformats.org/officeDocument/2006/relationships/image" Target="../media/image7.png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5.wmf"/><Relationship Id="rId17" Type="http://schemas.openxmlformats.org/officeDocument/2006/relationships/oleObject" Target="../embeddings/oleObject32.bin"/><Relationship Id="rId16" Type="http://schemas.openxmlformats.org/officeDocument/2006/relationships/image" Target="../media/image14.wmf"/><Relationship Id="rId15" Type="http://schemas.openxmlformats.org/officeDocument/2006/relationships/oleObject" Target="../embeddings/oleObject31.bin"/><Relationship Id="rId14" Type="http://schemas.openxmlformats.org/officeDocument/2006/relationships/image" Target="../media/image13.wmf"/><Relationship Id="rId13" Type="http://schemas.openxmlformats.org/officeDocument/2006/relationships/oleObject" Target="../embeddings/oleObject30.bin"/><Relationship Id="rId12" Type="http://schemas.openxmlformats.org/officeDocument/2006/relationships/image" Target="../media/image12.wmf"/><Relationship Id="rId11" Type="http://schemas.openxmlformats.org/officeDocument/2006/relationships/oleObject" Target="../embeddings/oleObject29.bin"/><Relationship Id="rId10" Type="http://schemas.openxmlformats.org/officeDocument/2006/relationships/image" Target="../media/image11.wmf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6.bin"/><Relationship Id="rId8" Type="http://schemas.openxmlformats.org/officeDocument/2006/relationships/image" Target="../media/image19.wmf"/><Relationship Id="rId7" Type="http://schemas.openxmlformats.org/officeDocument/2006/relationships/oleObject" Target="../embeddings/oleObject35.bin"/><Relationship Id="rId6" Type="http://schemas.openxmlformats.org/officeDocument/2006/relationships/image" Target="../media/image18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17.w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7.png"/><Relationship Id="rId17" Type="http://schemas.openxmlformats.org/officeDocument/2006/relationships/vmlDrawing" Target="../drawings/vmlDrawing5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23.wmf"/><Relationship Id="rId14" Type="http://schemas.openxmlformats.org/officeDocument/2006/relationships/oleObject" Target="../embeddings/oleObject38.bin"/><Relationship Id="rId13" Type="http://schemas.openxmlformats.org/officeDocument/2006/relationships/image" Target="../media/image22.png"/><Relationship Id="rId12" Type="http://schemas.openxmlformats.org/officeDocument/2006/relationships/image" Target="../media/image21.wmf"/><Relationship Id="rId11" Type="http://schemas.openxmlformats.org/officeDocument/2006/relationships/oleObject" Target="../embeddings/oleObject37.bin"/><Relationship Id="rId10" Type="http://schemas.openxmlformats.org/officeDocument/2006/relationships/image" Target="../media/image20.wmf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889761" y="2172765"/>
            <a:ext cx="3144355" cy="12562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89704" y="1111045"/>
            <a:ext cx="3168936" cy="12562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189703" y="1111045"/>
            <a:ext cx="3844413" cy="2317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1622323" y="1111045"/>
            <a:ext cx="0" cy="23179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578883" y="1111045"/>
            <a:ext cx="0" cy="23179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889761" y="1158240"/>
            <a:ext cx="2468878" cy="2225040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151096" y="1436515"/>
            <a:ext cx="492443" cy="60529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标签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41673" y="2498235"/>
            <a:ext cx="492443" cy="60529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标签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33614" y="1265393"/>
            <a:ext cx="2017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D864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客户端</a:t>
            </a:r>
            <a:r>
              <a:rPr lang="en-US" altLang="zh-CN" sz="2000" dirty="0">
                <a:solidFill>
                  <a:srgbClr val="D864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D864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的数据</a:t>
            </a:r>
            <a:endParaRPr lang="zh-CN" altLang="en-US" sz="2000" dirty="0">
              <a:solidFill>
                <a:srgbClr val="D8640A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856446" y="2926334"/>
            <a:ext cx="2017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客户端</a:t>
            </a:r>
            <a:r>
              <a:rPr lang="en-US" altLang="zh-CN" sz="20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</a:t>
            </a:r>
            <a:r>
              <a:rPr lang="zh-CN" altLang="en-US" sz="20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的数据</a:t>
            </a:r>
            <a:endParaRPr lang="zh-CN" altLang="en-US" sz="20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102017" y="2020746"/>
            <a:ext cx="2017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D864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横向联邦学习</a:t>
            </a:r>
            <a:endParaRPr lang="zh-CN" altLang="en-US" sz="2000" dirty="0">
              <a:solidFill>
                <a:srgbClr val="D8640A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115312" y="729528"/>
            <a:ext cx="2017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数据特征和标签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73723" y="1761049"/>
            <a:ext cx="492443" cy="11182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数据样本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563344" y="1545043"/>
            <a:ext cx="2082100" cy="18839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01031" y="1111046"/>
            <a:ext cx="2189637" cy="19924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801031" y="1111045"/>
            <a:ext cx="3844413" cy="2317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6233651" y="1111045"/>
            <a:ext cx="0" cy="23179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9190211" y="1111045"/>
            <a:ext cx="0" cy="23179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840908" y="1536827"/>
            <a:ext cx="3745772" cy="1566701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762424" y="1436515"/>
            <a:ext cx="492443" cy="60529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标签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153001" y="2498235"/>
            <a:ext cx="492443" cy="60529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标签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143609" y="1144933"/>
            <a:ext cx="2017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D864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客户端</a:t>
            </a:r>
            <a:r>
              <a:rPr lang="en-US" altLang="zh-CN" sz="2000" dirty="0">
                <a:solidFill>
                  <a:srgbClr val="D864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D864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的数据</a:t>
            </a:r>
            <a:endParaRPr lang="zh-CN" altLang="en-US" sz="2000" dirty="0">
              <a:solidFill>
                <a:srgbClr val="D8640A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467774" y="3020675"/>
            <a:ext cx="2017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客户端</a:t>
            </a:r>
            <a:r>
              <a:rPr lang="en-US" altLang="zh-CN" sz="20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</a:t>
            </a:r>
            <a:r>
              <a:rPr lang="zh-CN" altLang="en-US" sz="20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的数据</a:t>
            </a:r>
            <a:endParaRPr lang="zh-CN" altLang="en-US" sz="20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991211" y="2010459"/>
            <a:ext cx="2017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D864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纵向联邦学习</a:t>
            </a:r>
            <a:endParaRPr lang="zh-CN" altLang="en-US" sz="2000" dirty="0">
              <a:solidFill>
                <a:srgbClr val="D8640A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284275" y="1761049"/>
            <a:ext cx="492443" cy="11182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数据样本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704906" y="727960"/>
            <a:ext cx="2017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数据特征和标签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56166" y="5090199"/>
            <a:ext cx="2082100" cy="1410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693853" y="4182570"/>
            <a:ext cx="2068571" cy="13871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3693853" y="4182569"/>
            <a:ext cx="3844413" cy="2317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4126473" y="4182569"/>
            <a:ext cx="0" cy="23179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7083033" y="4182569"/>
            <a:ext cx="0" cy="23179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3655246" y="4508039"/>
            <a:ext cx="492443" cy="60529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标签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045823" y="5569759"/>
            <a:ext cx="492443" cy="60529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标签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037066" y="4771694"/>
            <a:ext cx="2017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D864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客户端</a:t>
            </a:r>
            <a:r>
              <a:rPr lang="en-US" altLang="zh-CN" sz="2000" dirty="0">
                <a:solidFill>
                  <a:srgbClr val="D864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D864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的数据</a:t>
            </a:r>
            <a:endParaRPr lang="zh-CN" altLang="en-US" sz="2000" dirty="0">
              <a:solidFill>
                <a:srgbClr val="D8640A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330055" y="5740882"/>
            <a:ext cx="2017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客户端</a:t>
            </a:r>
            <a:r>
              <a:rPr lang="en-US" altLang="zh-CN" sz="20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</a:t>
            </a:r>
            <a:r>
              <a:rPr lang="zh-CN" altLang="en-US" sz="20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的数据</a:t>
            </a:r>
            <a:endParaRPr lang="zh-CN" altLang="en-US" sz="20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177097" y="4832573"/>
            <a:ext cx="492443" cy="11182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数据样本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597728" y="6519824"/>
            <a:ext cx="2017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数据特征和标签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646090" y="4219588"/>
            <a:ext cx="1582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accent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联邦迁移学习</a:t>
            </a:r>
            <a:endParaRPr lang="zh-CN" altLang="en-US" sz="1600" b="1" dirty="0">
              <a:solidFill>
                <a:schemeClr val="accent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7" name="箭头: 右 46"/>
          <p:cNvSpPr/>
          <p:nvPr/>
        </p:nvSpPr>
        <p:spPr>
          <a:xfrm>
            <a:off x="5984538" y="4573303"/>
            <a:ext cx="890080" cy="179091"/>
          </a:xfrm>
          <a:prstGeom prst="rightArrow">
            <a:avLst/>
          </a:prstGeom>
          <a:solidFill>
            <a:srgbClr val="D864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箭头: 上 47"/>
          <p:cNvSpPr/>
          <p:nvPr/>
        </p:nvSpPr>
        <p:spPr>
          <a:xfrm>
            <a:off x="6338943" y="4788823"/>
            <a:ext cx="162244" cy="237761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星形: 五角 49"/>
          <p:cNvSpPr/>
          <p:nvPr/>
        </p:nvSpPr>
        <p:spPr>
          <a:xfrm>
            <a:off x="7158008" y="4469344"/>
            <a:ext cx="316287" cy="295384"/>
          </a:xfrm>
          <a:prstGeom prst="star5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7"/>
          <p:cNvSpPr txBox="1">
            <a:spLocks noChangeArrowheads="1"/>
          </p:cNvSpPr>
          <p:nvPr/>
        </p:nvSpPr>
        <p:spPr bwMode="auto">
          <a:xfrm>
            <a:off x="2774172" y="3516671"/>
            <a:ext cx="4683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61468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61468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61468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61468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61468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14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14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14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14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(a)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3" name="文本框 8"/>
          <p:cNvSpPr txBox="1">
            <a:spLocks noChangeArrowheads="1"/>
          </p:cNvSpPr>
          <p:nvPr/>
        </p:nvSpPr>
        <p:spPr bwMode="auto">
          <a:xfrm>
            <a:off x="7753834" y="3516674"/>
            <a:ext cx="482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61468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61468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61468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61468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61468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14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14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14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14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(b)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715" y="6736069"/>
            <a:ext cx="312447" cy="24386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l="11496" r="9034" b="1199"/>
          <a:stretch>
            <a:fillRect/>
          </a:stretch>
        </p:blipFill>
        <p:spPr>
          <a:xfrm>
            <a:off x="2363638" y="923328"/>
            <a:ext cx="7703388" cy="495126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7775" y="1128712"/>
            <a:ext cx="9696450" cy="46005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496" y="2743189"/>
            <a:ext cx="312447" cy="24386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5" y="6736069"/>
            <a:ext cx="312447" cy="24386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856" y="2750808"/>
            <a:ext cx="312447" cy="24386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5772109" y="2842259"/>
            <a:ext cx="312447" cy="2057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9355413" y="2712718"/>
            <a:ext cx="312447" cy="30480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125" y="116183"/>
            <a:ext cx="1699315" cy="45722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088" y="1827826"/>
            <a:ext cx="1809792" cy="45722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995" y="3627089"/>
            <a:ext cx="1546861" cy="56391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720" y="2796538"/>
            <a:ext cx="1083040" cy="472442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714337" y="3068925"/>
            <a:ext cx="174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模型初始化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995090" y="4097179"/>
            <a:ext cx="154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本地更新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161710" y="4097179"/>
            <a:ext cx="154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本地更新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78470" y="4097179"/>
            <a:ext cx="154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本地更新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084082" y="5592309"/>
            <a:ext cx="154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客户端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259551" y="5592309"/>
            <a:ext cx="154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客户端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385590" y="5592309"/>
            <a:ext cx="154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客户端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3171825" y="2724150"/>
          <a:ext cx="6080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AxMath" r:id="rId3" imgW="1143000" imgH="1143000" progId="Equation.AxMath">
                  <p:embed/>
                </p:oleObj>
              </mc:Choice>
              <mc:Fallback>
                <p:oleObj name="AxMath" r:id="rId3" imgW="1143000" imgH="1143000" progId="Equation.AxMath">
                  <p:embed/>
                  <p:pic>
                    <p:nvPicPr>
                      <p:cNvPr id="0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1825" y="2724150"/>
                        <a:ext cx="608013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5051063" y="2724150"/>
          <a:ext cx="61595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AxMath" r:id="rId5" imgW="1143000" imgH="1143000" progId="Equation.AxMath">
                  <p:embed/>
                </p:oleObj>
              </mc:Choice>
              <mc:Fallback>
                <p:oleObj name="AxMath" r:id="rId5" imgW="1143000" imgH="1143000" progId="Equation.AxMath">
                  <p:embed/>
                  <p:pic>
                    <p:nvPicPr>
                      <p:cNvPr id="0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1063" y="2724150"/>
                        <a:ext cx="61595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6387318" y="2736850"/>
          <a:ext cx="669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AxMath" r:id="rId7" imgW="1143000" imgH="1143000" progId="Equation.AxMath">
                  <p:embed/>
                </p:oleObj>
              </mc:Choice>
              <mc:Fallback>
                <p:oleObj name="AxMath" r:id="rId7" imgW="1143000" imgH="1143000" progId="Equation.AxMath">
                  <p:embed/>
                  <p:pic>
                    <p:nvPicPr>
                      <p:cNvPr id="0" name="对象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7318" y="2736850"/>
                        <a:ext cx="669925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箭头: 右 28"/>
          <p:cNvSpPr/>
          <p:nvPr/>
        </p:nvSpPr>
        <p:spPr>
          <a:xfrm>
            <a:off x="6243712" y="273646"/>
            <a:ext cx="1178168" cy="1950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3970942" y="201613"/>
          <a:ext cx="2265362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AxMath" r:id="rId9" imgW="1143000" imgH="1143000" progId="Equation.AxMath">
                  <p:embed/>
                </p:oleObj>
              </mc:Choice>
              <mc:Fallback>
                <p:oleObj name="AxMath" r:id="rId9" imgW="1143000" imgH="1143000" progId="Equation.AxMath">
                  <p:embed/>
                  <p:pic>
                    <p:nvPicPr>
                      <p:cNvPr id="0" name="对象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942" y="201613"/>
                        <a:ext cx="2265362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7436118" y="128588"/>
          <a:ext cx="53816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AxMath" r:id="rId11" imgW="1143000" imgH="1143000" progId="Equation.AxMath">
                  <p:embed/>
                </p:oleObj>
              </mc:Choice>
              <mc:Fallback>
                <p:oleObj name="AxMath" r:id="rId11" imgW="1143000" imgH="1143000" progId="Equation.AxMath">
                  <p:embed/>
                  <p:pic>
                    <p:nvPicPr>
                      <p:cNvPr id="0" name="对象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6118" y="128588"/>
                        <a:ext cx="538162" cy="377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本框 31"/>
          <p:cNvSpPr txBox="1"/>
          <p:nvPr/>
        </p:nvSpPr>
        <p:spPr>
          <a:xfrm>
            <a:off x="6059365" y="-59219"/>
            <a:ext cx="154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聚合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026721" y="3732000"/>
            <a:ext cx="154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VGG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模型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193341" y="3732000"/>
            <a:ext cx="154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LeNet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模型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184223" y="3732000"/>
            <a:ext cx="154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ResNet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模型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03378" y="1690164"/>
            <a:ext cx="624894" cy="828944"/>
          </a:xfrm>
          <a:prstGeom prst="rect">
            <a:avLst/>
          </a:prstGeom>
        </p:spPr>
      </p:pic>
      <p:graphicFrame>
        <p:nvGraphicFramePr>
          <p:cNvPr id="40" name="对象 39"/>
          <p:cNvGraphicFramePr>
            <a:graphicFrameLocks noChangeAspect="1"/>
          </p:cNvGraphicFramePr>
          <p:nvPr/>
        </p:nvGraphicFramePr>
        <p:xfrm>
          <a:off x="9355413" y="2700337"/>
          <a:ext cx="53816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AxMath" r:id="rId14" imgW="1143000" imgH="1143000" progId="Equation.AxMath">
                  <p:embed/>
                </p:oleObj>
              </mc:Choice>
              <mc:Fallback>
                <p:oleObj name="AxMath" r:id="rId14" imgW="1143000" imgH="1143000" progId="Equation.AxMath">
                  <p:embed/>
                  <p:pic>
                    <p:nvPicPr>
                      <p:cNvPr id="0" name="对象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5413" y="2700337"/>
                        <a:ext cx="538162" cy="377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190512" y="365624"/>
            <a:ext cx="154686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FDL-CC</a:t>
            </a:r>
            <a:endParaRPr lang="en-US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638165" y="1030605"/>
            <a:ext cx="2076450" cy="676275"/>
          </a:xfrm>
          <a:prstGeom prst="rect">
            <a:avLst/>
          </a:prstGeom>
        </p:spPr>
      </p:pic>
      <p:sp>
        <p:nvSpPr>
          <p:cNvPr id="34" name="箭头: 右 28"/>
          <p:cNvSpPr/>
          <p:nvPr/>
        </p:nvSpPr>
        <p:spPr>
          <a:xfrm>
            <a:off x="6257682" y="1226146"/>
            <a:ext cx="1178168" cy="1950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3970655" y="1128395"/>
            <a:ext cx="2199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第一层卷积层</a:t>
            </a:r>
            <a:r>
              <a:rPr lang="zh-CN" altLang="en-US"/>
              <a:t>参数</a:t>
            </a:r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6059365" y="815176"/>
            <a:ext cx="154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聚合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606030" y="1128395"/>
            <a:ext cx="2199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平均卷积层</a:t>
            </a:r>
            <a:r>
              <a:rPr lang="zh-CN" altLang="en-US"/>
              <a:t>参数</a:t>
            </a:r>
            <a:endParaRPr lang="zh-CN" altLang="en-US"/>
          </a:p>
        </p:txBody>
      </p:sp>
      <p:sp>
        <p:nvSpPr>
          <p:cNvPr id="43" name="右弧形箭头 42"/>
          <p:cNvSpPr/>
          <p:nvPr/>
        </p:nvSpPr>
        <p:spPr>
          <a:xfrm>
            <a:off x="7988300" y="406400"/>
            <a:ext cx="434340" cy="777875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524875" y="566420"/>
            <a:ext cx="2977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  <a:sym typeface="+mn-ea"/>
              </a:rPr>
              <a:t>第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3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步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/>
              <a:t>每个节点基于全局共识训练公共</a:t>
            </a:r>
            <a:r>
              <a:rPr lang="zh-CN" altLang="en-US"/>
              <a:t>数据集</a:t>
            </a:r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3467100" y="4466590"/>
            <a:ext cx="866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第</a:t>
            </a:r>
            <a:r>
              <a:rPr lang="en-US" altLang="zh-CN" b="1">
                <a:solidFill>
                  <a:srgbClr val="FF0000"/>
                </a:solidFill>
              </a:rPr>
              <a:t>1</a:t>
            </a:r>
            <a:r>
              <a:rPr lang="zh-CN" altLang="en-US" b="1">
                <a:solidFill>
                  <a:srgbClr val="FF0000"/>
                </a:solidFill>
              </a:rPr>
              <a:t>步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913380" y="128905"/>
            <a:ext cx="866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第</a:t>
            </a:r>
            <a:r>
              <a:rPr lang="en-US" altLang="zh-CN" b="1">
                <a:solidFill>
                  <a:srgbClr val="FF0000"/>
                </a:solidFill>
              </a:rPr>
              <a:t>2</a:t>
            </a:r>
            <a:r>
              <a:rPr lang="zh-CN" altLang="en-US" b="1">
                <a:solidFill>
                  <a:srgbClr val="FF0000"/>
                </a:solidFill>
              </a:rPr>
              <a:t>步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913380" y="1128395"/>
            <a:ext cx="866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第</a:t>
            </a:r>
            <a:r>
              <a:rPr lang="en-US" altLang="zh-CN" b="1">
                <a:solidFill>
                  <a:srgbClr val="FF0000"/>
                </a:solidFill>
              </a:rPr>
              <a:t>4</a:t>
            </a:r>
            <a:r>
              <a:rPr lang="zh-CN" altLang="en-US" b="1">
                <a:solidFill>
                  <a:srgbClr val="FF0000"/>
                </a:solidFill>
              </a:rPr>
              <a:t>步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80994" y="1870981"/>
            <a:ext cx="3022745" cy="2900716"/>
          </a:xfrm>
          <a:prstGeom prst="rect">
            <a:avLst/>
          </a:prstGeom>
        </p:spPr>
      </p:pic>
      <p:sp>
        <p:nvSpPr>
          <p:cNvPr id="3" name="文本框 72"/>
          <p:cNvSpPr txBox="1"/>
          <p:nvPr/>
        </p:nvSpPr>
        <p:spPr>
          <a:xfrm>
            <a:off x="1229584" y="5335654"/>
            <a:ext cx="116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789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客户端</a:t>
            </a:r>
            <a:r>
              <a:rPr lang="en-US" altLang="zh-CN" b="1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1</a:t>
            </a:r>
            <a:endParaRPr lang="zh-CN" altLang="en-US" b="1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81681" y="4923454"/>
            <a:ext cx="993460" cy="31818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78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98098" y="4976482"/>
            <a:ext cx="212120" cy="21212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78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84585" y="4976482"/>
            <a:ext cx="212120" cy="21212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78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71073" y="4976482"/>
            <a:ext cx="212120" cy="21212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78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55"/>
          <p:cNvSpPr txBox="1"/>
          <p:nvPr/>
        </p:nvSpPr>
        <p:spPr>
          <a:xfrm>
            <a:off x="2237977" y="4897649"/>
            <a:ext cx="1249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789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数据集 </a:t>
            </a:r>
            <a:r>
              <a:rPr lang="en-US" altLang="zh-CN" b="1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箭头: 下 13"/>
          <p:cNvSpPr/>
          <p:nvPr/>
        </p:nvSpPr>
        <p:spPr>
          <a:xfrm rot="10800000" flipH="1">
            <a:off x="1718811" y="4620113"/>
            <a:ext cx="44894" cy="241772"/>
          </a:xfrm>
          <a:prstGeom prst="downArrow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78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1088364" y="3562458"/>
            <a:ext cx="1444828" cy="168206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414145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1229584" y="3286172"/>
            <a:ext cx="1162388" cy="168206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414145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55"/>
          <p:cNvSpPr txBox="1"/>
          <p:nvPr/>
        </p:nvSpPr>
        <p:spPr>
          <a:xfrm>
            <a:off x="2113200" y="3721717"/>
            <a:ext cx="1140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789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Mode l 1</a:t>
            </a:r>
            <a:endParaRPr lang="zh-CN" altLang="en-US" b="1" dirty="0">
              <a:solidFill>
                <a:prstClr val="black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72"/>
          <p:cNvSpPr txBox="1"/>
          <p:nvPr/>
        </p:nvSpPr>
        <p:spPr>
          <a:xfrm>
            <a:off x="4130072" y="5388684"/>
            <a:ext cx="1194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789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客户端</a:t>
            </a:r>
            <a:r>
              <a:rPr lang="en-US" altLang="zh-CN" b="1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2</a:t>
            </a:r>
            <a:endParaRPr lang="zh-CN" altLang="en-US" b="1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箭头: 下 13"/>
          <p:cNvSpPr/>
          <p:nvPr/>
        </p:nvSpPr>
        <p:spPr>
          <a:xfrm rot="10800000" flipH="1">
            <a:off x="4671190" y="4699112"/>
            <a:ext cx="44894" cy="241772"/>
          </a:xfrm>
          <a:prstGeom prst="downArrow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78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09208" y="4976482"/>
            <a:ext cx="1224981" cy="33080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78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457144" y="5029512"/>
            <a:ext cx="212120" cy="212120"/>
          </a:xfrm>
          <a:prstGeom prst="rect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78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743631" y="5029512"/>
            <a:ext cx="212120" cy="212120"/>
          </a:xfrm>
          <a:prstGeom prst="rect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78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030119" y="5029512"/>
            <a:ext cx="212120" cy="212120"/>
          </a:xfrm>
          <a:prstGeom prst="rect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78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55"/>
          <p:cNvSpPr txBox="1"/>
          <p:nvPr/>
        </p:nvSpPr>
        <p:spPr>
          <a:xfrm>
            <a:off x="5286302" y="4903126"/>
            <a:ext cx="115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789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数据集 </a:t>
            </a:r>
            <a:r>
              <a:rPr lang="en-US" altLang="zh-CN" b="1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箭头: 下 13"/>
          <p:cNvSpPr/>
          <p:nvPr/>
        </p:nvSpPr>
        <p:spPr>
          <a:xfrm rot="10800000" flipH="1">
            <a:off x="4671191" y="3824119"/>
            <a:ext cx="44894" cy="241772"/>
          </a:xfrm>
          <a:prstGeom prst="downArrow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78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矩形: 圆角 20"/>
          <p:cNvSpPr/>
          <p:nvPr/>
        </p:nvSpPr>
        <p:spPr>
          <a:xfrm>
            <a:off x="3967583" y="3606541"/>
            <a:ext cx="1444828" cy="168206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414145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矩形: 圆角 21"/>
          <p:cNvSpPr/>
          <p:nvPr/>
        </p:nvSpPr>
        <p:spPr>
          <a:xfrm>
            <a:off x="4108803" y="3330254"/>
            <a:ext cx="1162388" cy="168206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414145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55"/>
          <p:cNvSpPr txBox="1"/>
          <p:nvPr/>
        </p:nvSpPr>
        <p:spPr>
          <a:xfrm>
            <a:off x="5072432" y="3760192"/>
            <a:ext cx="122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789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Model 2 </a:t>
            </a:r>
            <a:endParaRPr lang="zh-CN" altLang="en-US" b="1" dirty="0">
              <a:solidFill>
                <a:prstClr val="black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文本框 72"/>
          <p:cNvSpPr txBox="1"/>
          <p:nvPr/>
        </p:nvSpPr>
        <p:spPr>
          <a:xfrm>
            <a:off x="6971575" y="5388684"/>
            <a:ext cx="118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789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客户端</a:t>
            </a:r>
            <a:r>
              <a:rPr lang="en-US" altLang="zh-CN" b="1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N</a:t>
            </a:r>
            <a:endParaRPr lang="zh-CN" altLang="en-US" b="1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箭头: 下 13"/>
          <p:cNvSpPr/>
          <p:nvPr/>
        </p:nvSpPr>
        <p:spPr>
          <a:xfrm rot="10800000" flipH="1">
            <a:off x="7441936" y="4673143"/>
            <a:ext cx="44894" cy="241772"/>
          </a:xfrm>
          <a:prstGeom prst="downArrow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78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147938" y="4976484"/>
            <a:ext cx="665696" cy="31818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78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230509" y="5029512"/>
            <a:ext cx="212120" cy="212120"/>
          </a:xfrm>
          <a:prstGeom prst="rect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78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516995" y="5029512"/>
            <a:ext cx="212120" cy="212120"/>
          </a:xfrm>
          <a:prstGeom prst="rect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78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55"/>
          <p:cNvSpPr txBox="1"/>
          <p:nvPr/>
        </p:nvSpPr>
        <p:spPr>
          <a:xfrm>
            <a:off x="7853480" y="4892174"/>
            <a:ext cx="1249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789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数据集 </a:t>
            </a:r>
            <a:r>
              <a:rPr lang="en-US" altLang="zh-CN" b="1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endParaRPr lang="zh-CN" altLang="en-US" b="1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箭头: 下 13"/>
          <p:cNvSpPr/>
          <p:nvPr/>
        </p:nvSpPr>
        <p:spPr>
          <a:xfrm rot="10800000" flipH="1">
            <a:off x="7437103" y="3829898"/>
            <a:ext cx="44894" cy="241772"/>
          </a:xfrm>
          <a:prstGeom prst="downArrow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78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1" name="矩形: 圆角 30"/>
          <p:cNvSpPr/>
          <p:nvPr/>
        </p:nvSpPr>
        <p:spPr>
          <a:xfrm>
            <a:off x="6733495" y="3612320"/>
            <a:ext cx="1444828" cy="168206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414145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" name="矩形: 圆角 31"/>
          <p:cNvSpPr/>
          <p:nvPr/>
        </p:nvSpPr>
        <p:spPr>
          <a:xfrm>
            <a:off x="6874715" y="3336033"/>
            <a:ext cx="1162388" cy="168206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414145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" name="文本框 55"/>
          <p:cNvSpPr txBox="1"/>
          <p:nvPr/>
        </p:nvSpPr>
        <p:spPr>
          <a:xfrm>
            <a:off x="7810832" y="3793899"/>
            <a:ext cx="1103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789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Model N n</a:t>
            </a:r>
            <a:endParaRPr lang="zh-CN" altLang="en-US" b="1" dirty="0">
              <a:solidFill>
                <a:prstClr val="black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4" name="直接箭头连接符 33"/>
          <p:cNvCxnSpPr>
            <a:stCxn id="48" idx="1"/>
          </p:cNvCxnSpPr>
          <p:nvPr/>
        </p:nvCxnSpPr>
        <p:spPr>
          <a:xfrm flipH="1">
            <a:off x="1791979" y="1855013"/>
            <a:ext cx="1603312" cy="974000"/>
          </a:xfrm>
          <a:prstGeom prst="straightConnector1">
            <a:avLst/>
          </a:prstGeom>
          <a:noFill/>
          <a:ln w="190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5" name="直接箭头连接符 34"/>
          <p:cNvCxnSpPr/>
          <p:nvPr/>
        </p:nvCxnSpPr>
        <p:spPr>
          <a:xfrm>
            <a:off x="4469877" y="2453362"/>
            <a:ext cx="0" cy="499872"/>
          </a:xfrm>
          <a:prstGeom prst="straightConnector1">
            <a:avLst/>
          </a:prstGeom>
          <a:noFill/>
          <a:ln w="190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6" name="直接箭头连接符 35"/>
          <p:cNvCxnSpPr/>
          <p:nvPr/>
        </p:nvCxnSpPr>
        <p:spPr>
          <a:xfrm>
            <a:off x="5760196" y="2376209"/>
            <a:ext cx="1475595" cy="556366"/>
          </a:xfrm>
          <a:prstGeom prst="straightConnector1">
            <a:avLst/>
          </a:prstGeom>
          <a:noFill/>
          <a:ln w="190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7" name="箭头: 左弧形 36"/>
          <p:cNvSpPr/>
          <p:nvPr/>
        </p:nvSpPr>
        <p:spPr>
          <a:xfrm>
            <a:off x="683342" y="3030142"/>
            <a:ext cx="367453" cy="704104"/>
          </a:xfrm>
          <a:prstGeom prst="curvedRightArrow">
            <a:avLst/>
          </a:prstGeom>
          <a:solidFill>
            <a:srgbClr val="A5A5A5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414145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8" name="箭头: 左弧形 37"/>
          <p:cNvSpPr/>
          <p:nvPr/>
        </p:nvSpPr>
        <p:spPr>
          <a:xfrm flipH="1">
            <a:off x="8258338" y="3018348"/>
            <a:ext cx="315381" cy="704104"/>
          </a:xfrm>
          <a:prstGeom prst="curvedRightArrow">
            <a:avLst/>
          </a:prstGeom>
          <a:solidFill>
            <a:srgbClr val="A5A5A5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414145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 flipV="1">
            <a:off x="2044236" y="2096105"/>
            <a:ext cx="1351058" cy="800207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0" name="直接箭头连接符 39"/>
          <p:cNvCxnSpPr/>
          <p:nvPr/>
        </p:nvCxnSpPr>
        <p:spPr>
          <a:xfrm flipV="1">
            <a:off x="4694711" y="2453362"/>
            <a:ext cx="6698" cy="50141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1" name="直接箭头连接符 40"/>
          <p:cNvCxnSpPr/>
          <p:nvPr/>
        </p:nvCxnSpPr>
        <p:spPr>
          <a:xfrm flipH="1" flipV="1">
            <a:off x="5780670" y="2251976"/>
            <a:ext cx="1496844" cy="56739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2" name="矩形: 圆角 41"/>
          <p:cNvSpPr/>
          <p:nvPr/>
        </p:nvSpPr>
        <p:spPr>
          <a:xfrm>
            <a:off x="1084558" y="4058955"/>
            <a:ext cx="1385115" cy="514636"/>
          </a:xfrm>
          <a:prstGeom prst="roundRect">
            <a:avLst/>
          </a:prstGeom>
          <a:solidFill>
            <a:srgbClr val="FFC000">
              <a:lumMod val="60000"/>
              <a:lumOff val="40000"/>
            </a:srgbClr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414145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特征选择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3" name="箭头: 下 13"/>
          <p:cNvSpPr/>
          <p:nvPr/>
        </p:nvSpPr>
        <p:spPr>
          <a:xfrm rot="10800000" flipH="1">
            <a:off x="1718810" y="3771089"/>
            <a:ext cx="44894" cy="241772"/>
          </a:xfrm>
          <a:prstGeom prst="downArrow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78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4" name="矩形: 圆角 43"/>
          <p:cNvSpPr/>
          <p:nvPr/>
        </p:nvSpPr>
        <p:spPr>
          <a:xfrm>
            <a:off x="3997440" y="4113583"/>
            <a:ext cx="1385115" cy="513038"/>
          </a:xfrm>
          <a:prstGeom prst="roundRect">
            <a:avLst/>
          </a:prstGeom>
          <a:solidFill>
            <a:srgbClr val="FFC000">
              <a:lumMod val="60000"/>
              <a:lumOff val="4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414145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特征选择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187947" y="5035334"/>
            <a:ext cx="212120" cy="212120"/>
          </a:xfrm>
          <a:prstGeom prst="rect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78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6" name="矩形: 圆角 45"/>
          <p:cNvSpPr/>
          <p:nvPr/>
        </p:nvSpPr>
        <p:spPr>
          <a:xfrm>
            <a:off x="6771830" y="4114821"/>
            <a:ext cx="1385115" cy="511800"/>
          </a:xfrm>
          <a:prstGeom prst="roundRect">
            <a:avLst/>
          </a:prstGeom>
          <a:solidFill>
            <a:srgbClr val="FFC000">
              <a:lumMod val="60000"/>
              <a:lumOff val="4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414145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特征选择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291" y="1232681"/>
            <a:ext cx="2439030" cy="1244664"/>
          </a:xfrm>
          <a:prstGeom prst="rect">
            <a:avLst/>
          </a:prstGeom>
        </p:spPr>
      </p:pic>
      <p:sp>
        <p:nvSpPr>
          <p:cNvPr id="49" name="矩形: 圆角 48"/>
          <p:cNvSpPr/>
          <p:nvPr/>
        </p:nvSpPr>
        <p:spPr>
          <a:xfrm>
            <a:off x="3602566" y="1744398"/>
            <a:ext cx="1955035" cy="361386"/>
          </a:xfrm>
          <a:prstGeom prst="roundRect">
            <a:avLst>
              <a:gd name="adj" fmla="val 16667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89789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中心服务器</a:t>
            </a:r>
            <a:endParaRPr lang="zh-CN" altLang="en-US" b="1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5056099" y="1116143"/>
            <a:ext cx="1113654" cy="1113654"/>
          </a:xfrm>
          <a:prstGeom prst="rect">
            <a:avLst/>
          </a:prstGeom>
        </p:spPr>
      </p:pic>
      <p:sp>
        <p:nvSpPr>
          <p:cNvPr id="51" name="矩形: 圆角 80"/>
          <p:cNvSpPr/>
          <p:nvPr/>
        </p:nvSpPr>
        <p:spPr>
          <a:xfrm>
            <a:off x="5654210" y="1232681"/>
            <a:ext cx="766750" cy="467215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ysDash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78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" name="矩形: 圆角 51"/>
          <p:cNvSpPr/>
          <p:nvPr/>
        </p:nvSpPr>
        <p:spPr>
          <a:xfrm>
            <a:off x="5776468" y="1490768"/>
            <a:ext cx="529040" cy="108247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414145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3" name="矩形: 圆角 52"/>
          <p:cNvSpPr/>
          <p:nvPr/>
        </p:nvSpPr>
        <p:spPr>
          <a:xfrm>
            <a:off x="5862949" y="1317150"/>
            <a:ext cx="363692" cy="108247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414145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1252419">
            <a:off x="1173887" y="2624540"/>
            <a:ext cx="554288" cy="554288"/>
          </a:xfrm>
          <a:prstGeom prst="rect">
            <a:avLst/>
          </a:prstGeom>
        </p:spPr>
      </p:pic>
      <p:sp>
        <p:nvSpPr>
          <p:cNvPr id="55" name="矩形: 圆角 54"/>
          <p:cNvSpPr/>
          <p:nvPr/>
        </p:nvSpPr>
        <p:spPr>
          <a:xfrm>
            <a:off x="254643" y="2376209"/>
            <a:ext cx="1275273" cy="466310"/>
          </a:xfrm>
          <a:prstGeom prst="roundRect">
            <a:avLst/>
          </a:prstGeom>
          <a:solidFill>
            <a:srgbClr val="FFC000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414145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局部更新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9640964">
            <a:off x="3899181" y="2659530"/>
            <a:ext cx="587127" cy="554400"/>
          </a:xfrm>
          <a:prstGeom prst="rect">
            <a:avLst/>
          </a:prstGeom>
        </p:spPr>
      </p:pic>
      <p:sp>
        <p:nvSpPr>
          <p:cNvPr id="57" name="箭头: 左弧形 56"/>
          <p:cNvSpPr/>
          <p:nvPr/>
        </p:nvSpPr>
        <p:spPr>
          <a:xfrm>
            <a:off x="3506086" y="3030575"/>
            <a:ext cx="367453" cy="704104"/>
          </a:xfrm>
          <a:prstGeom prst="curvedRightArrow">
            <a:avLst/>
          </a:prstGeom>
          <a:solidFill>
            <a:srgbClr val="A5A5A5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414145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7200829">
            <a:off x="7666220" y="2664108"/>
            <a:ext cx="558883" cy="554400"/>
          </a:xfrm>
          <a:prstGeom prst="rect">
            <a:avLst/>
          </a:prstGeom>
        </p:spPr>
      </p:pic>
      <p:sp>
        <p:nvSpPr>
          <p:cNvPr id="59" name="文本框 58"/>
          <p:cNvSpPr txBox="1"/>
          <p:nvPr/>
        </p:nvSpPr>
        <p:spPr>
          <a:xfrm>
            <a:off x="1967816" y="2037267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41414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下载</a:t>
            </a:r>
            <a:endParaRPr lang="zh-CN" altLang="zh-CN" b="1" kern="1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26679" y="244544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414145" eaLnBrk="0" fontAlgn="base" hangingPunct="0">
              <a:spcBef>
                <a:spcPct val="0"/>
              </a:spcBef>
              <a:spcAft>
                <a:spcPct val="0"/>
              </a:spcAft>
              <a:buClr>
                <a:prstClr val="black"/>
              </a:buClr>
            </a:pPr>
            <a:r>
              <a:rPr lang="zh-CN" altLang="en-US" b="1" kern="1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上传</a:t>
            </a:r>
            <a:endParaRPr lang="zh-CN" altLang="zh-CN" b="1" kern="100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710598" y="3264699"/>
            <a:ext cx="149308" cy="51328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414145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2" name="圆角矩形 6"/>
          <p:cNvSpPr/>
          <p:nvPr/>
        </p:nvSpPr>
        <p:spPr>
          <a:xfrm>
            <a:off x="1425573" y="3018199"/>
            <a:ext cx="730772" cy="191422"/>
          </a:xfrm>
          <a:prstGeom prst="roundRect">
            <a:avLst/>
          </a:prstGeom>
          <a:pattFill prst="dkHorz">
            <a:fgClr>
              <a:srgbClr val="FF0000"/>
            </a:fgClr>
            <a:bgClr>
              <a:sysClr val="window" lastClr="FFFFFF"/>
            </a:bgClr>
          </a:patt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89789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3" name="圆角矩形 7"/>
          <p:cNvSpPr/>
          <p:nvPr/>
        </p:nvSpPr>
        <p:spPr>
          <a:xfrm>
            <a:off x="4333072" y="3038151"/>
            <a:ext cx="730772" cy="191422"/>
          </a:xfrm>
          <a:prstGeom prst="roundRect">
            <a:avLst/>
          </a:prstGeom>
          <a:pattFill prst="dkHorz">
            <a:fgClr>
              <a:srgbClr val="70AD47">
                <a:lumMod val="75000"/>
              </a:srgbClr>
            </a:fgClr>
            <a:bgClr>
              <a:sysClr val="window" lastClr="FFFFFF"/>
            </a:bgClr>
          </a:pattFill>
          <a:ln w="127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89789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4" name="圆角矩形 9"/>
          <p:cNvSpPr/>
          <p:nvPr/>
        </p:nvSpPr>
        <p:spPr>
          <a:xfrm>
            <a:off x="7115242" y="3018199"/>
            <a:ext cx="730772" cy="191422"/>
          </a:xfrm>
          <a:prstGeom prst="roundRect">
            <a:avLst/>
          </a:prstGeom>
          <a:pattFill prst="dkHorz">
            <a:fgClr>
              <a:srgbClr val="FFC000"/>
            </a:fgClr>
            <a:bgClr>
              <a:sysClr val="window" lastClr="FFFFFF"/>
            </a:bgClr>
          </a:patt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89789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9066588" y="2235996"/>
            <a:ext cx="886399" cy="3015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78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9138324" y="2289023"/>
            <a:ext cx="189261" cy="200999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78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9409565" y="2289023"/>
            <a:ext cx="189261" cy="200999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78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9677794" y="2289023"/>
            <a:ext cx="189261" cy="200999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78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9" name="文本框 55"/>
          <p:cNvSpPr txBox="1"/>
          <p:nvPr/>
        </p:nvSpPr>
        <p:spPr>
          <a:xfrm>
            <a:off x="10350271" y="2243937"/>
            <a:ext cx="930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789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数据集</a:t>
            </a:r>
            <a:endParaRPr lang="zh-CN" altLang="en-US" b="1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0" name="矩形: 圆角 69"/>
          <p:cNvSpPr/>
          <p:nvPr/>
        </p:nvSpPr>
        <p:spPr>
          <a:xfrm>
            <a:off x="9104199" y="3090960"/>
            <a:ext cx="753780" cy="81213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414145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1" name="矩形: 圆角 70"/>
          <p:cNvSpPr/>
          <p:nvPr/>
        </p:nvSpPr>
        <p:spPr>
          <a:xfrm>
            <a:off x="9214791" y="2968984"/>
            <a:ext cx="518191" cy="81213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414145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" name="圆角矩形 6"/>
          <p:cNvSpPr/>
          <p:nvPr/>
        </p:nvSpPr>
        <p:spPr>
          <a:xfrm>
            <a:off x="9288065" y="2831430"/>
            <a:ext cx="360855" cy="105188"/>
          </a:xfrm>
          <a:prstGeom prst="roundRect">
            <a:avLst/>
          </a:prstGeom>
          <a:pattFill prst="dkHorz">
            <a:fgClr>
              <a:srgbClr val="FF0000"/>
            </a:fgClr>
            <a:bgClr>
              <a:sysClr val="window" lastClr="FFFFFF"/>
            </a:bgClr>
          </a:patt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89789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3" name="文本框 55"/>
          <p:cNvSpPr txBox="1"/>
          <p:nvPr/>
        </p:nvSpPr>
        <p:spPr>
          <a:xfrm>
            <a:off x="10139887" y="2831429"/>
            <a:ext cx="13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789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CNN</a:t>
            </a:r>
            <a:r>
              <a:rPr lang="en-US" altLang="zh-CN" b="1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模型</a:t>
            </a:r>
            <a:endParaRPr lang="zh-CN" altLang="en-US" b="1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4" name="文本框 55"/>
          <p:cNvSpPr txBox="1"/>
          <p:nvPr/>
        </p:nvSpPr>
        <p:spPr>
          <a:xfrm>
            <a:off x="9892446" y="3347500"/>
            <a:ext cx="1845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789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全局参数</a:t>
            </a:r>
            <a:endParaRPr lang="zh-CN" altLang="en-US" b="1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5" name="矩形: 圆角 74"/>
          <p:cNvSpPr/>
          <p:nvPr/>
        </p:nvSpPr>
        <p:spPr>
          <a:xfrm>
            <a:off x="9113275" y="3516778"/>
            <a:ext cx="753780" cy="81213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414145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6" name="矩形: 圆角 75"/>
          <p:cNvSpPr/>
          <p:nvPr/>
        </p:nvSpPr>
        <p:spPr>
          <a:xfrm>
            <a:off x="9223867" y="3394802"/>
            <a:ext cx="518191" cy="81213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414145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" name="文本框 55"/>
          <p:cNvSpPr txBox="1"/>
          <p:nvPr/>
        </p:nvSpPr>
        <p:spPr>
          <a:xfrm>
            <a:off x="9928979" y="3809955"/>
            <a:ext cx="177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789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局部参数</a:t>
            </a:r>
            <a:endParaRPr lang="zh-CN" altLang="en-US" b="1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8" name="矩形: 圆角 77"/>
          <p:cNvSpPr/>
          <p:nvPr/>
        </p:nvSpPr>
        <p:spPr>
          <a:xfrm>
            <a:off x="6451950" y="1195378"/>
            <a:ext cx="1326583" cy="514982"/>
          </a:xfrm>
          <a:prstGeom prst="roundRect">
            <a:avLst/>
          </a:prstGeom>
          <a:solidFill>
            <a:srgbClr val="FFC000">
              <a:lumMod val="60000"/>
              <a:lumOff val="4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89789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全局聚合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9" name="矩形: 圆角 78"/>
          <p:cNvSpPr/>
          <p:nvPr/>
        </p:nvSpPr>
        <p:spPr>
          <a:xfrm>
            <a:off x="9194682" y="4366265"/>
            <a:ext cx="572814" cy="215803"/>
          </a:xfrm>
          <a:prstGeom prst="roundRect">
            <a:avLst/>
          </a:prstGeom>
          <a:solidFill>
            <a:srgbClr val="FFC000">
              <a:lumMod val="60000"/>
              <a:lumOff val="4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89789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0" name="圆角矩形 6"/>
          <p:cNvSpPr/>
          <p:nvPr/>
        </p:nvSpPr>
        <p:spPr>
          <a:xfrm>
            <a:off x="9288065" y="3942596"/>
            <a:ext cx="360855" cy="105188"/>
          </a:xfrm>
          <a:prstGeom prst="roundRect">
            <a:avLst/>
          </a:prstGeom>
          <a:pattFill prst="dkHorz">
            <a:fgClr>
              <a:srgbClr val="FF0000"/>
            </a:fgClr>
            <a:bgClr>
              <a:sysClr val="window" lastClr="FFFFFF"/>
            </a:bgClr>
          </a:patt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89789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1" name="对象 80"/>
          <p:cNvGraphicFramePr>
            <a:graphicFrameLocks noChangeAspect="1"/>
          </p:cNvGraphicFramePr>
          <p:nvPr/>
        </p:nvGraphicFramePr>
        <p:xfrm>
          <a:off x="5848232" y="3166254"/>
          <a:ext cx="6191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" name="AxMath" r:id="rId7" imgW="1143000" imgH="1143000" progId="Equation.AxMath">
                  <p:embed/>
                </p:oleObj>
              </mc:Choice>
              <mc:Fallback>
                <p:oleObj name="AxMath" r:id="rId7" imgW="1143000" imgH="1143000" progId="Equation.AxMath">
                  <p:embed/>
                  <p:pic>
                    <p:nvPicPr>
                      <p:cNvPr id="0" name="对象 12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48232" y="3166254"/>
                        <a:ext cx="619125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对象 81"/>
          <p:cNvGraphicFramePr>
            <a:graphicFrameLocks noChangeAspect="1"/>
          </p:cNvGraphicFramePr>
          <p:nvPr/>
        </p:nvGraphicFramePr>
        <p:xfrm>
          <a:off x="5848232" y="4179588"/>
          <a:ext cx="6191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" name="AxMath" r:id="rId9" imgW="1143000" imgH="1143000" progId="Equation.AxMath">
                  <p:embed/>
                </p:oleObj>
              </mc:Choice>
              <mc:Fallback>
                <p:oleObj name="AxMath" r:id="rId9" imgW="1143000" imgH="1143000" progId="Equation.AxMath">
                  <p:embed/>
                  <p:pic>
                    <p:nvPicPr>
                      <p:cNvPr id="0" name="对象 1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48232" y="4179588"/>
                        <a:ext cx="619125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对象 83"/>
          <p:cNvGraphicFramePr>
            <a:graphicFrameLocks noChangeAspect="1"/>
          </p:cNvGraphicFramePr>
          <p:nvPr/>
        </p:nvGraphicFramePr>
        <p:xfrm>
          <a:off x="6220424" y="4965909"/>
          <a:ext cx="6191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" name="AxMath" r:id="rId10" imgW="1143000" imgH="1143000" progId="Equation.AxMath">
                  <p:embed/>
                </p:oleObj>
              </mc:Choice>
              <mc:Fallback>
                <p:oleObj name="AxMath" r:id="rId10" imgW="1143000" imgH="1143000" progId="Equation.AxMath">
                  <p:embed/>
                  <p:pic>
                    <p:nvPicPr>
                      <p:cNvPr id="0" name="对象 1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20424" y="4965909"/>
                        <a:ext cx="619125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文本框 55"/>
          <p:cNvSpPr txBox="1"/>
          <p:nvPr/>
        </p:nvSpPr>
        <p:spPr>
          <a:xfrm>
            <a:off x="10106667" y="4290826"/>
            <a:ext cx="1417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789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数据预处理</a:t>
            </a:r>
            <a:endParaRPr lang="zh-CN" altLang="en-US" b="1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-3327483" y="-2941185"/>
            <a:ext cx="234871" cy="27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6268" tIns="58132" rIns="116268" bIns="58132" numCol="1" anchor="ctr" anchorCtr="0" compatLnSpc="1">
            <a:spAutoFit/>
          </a:bodyPr>
          <a:lstStyle/>
          <a:p>
            <a:pPr defTabSz="580390"/>
            <a:endParaRPr lang="zh-CN" altLang="en-US" sz="100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-3327483" y="-2941185"/>
            <a:ext cx="234871" cy="27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6268" tIns="58132" rIns="116268" bIns="58132" numCol="1" anchor="ctr" anchorCtr="0" compatLnSpc="1">
            <a:spAutoFit/>
          </a:bodyPr>
          <a:lstStyle/>
          <a:p>
            <a:pPr defTabSz="580390"/>
            <a:endParaRPr lang="zh-CN" altLang="en-US" sz="100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823485" y="2924370"/>
            <a:ext cx="4752641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80390"/>
            <a:r>
              <a:rPr lang="en-US" altLang="zh-CN" sz="1525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(a) </a:t>
            </a:r>
            <a:r>
              <a:rPr lang="en-US" altLang="zh-CN" sz="152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CNN1</a:t>
            </a:r>
            <a:r>
              <a:rPr lang="zh-CN" altLang="en-US" sz="152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的全局模型和局部模型</a:t>
            </a:r>
            <a:endParaRPr lang="zh-CN" altLang="en-US" sz="1525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823485" y="5843722"/>
            <a:ext cx="4752641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80390"/>
            <a:r>
              <a:rPr lang="en-US" altLang="zh-CN" sz="1525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(b) </a:t>
            </a:r>
            <a:r>
              <a:rPr lang="en-US" altLang="zh-CN" sz="152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CNN2</a:t>
            </a:r>
            <a:r>
              <a:rPr lang="zh-CN" altLang="en-US" sz="152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的全局模型和局部模型</a:t>
            </a:r>
            <a:endParaRPr lang="zh-CN" altLang="en-US" sz="1525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2292" y="453893"/>
            <a:ext cx="7464778" cy="249637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292" y="3390705"/>
            <a:ext cx="7464778" cy="242984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头: 右 1"/>
          <p:cNvSpPr/>
          <p:nvPr/>
        </p:nvSpPr>
        <p:spPr>
          <a:xfrm>
            <a:off x="1501140" y="2373903"/>
            <a:ext cx="1075246" cy="186417"/>
          </a:xfrm>
          <a:prstGeom prst="rightArrow">
            <a:avLst/>
          </a:prstGeom>
          <a:solidFill>
            <a:srgbClr val="D864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03960" y="2232660"/>
            <a:ext cx="297180" cy="25984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9634" y="2263394"/>
            <a:ext cx="1084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客户端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9634" y="2926334"/>
            <a:ext cx="1084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客户端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9634" y="3589274"/>
            <a:ext cx="1084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客户端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09397" y="3952396"/>
          <a:ext cx="3048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AxMath" r:id="rId1" imgW="1143000" imgH="1143000" progId="Equation.AxMath">
                  <p:embed/>
                </p:oleObj>
              </mc:Choice>
              <mc:Fallback>
                <p:oleObj name="AxMath" r:id="rId1" imgW="1143000" imgH="1143000" progId="Equation.AxMath">
                  <p:embed/>
                  <p:pic>
                    <p:nvPicPr>
                      <p:cNvPr id="0" name="对象 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9397" y="3952396"/>
                        <a:ext cx="304800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19634" y="4423350"/>
            <a:ext cx="1084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客户端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76386" y="2232660"/>
            <a:ext cx="297180" cy="25984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492060" y="4831080"/>
            <a:ext cx="1084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轮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箭头: 右 10"/>
          <p:cNvSpPr/>
          <p:nvPr/>
        </p:nvSpPr>
        <p:spPr>
          <a:xfrm>
            <a:off x="1492060" y="3033180"/>
            <a:ext cx="1075246" cy="186417"/>
          </a:xfrm>
          <a:prstGeom prst="rightArrow">
            <a:avLst/>
          </a:prstGeom>
          <a:solidFill>
            <a:srgbClr val="D864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/>
          <p:cNvSpPr/>
          <p:nvPr/>
        </p:nvSpPr>
        <p:spPr>
          <a:xfrm>
            <a:off x="1502600" y="3689007"/>
            <a:ext cx="1075246" cy="186417"/>
          </a:xfrm>
          <a:prstGeom prst="rightArrow">
            <a:avLst/>
          </a:prstGeom>
          <a:solidFill>
            <a:srgbClr val="D864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/>
          <p:cNvSpPr/>
          <p:nvPr/>
        </p:nvSpPr>
        <p:spPr>
          <a:xfrm>
            <a:off x="1501140" y="4530196"/>
            <a:ext cx="1075246" cy="186417"/>
          </a:xfrm>
          <a:prstGeom prst="rightArrow">
            <a:avLst/>
          </a:prstGeom>
          <a:solidFill>
            <a:srgbClr val="D864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420304" y="1955187"/>
            <a:ext cx="1304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全部参与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791270" y="1955187"/>
            <a:ext cx="1453262" cy="3276003"/>
            <a:chOff x="4261930" y="2000907"/>
            <a:chExt cx="1453262" cy="3276003"/>
          </a:xfrm>
        </p:grpSpPr>
        <p:grpSp>
          <p:nvGrpSpPr>
            <p:cNvPr id="22" name="组合 21"/>
            <p:cNvGrpSpPr/>
            <p:nvPr/>
          </p:nvGrpSpPr>
          <p:grpSpPr>
            <a:xfrm>
              <a:off x="4333686" y="2278380"/>
              <a:ext cx="1381506" cy="2998530"/>
              <a:chOff x="4333686" y="2278380"/>
              <a:chExt cx="1381506" cy="2998530"/>
            </a:xfrm>
          </p:grpSpPr>
          <p:sp>
            <p:nvSpPr>
              <p:cNvPr id="15" name="箭头: 右 14"/>
              <p:cNvSpPr/>
              <p:nvPr/>
            </p:nvSpPr>
            <p:spPr>
              <a:xfrm>
                <a:off x="4342766" y="2419623"/>
                <a:ext cx="1075246" cy="186417"/>
              </a:xfrm>
              <a:prstGeom prst="rightArrow">
                <a:avLst/>
              </a:prstGeom>
              <a:solidFill>
                <a:srgbClr val="D8640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418012" y="2278380"/>
                <a:ext cx="297180" cy="25984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4333686" y="4876800"/>
                <a:ext cx="10843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第</a:t>
                </a:r>
                <a:r>
                  <a:rPr lang="en-US" altLang="zh-CN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2</a:t>
                </a:r>
                <a:r>
                  <a:rPr lang="zh-CN" altLang="en-US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轮</a:t>
                </a:r>
                <a:endParaRPr lang="zh-CN" altLang="en-US" sz="20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  <p:sp>
            <p:nvSpPr>
              <p:cNvPr id="18" name="箭头: 右 17"/>
              <p:cNvSpPr/>
              <p:nvPr/>
            </p:nvSpPr>
            <p:spPr>
              <a:xfrm>
                <a:off x="4333686" y="3078900"/>
                <a:ext cx="1075246" cy="186417"/>
              </a:xfrm>
              <a:prstGeom prst="rightArrow">
                <a:avLst/>
              </a:prstGeom>
              <a:solidFill>
                <a:srgbClr val="D8640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箭头: 右 18"/>
              <p:cNvSpPr/>
              <p:nvPr/>
            </p:nvSpPr>
            <p:spPr>
              <a:xfrm>
                <a:off x="4344226" y="3734727"/>
                <a:ext cx="1075246" cy="186417"/>
              </a:xfrm>
              <a:prstGeom prst="rightArrow">
                <a:avLst/>
              </a:prstGeom>
              <a:solidFill>
                <a:srgbClr val="D8640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箭头: 右 19"/>
              <p:cNvSpPr/>
              <p:nvPr/>
            </p:nvSpPr>
            <p:spPr>
              <a:xfrm>
                <a:off x="4342766" y="4575916"/>
                <a:ext cx="1075246" cy="186417"/>
              </a:xfrm>
              <a:prstGeom prst="rightArrow">
                <a:avLst/>
              </a:prstGeom>
              <a:solidFill>
                <a:srgbClr val="D8640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4261930" y="2000907"/>
              <a:ext cx="13046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仿宋" panose="02010609060101010101" pitchFamily="49" charset="-122"/>
                  <a:ea typeface="仿宋" panose="02010609060101010101" pitchFamily="49" charset="-122"/>
                </a:rPr>
                <a:t>全部参与</a:t>
              </a:r>
              <a:endPara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1877283" y="3983506"/>
          <a:ext cx="3048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AxMath" r:id="rId3" imgW="1143000" imgH="1143000" progId="Equation.AxMath">
                  <p:embed/>
                </p:oleObj>
              </mc:Choice>
              <mc:Fallback>
                <p:oleObj name="AxMath" r:id="rId3" imgW="1143000" imgH="1143000" progId="Equation.AxMath">
                  <p:embed/>
                  <p:pic>
                    <p:nvPicPr>
                      <p:cNvPr id="0" name="对象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77283" y="3983506"/>
                        <a:ext cx="304800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3242502" y="3983506"/>
          <a:ext cx="3048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AxMath" r:id="rId4" imgW="1143000" imgH="1143000" progId="Equation.AxMath">
                  <p:embed/>
                </p:oleObj>
              </mc:Choice>
              <mc:Fallback>
                <p:oleObj name="AxMath" r:id="rId4" imgW="1143000" imgH="1143000" progId="Equation.AxMath">
                  <p:embed/>
                  <p:pic>
                    <p:nvPicPr>
                      <p:cNvPr id="0" name="对象 2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42502" y="3983506"/>
                        <a:ext cx="304800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" name="组合 45"/>
          <p:cNvGrpSpPr/>
          <p:nvPr/>
        </p:nvGrpSpPr>
        <p:grpSpPr>
          <a:xfrm>
            <a:off x="4162236" y="1955187"/>
            <a:ext cx="1453262" cy="3276003"/>
            <a:chOff x="5777868" y="1886607"/>
            <a:chExt cx="1453262" cy="3276003"/>
          </a:xfrm>
        </p:grpSpPr>
        <p:grpSp>
          <p:nvGrpSpPr>
            <p:cNvPr id="36" name="组合 35"/>
            <p:cNvGrpSpPr/>
            <p:nvPr/>
          </p:nvGrpSpPr>
          <p:grpSpPr>
            <a:xfrm>
              <a:off x="5777868" y="1886607"/>
              <a:ext cx="1453262" cy="3276003"/>
              <a:chOff x="4261930" y="2000907"/>
              <a:chExt cx="1453262" cy="3276003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4333686" y="2278380"/>
                <a:ext cx="1381506" cy="2998530"/>
                <a:chOff x="4333686" y="2278380"/>
                <a:chExt cx="1381506" cy="2998530"/>
              </a:xfrm>
            </p:grpSpPr>
            <p:sp>
              <p:nvSpPr>
                <p:cNvPr id="39" name="箭头: 右 38"/>
                <p:cNvSpPr/>
                <p:nvPr/>
              </p:nvSpPr>
              <p:spPr>
                <a:xfrm>
                  <a:off x="4342766" y="2419623"/>
                  <a:ext cx="1075246" cy="186417"/>
                </a:xfrm>
                <a:prstGeom prst="rightArrow">
                  <a:avLst/>
                </a:prstGeom>
                <a:solidFill>
                  <a:srgbClr val="D8640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5418012" y="2278380"/>
                  <a:ext cx="297180" cy="259842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" name="文本框 40"/>
                <p:cNvSpPr txBox="1"/>
                <p:nvPr/>
              </p:nvSpPr>
              <p:spPr>
                <a:xfrm>
                  <a:off x="4333686" y="4876800"/>
                  <a:ext cx="108432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0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第</a:t>
                  </a:r>
                  <a:r>
                    <a:rPr lang="en-US" altLang="zh-CN" sz="20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3</a:t>
                  </a:r>
                  <a:r>
                    <a:rPr lang="zh-CN" altLang="en-US" sz="20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轮</a:t>
                  </a:r>
                  <a:endParaRPr lang="zh-CN" altLang="en-US" sz="2000" dirty="0"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</p:txBody>
            </p:sp>
            <p:sp>
              <p:nvSpPr>
                <p:cNvPr id="42" name="箭头: 右 41"/>
                <p:cNvSpPr/>
                <p:nvPr/>
              </p:nvSpPr>
              <p:spPr>
                <a:xfrm>
                  <a:off x="4333686" y="3078900"/>
                  <a:ext cx="1075246" cy="186417"/>
                </a:xfrm>
                <a:prstGeom prst="rightArrow">
                  <a:avLst/>
                </a:prstGeom>
                <a:solidFill>
                  <a:srgbClr val="D8640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" name="箭头: 右 42"/>
                <p:cNvSpPr/>
                <p:nvPr/>
              </p:nvSpPr>
              <p:spPr>
                <a:xfrm>
                  <a:off x="4344226" y="3734727"/>
                  <a:ext cx="1075246" cy="186417"/>
                </a:xfrm>
                <a:prstGeom prst="rightArrow">
                  <a:avLst/>
                </a:prstGeom>
                <a:solidFill>
                  <a:srgbClr val="D8640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" name="箭头: 右 43"/>
                <p:cNvSpPr/>
                <p:nvPr/>
              </p:nvSpPr>
              <p:spPr>
                <a:xfrm>
                  <a:off x="4342766" y="4575916"/>
                  <a:ext cx="1075246" cy="186417"/>
                </a:xfrm>
                <a:prstGeom prst="rightArrow">
                  <a:avLst/>
                </a:prstGeom>
                <a:solidFill>
                  <a:srgbClr val="D8640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8" name="文本框 37"/>
              <p:cNvSpPr txBox="1"/>
              <p:nvPr/>
            </p:nvSpPr>
            <p:spPr>
              <a:xfrm>
                <a:off x="4261930" y="2000907"/>
                <a:ext cx="13046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全部参与</a:t>
                </a:r>
                <a:endParaRPr lang="zh-CN" altLang="en-US" sz="20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p:grpSp>
        <p:graphicFrame>
          <p:nvGraphicFramePr>
            <p:cNvPr id="45" name="对象 44"/>
            <p:cNvGraphicFramePr>
              <a:graphicFrameLocks noChangeAspect="1"/>
            </p:cNvGraphicFramePr>
            <p:nvPr/>
          </p:nvGraphicFramePr>
          <p:xfrm>
            <a:off x="6229100" y="3914926"/>
            <a:ext cx="304800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" name="AxMath" r:id="rId5" imgW="1143000" imgH="1143000" progId="Equation.AxMath">
                    <p:embed/>
                  </p:oleObj>
                </mc:Choice>
                <mc:Fallback>
                  <p:oleObj name="AxMath" r:id="rId5" imgW="1143000" imgH="1143000" progId="Equation.AxMath">
                    <p:embed/>
                    <p:pic>
                      <p:nvPicPr>
                        <p:cNvPr id="0" name="对象 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6229100" y="3914926"/>
                          <a:ext cx="304800" cy="454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" name="箭头: 右 46"/>
          <p:cNvSpPr/>
          <p:nvPr/>
        </p:nvSpPr>
        <p:spPr>
          <a:xfrm>
            <a:off x="7210457" y="2373903"/>
            <a:ext cx="1075246" cy="186417"/>
          </a:xfrm>
          <a:prstGeom prst="rightArrow">
            <a:avLst/>
          </a:prstGeom>
          <a:solidFill>
            <a:srgbClr val="D864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6913277" y="2232660"/>
            <a:ext cx="297180" cy="25984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5828951" y="2263394"/>
            <a:ext cx="1084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客户端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828951" y="2926334"/>
            <a:ext cx="1084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客户端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828951" y="3589274"/>
            <a:ext cx="1084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客户端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52" name="对象 51"/>
          <p:cNvGraphicFramePr>
            <a:graphicFrameLocks noChangeAspect="1"/>
          </p:cNvGraphicFramePr>
          <p:nvPr/>
        </p:nvGraphicFramePr>
        <p:xfrm>
          <a:off x="6218714" y="3952396"/>
          <a:ext cx="3048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AxMath" r:id="rId6" imgW="1143000" imgH="1143000" progId="Equation.AxMath">
                  <p:embed/>
                </p:oleObj>
              </mc:Choice>
              <mc:Fallback>
                <p:oleObj name="AxMath" r:id="rId6" imgW="1143000" imgH="1143000" progId="Equation.AxMath">
                  <p:embed/>
                  <p:pic>
                    <p:nvPicPr>
                      <p:cNvPr id="0" name="对象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218714" y="3952396"/>
                        <a:ext cx="304800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文本框 52"/>
          <p:cNvSpPr txBox="1"/>
          <p:nvPr/>
        </p:nvSpPr>
        <p:spPr>
          <a:xfrm>
            <a:off x="5828951" y="4423350"/>
            <a:ext cx="1084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客户端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8285703" y="2232660"/>
            <a:ext cx="297180" cy="25984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7201377" y="4831080"/>
            <a:ext cx="1084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轮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7" name="箭头: 右 56"/>
          <p:cNvSpPr/>
          <p:nvPr/>
        </p:nvSpPr>
        <p:spPr>
          <a:xfrm>
            <a:off x="7211917" y="3689007"/>
            <a:ext cx="1075246" cy="186417"/>
          </a:xfrm>
          <a:prstGeom prst="rightArrow">
            <a:avLst/>
          </a:prstGeom>
          <a:solidFill>
            <a:srgbClr val="D864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箭头: 右 57"/>
          <p:cNvSpPr/>
          <p:nvPr/>
        </p:nvSpPr>
        <p:spPr>
          <a:xfrm>
            <a:off x="7210457" y="4530196"/>
            <a:ext cx="1075246" cy="186417"/>
          </a:xfrm>
          <a:prstGeom prst="rightArrow">
            <a:avLst/>
          </a:prstGeom>
          <a:solidFill>
            <a:srgbClr val="D864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7129621" y="1955187"/>
            <a:ext cx="1304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部分参与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8500587" y="1955187"/>
            <a:ext cx="1453262" cy="3276003"/>
            <a:chOff x="4261930" y="2000907"/>
            <a:chExt cx="1453262" cy="3276003"/>
          </a:xfrm>
        </p:grpSpPr>
        <p:grpSp>
          <p:nvGrpSpPr>
            <p:cNvPr id="61" name="组合 60"/>
            <p:cNvGrpSpPr/>
            <p:nvPr/>
          </p:nvGrpSpPr>
          <p:grpSpPr>
            <a:xfrm>
              <a:off x="4333686" y="2278380"/>
              <a:ext cx="1381506" cy="2998530"/>
              <a:chOff x="4333686" y="2278380"/>
              <a:chExt cx="1381506" cy="2998530"/>
            </a:xfrm>
          </p:grpSpPr>
          <p:sp>
            <p:nvSpPr>
              <p:cNvPr id="63" name="箭头: 右 62"/>
              <p:cNvSpPr/>
              <p:nvPr/>
            </p:nvSpPr>
            <p:spPr>
              <a:xfrm>
                <a:off x="4342766" y="2419623"/>
                <a:ext cx="1075246" cy="186417"/>
              </a:xfrm>
              <a:prstGeom prst="rightArrow">
                <a:avLst/>
              </a:prstGeom>
              <a:solidFill>
                <a:srgbClr val="D8640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5418012" y="2278380"/>
                <a:ext cx="297180" cy="25984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4333686" y="4876800"/>
                <a:ext cx="10843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第</a:t>
                </a:r>
                <a:r>
                  <a:rPr lang="en-US" altLang="zh-CN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2</a:t>
                </a:r>
                <a:r>
                  <a:rPr lang="zh-CN" altLang="en-US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轮</a:t>
                </a:r>
                <a:endParaRPr lang="zh-CN" altLang="en-US" sz="20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  <p:sp>
            <p:nvSpPr>
              <p:cNvPr id="67" name="箭头: 右 66"/>
              <p:cNvSpPr/>
              <p:nvPr/>
            </p:nvSpPr>
            <p:spPr>
              <a:xfrm>
                <a:off x="4344225" y="3734728"/>
                <a:ext cx="778067" cy="180031"/>
              </a:xfrm>
              <a:prstGeom prst="rightArrow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箭头: 右 67"/>
              <p:cNvSpPr/>
              <p:nvPr/>
            </p:nvSpPr>
            <p:spPr>
              <a:xfrm>
                <a:off x="4342766" y="4575916"/>
                <a:ext cx="1075246" cy="186417"/>
              </a:xfrm>
              <a:prstGeom prst="rightArrow">
                <a:avLst/>
              </a:prstGeom>
              <a:solidFill>
                <a:srgbClr val="D8640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2" name="文本框 61"/>
            <p:cNvSpPr txBox="1"/>
            <p:nvPr/>
          </p:nvSpPr>
          <p:spPr>
            <a:xfrm>
              <a:off x="4261930" y="2000907"/>
              <a:ext cx="13046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仿宋" panose="02010609060101010101" pitchFamily="49" charset="-122"/>
                  <a:ea typeface="仿宋" panose="02010609060101010101" pitchFamily="49" charset="-122"/>
                </a:rPr>
                <a:t>部分参与</a:t>
              </a:r>
              <a:endPara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graphicFrame>
        <p:nvGraphicFramePr>
          <p:cNvPr id="69" name="对象 68"/>
          <p:cNvGraphicFramePr>
            <a:graphicFrameLocks noChangeAspect="1"/>
          </p:cNvGraphicFramePr>
          <p:nvPr/>
        </p:nvGraphicFramePr>
        <p:xfrm>
          <a:off x="7586600" y="3983506"/>
          <a:ext cx="3048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AxMath" r:id="rId7" imgW="1143000" imgH="1143000" progId="Equation.AxMath">
                  <p:embed/>
                </p:oleObj>
              </mc:Choice>
              <mc:Fallback>
                <p:oleObj name="AxMath" r:id="rId7" imgW="1143000" imgH="1143000" progId="Equation.AxMath">
                  <p:embed/>
                  <p:pic>
                    <p:nvPicPr>
                      <p:cNvPr id="0" name="对象 2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86600" y="3983506"/>
                        <a:ext cx="304800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对象 69"/>
          <p:cNvGraphicFramePr>
            <a:graphicFrameLocks noChangeAspect="1"/>
          </p:cNvGraphicFramePr>
          <p:nvPr/>
        </p:nvGraphicFramePr>
        <p:xfrm>
          <a:off x="8951819" y="3983506"/>
          <a:ext cx="3048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AxMath" r:id="rId8" imgW="1143000" imgH="1143000" progId="Equation.AxMath">
                  <p:embed/>
                </p:oleObj>
              </mc:Choice>
              <mc:Fallback>
                <p:oleObj name="AxMath" r:id="rId8" imgW="1143000" imgH="1143000" progId="Equation.AxMath">
                  <p:embed/>
                  <p:pic>
                    <p:nvPicPr>
                      <p:cNvPr id="0" name="对象 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951819" y="3983506"/>
                        <a:ext cx="304800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" name="组合 70"/>
          <p:cNvGrpSpPr/>
          <p:nvPr/>
        </p:nvGrpSpPr>
        <p:grpSpPr>
          <a:xfrm>
            <a:off x="9871553" y="1955187"/>
            <a:ext cx="1453262" cy="3276003"/>
            <a:chOff x="5777868" y="1886607"/>
            <a:chExt cx="1453262" cy="3276003"/>
          </a:xfrm>
        </p:grpSpPr>
        <p:grpSp>
          <p:nvGrpSpPr>
            <p:cNvPr id="72" name="组合 71"/>
            <p:cNvGrpSpPr/>
            <p:nvPr/>
          </p:nvGrpSpPr>
          <p:grpSpPr>
            <a:xfrm>
              <a:off x="5777868" y="1886607"/>
              <a:ext cx="1453262" cy="3276003"/>
              <a:chOff x="4261930" y="2000907"/>
              <a:chExt cx="1453262" cy="3276003"/>
            </a:xfrm>
          </p:grpSpPr>
          <p:grpSp>
            <p:nvGrpSpPr>
              <p:cNvPr id="74" name="组合 73"/>
              <p:cNvGrpSpPr/>
              <p:nvPr/>
            </p:nvGrpSpPr>
            <p:grpSpPr>
              <a:xfrm>
                <a:off x="4333686" y="2278380"/>
                <a:ext cx="1381506" cy="2998530"/>
                <a:chOff x="4333686" y="2278380"/>
                <a:chExt cx="1381506" cy="2998530"/>
              </a:xfrm>
            </p:grpSpPr>
            <p:sp>
              <p:nvSpPr>
                <p:cNvPr id="76" name="箭头: 右 75"/>
                <p:cNvSpPr/>
                <p:nvPr/>
              </p:nvSpPr>
              <p:spPr>
                <a:xfrm>
                  <a:off x="4342766" y="2419623"/>
                  <a:ext cx="1075246" cy="186417"/>
                </a:xfrm>
                <a:prstGeom prst="rightArrow">
                  <a:avLst/>
                </a:prstGeom>
                <a:solidFill>
                  <a:srgbClr val="D8640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矩形 76"/>
                <p:cNvSpPr/>
                <p:nvPr/>
              </p:nvSpPr>
              <p:spPr>
                <a:xfrm>
                  <a:off x="5418012" y="2278380"/>
                  <a:ext cx="297180" cy="259842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文本框 77"/>
                <p:cNvSpPr txBox="1"/>
                <p:nvPr/>
              </p:nvSpPr>
              <p:spPr>
                <a:xfrm>
                  <a:off x="4333686" y="4876800"/>
                  <a:ext cx="108432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0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第</a:t>
                  </a:r>
                  <a:r>
                    <a:rPr lang="en-US" altLang="zh-CN" sz="20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3</a:t>
                  </a:r>
                  <a:r>
                    <a:rPr lang="zh-CN" altLang="en-US" sz="20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轮</a:t>
                  </a:r>
                  <a:endParaRPr lang="zh-CN" altLang="en-US" sz="2000" dirty="0"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</p:txBody>
            </p:sp>
            <p:sp>
              <p:nvSpPr>
                <p:cNvPr id="79" name="箭头: 右 78"/>
                <p:cNvSpPr/>
                <p:nvPr/>
              </p:nvSpPr>
              <p:spPr>
                <a:xfrm>
                  <a:off x="4333686" y="3078900"/>
                  <a:ext cx="1075246" cy="186417"/>
                </a:xfrm>
                <a:prstGeom prst="rightArrow">
                  <a:avLst/>
                </a:prstGeom>
                <a:solidFill>
                  <a:srgbClr val="D8640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箭头: 右 80"/>
                <p:cNvSpPr/>
                <p:nvPr/>
              </p:nvSpPr>
              <p:spPr>
                <a:xfrm>
                  <a:off x="4342766" y="4575917"/>
                  <a:ext cx="370396" cy="184808"/>
                </a:xfrm>
                <a:prstGeom prst="rightArrow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5" name="文本框 74"/>
              <p:cNvSpPr txBox="1"/>
              <p:nvPr/>
            </p:nvSpPr>
            <p:spPr>
              <a:xfrm>
                <a:off x="4261930" y="2000907"/>
                <a:ext cx="13046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部分参与</a:t>
                </a:r>
                <a:endParaRPr lang="zh-CN" altLang="en-US" sz="20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p:grpSp>
        <p:graphicFrame>
          <p:nvGraphicFramePr>
            <p:cNvPr id="73" name="对象 72"/>
            <p:cNvGraphicFramePr>
              <a:graphicFrameLocks noChangeAspect="1"/>
            </p:cNvGraphicFramePr>
            <p:nvPr/>
          </p:nvGraphicFramePr>
          <p:xfrm>
            <a:off x="6229100" y="3914926"/>
            <a:ext cx="304800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" name="AxMath" r:id="rId9" imgW="1143000" imgH="1143000" progId="Equation.AxMath">
                    <p:embed/>
                  </p:oleObj>
                </mc:Choice>
                <mc:Fallback>
                  <p:oleObj name="AxMath" r:id="rId9" imgW="1143000" imgH="1143000" progId="Equation.AxMath">
                    <p:embed/>
                    <p:pic>
                      <p:nvPicPr>
                        <p:cNvPr id="0" name="对象 4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6229100" y="3914926"/>
                          <a:ext cx="304800" cy="454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" name="箭头: 右 55"/>
          <p:cNvSpPr/>
          <p:nvPr/>
        </p:nvSpPr>
        <p:spPr>
          <a:xfrm>
            <a:off x="7201377" y="3033181"/>
            <a:ext cx="540543" cy="18191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5" name="组合 94"/>
          <p:cNvGrpSpPr/>
          <p:nvPr/>
        </p:nvGrpSpPr>
        <p:grpSpPr>
          <a:xfrm>
            <a:off x="734821" y="1672360"/>
            <a:ext cx="5402711" cy="404378"/>
            <a:chOff x="734821" y="1642323"/>
            <a:chExt cx="5402711" cy="404378"/>
          </a:xfrm>
        </p:grpSpPr>
        <p:sp>
          <p:nvSpPr>
            <p:cNvPr id="82" name="文本框 81"/>
            <p:cNvSpPr txBox="1"/>
            <p:nvPr/>
          </p:nvSpPr>
          <p:spPr>
            <a:xfrm>
              <a:off x="734821" y="1646591"/>
              <a:ext cx="13046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4472C4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模型</a:t>
              </a:r>
              <a:r>
                <a:rPr lang="en-US" altLang="zh-CN" sz="2000" dirty="0">
                  <a:solidFill>
                    <a:srgbClr val="4472C4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0</a:t>
              </a:r>
              <a:endParaRPr lang="zh-CN" altLang="en-US" sz="2000" dirty="0">
                <a:solidFill>
                  <a:srgbClr val="4472C4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2077593" y="1646591"/>
              <a:ext cx="13046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4472C4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模型</a:t>
              </a:r>
              <a:r>
                <a:rPr lang="en-US" altLang="zh-CN" sz="2000" dirty="0">
                  <a:solidFill>
                    <a:srgbClr val="4472C4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1</a:t>
              </a:r>
              <a:endParaRPr lang="zh-CN" altLang="en-US" sz="2000" dirty="0">
                <a:solidFill>
                  <a:srgbClr val="4472C4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3443225" y="1646591"/>
              <a:ext cx="13046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4472C4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模型</a:t>
              </a:r>
              <a:r>
                <a:rPr lang="en-US" altLang="zh-CN" sz="2000" dirty="0">
                  <a:solidFill>
                    <a:srgbClr val="4472C4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2</a:t>
              </a:r>
              <a:endParaRPr lang="zh-CN" altLang="en-US" sz="2000" dirty="0">
                <a:solidFill>
                  <a:srgbClr val="4472C4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4832860" y="1646591"/>
              <a:ext cx="13046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4472C4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模型</a:t>
              </a:r>
              <a:r>
                <a:rPr lang="en-US" altLang="zh-CN" sz="2000" dirty="0">
                  <a:solidFill>
                    <a:srgbClr val="4472C4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3</a:t>
              </a:r>
              <a:endParaRPr lang="zh-CN" altLang="en-US" sz="2000" dirty="0">
                <a:solidFill>
                  <a:srgbClr val="4472C4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734821" y="1642323"/>
              <a:ext cx="13046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4472C4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模型</a:t>
              </a:r>
              <a:r>
                <a:rPr lang="en-US" altLang="zh-CN" sz="2000" dirty="0">
                  <a:solidFill>
                    <a:srgbClr val="4472C4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0</a:t>
              </a:r>
              <a:endParaRPr lang="zh-CN" altLang="en-US" sz="2000" dirty="0">
                <a:solidFill>
                  <a:srgbClr val="4472C4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sp>
        <p:nvSpPr>
          <p:cNvPr id="87" name="箭头: 右 86"/>
          <p:cNvSpPr/>
          <p:nvPr/>
        </p:nvSpPr>
        <p:spPr>
          <a:xfrm>
            <a:off x="8574216" y="3050779"/>
            <a:ext cx="1075246" cy="186417"/>
          </a:xfrm>
          <a:prstGeom prst="rightArrow">
            <a:avLst/>
          </a:prstGeom>
          <a:solidFill>
            <a:srgbClr val="D864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箭头: 右 87"/>
          <p:cNvSpPr/>
          <p:nvPr/>
        </p:nvSpPr>
        <p:spPr>
          <a:xfrm>
            <a:off x="9943309" y="3695569"/>
            <a:ext cx="778067" cy="18003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4" name="组合 93"/>
          <p:cNvGrpSpPr/>
          <p:nvPr/>
        </p:nvGrpSpPr>
        <p:grpSpPr>
          <a:xfrm>
            <a:off x="6425850" y="1672360"/>
            <a:ext cx="5402711" cy="404378"/>
            <a:chOff x="6425850" y="1702397"/>
            <a:chExt cx="5402711" cy="404378"/>
          </a:xfrm>
        </p:grpSpPr>
        <p:sp>
          <p:nvSpPr>
            <p:cNvPr id="89" name="文本框 88"/>
            <p:cNvSpPr txBox="1"/>
            <p:nvPr/>
          </p:nvSpPr>
          <p:spPr>
            <a:xfrm>
              <a:off x="6425850" y="1706665"/>
              <a:ext cx="13046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4472C4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模型</a:t>
              </a:r>
              <a:r>
                <a:rPr lang="en-US" altLang="zh-CN" sz="2000" dirty="0">
                  <a:solidFill>
                    <a:srgbClr val="4472C4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0</a:t>
              </a:r>
              <a:endParaRPr lang="zh-CN" altLang="en-US" sz="2000" dirty="0">
                <a:solidFill>
                  <a:srgbClr val="4472C4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7768622" y="1706665"/>
              <a:ext cx="13046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4472C4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模型</a:t>
              </a:r>
              <a:r>
                <a:rPr lang="en-US" altLang="zh-CN" sz="2000" dirty="0">
                  <a:solidFill>
                    <a:srgbClr val="4472C4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1</a:t>
              </a:r>
              <a:endParaRPr lang="zh-CN" altLang="en-US" sz="2000" dirty="0">
                <a:solidFill>
                  <a:srgbClr val="4472C4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9134254" y="1706665"/>
              <a:ext cx="13046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4472C4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模型</a:t>
              </a:r>
              <a:r>
                <a:rPr lang="en-US" altLang="zh-CN" sz="2000" dirty="0">
                  <a:solidFill>
                    <a:srgbClr val="4472C4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2</a:t>
              </a:r>
              <a:endParaRPr lang="zh-CN" altLang="en-US" sz="2000" dirty="0">
                <a:solidFill>
                  <a:srgbClr val="4472C4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10523889" y="1706665"/>
              <a:ext cx="13046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4472C4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模型</a:t>
              </a:r>
              <a:r>
                <a:rPr lang="en-US" altLang="zh-CN" sz="2000" dirty="0">
                  <a:solidFill>
                    <a:srgbClr val="4472C4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3</a:t>
              </a:r>
              <a:endParaRPr lang="zh-CN" altLang="en-US" sz="2000" dirty="0">
                <a:solidFill>
                  <a:srgbClr val="4472C4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6425850" y="1702397"/>
              <a:ext cx="13046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4472C4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模型</a:t>
              </a:r>
              <a:r>
                <a:rPr lang="en-US" altLang="zh-CN" sz="2000" dirty="0">
                  <a:solidFill>
                    <a:srgbClr val="4472C4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0</a:t>
              </a:r>
              <a:endParaRPr lang="zh-CN" altLang="en-US" sz="2000" dirty="0">
                <a:solidFill>
                  <a:srgbClr val="4472C4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sp>
        <p:nvSpPr>
          <p:cNvPr id="96" name="文本框 7"/>
          <p:cNvSpPr txBox="1">
            <a:spLocks noChangeArrowheads="1"/>
          </p:cNvSpPr>
          <p:nvPr/>
        </p:nvSpPr>
        <p:spPr bwMode="auto">
          <a:xfrm>
            <a:off x="2203006" y="5181372"/>
            <a:ext cx="24144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61468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61468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61468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61468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61468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14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14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14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14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）同步联邦学习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7" name="文本框 8"/>
          <p:cNvSpPr txBox="1">
            <a:spLocks noChangeArrowheads="1"/>
          </p:cNvSpPr>
          <p:nvPr/>
        </p:nvSpPr>
        <p:spPr bwMode="auto">
          <a:xfrm>
            <a:off x="7944668" y="5181375"/>
            <a:ext cx="24288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61468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61468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61468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61468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61468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14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14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14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14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）异步联邦学习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头: 右 1"/>
          <p:cNvSpPr/>
          <p:nvPr/>
        </p:nvSpPr>
        <p:spPr>
          <a:xfrm>
            <a:off x="1501140" y="2373903"/>
            <a:ext cx="1075246" cy="186417"/>
          </a:xfrm>
          <a:prstGeom prst="rightArrow">
            <a:avLst/>
          </a:prstGeom>
          <a:solidFill>
            <a:srgbClr val="D864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03960" y="2232660"/>
            <a:ext cx="297180" cy="25984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9634" y="2263394"/>
            <a:ext cx="1084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客户端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9634" y="2926334"/>
            <a:ext cx="1084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客户端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9634" y="3589274"/>
            <a:ext cx="1084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客户端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09397" y="3952396"/>
          <a:ext cx="3048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AxMath" r:id="rId1" imgW="1143000" imgH="1143000" progId="Equation.AxMath">
                  <p:embed/>
                </p:oleObj>
              </mc:Choice>
              <mc:Fallback>
                <p:oleObj name="AxMath" r:id="rId1" imgW="1143000" imgH="1143000" progId="Equation.AxMath">
                  <p:embed/>
                  <p:pic>
                    <p:nvPicPr>
                      <p:cNvPr id="0" name="对象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9397" y="3952396"/>
                        <a:ext cx="304800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19634" y="4423350"/>
            <a:ext cx="1084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客户端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76386" y="2232660"/>
            <a:ext cx="297180" cy="25984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492060" y="4831080"/>
            <a:ext cx="1084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轮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箭头: 右 10"/>
          <p:cNvSpPr/>
          <p:nvPr/>
        </p:nvSpPr>
        <p:spPr>
          <a:xfrm>
            <a:off x="1492060" y="3033180"/>
            <a:ext cx="1075246" cy="186417"/>
          </a:xfrm>
          <a:prstGeom prst="rightArrow">
            <a:avLst/>
          </a:prstGeom>
          <a:solidFill>
            <a:srgbClr val="D864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/>
          <p:cNvSpPr/>
          <p:nvPr/>
        </p:nvSpPr>
        <p:spPr>
          <a:xfrm>
            <a:off x="1502600" y="3689007"/>
            <a:ext cx="1075246" cy="186417"/>
          </a:xfrm>
          <a:prstGeom prst="rightArrow">
            <a:avLst/>
          </a:prstGeom>
          <a:solidFill>
            <a:srgbClr val="D864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/>
          <p:cNvSpPr/>
          <p:nvPr/>
        </p:nvSpPr>
        <p:spPr>
          <a:xfrm>
            <a:off x="1501140" y="4530196"/>
            <a:ext cx="1075246" cy="186417"/>
          </a:xfrm>
          <a:prstGeom prst="rightArrow">
            <a:avLst/>
          </a:prstGeom>
          <a:solidFill>
            <a:srgbClr val="D864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420304" y="1955187"/>
            <a:ext cx="1304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全部参与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791270" y="1955187"/>
            <a:ext cx="1453262" cy="3276003"/>
            <a:chOff x="4261930" y="2000907"/>
            <a:chExt cx="1453262" cy="3276003"/>
          </a:xfrm>
        </p:grpSpPr>
        <p:grpSp>
          <p:nvGrpSpPr>
            <p:cNvPr id="22" name="组合 21"/>
            <p:cNvGrpSpPr/>
            <p:nvPr/>
          </p:nvGrpSpPr>
          <p:grpSpPr>
            <a:xfrm>
              <a:off x="4333686" y="2278380"/>
              <a:ext cx="1381506" cy="2998530"/>
              <a:chOff x="4333686" y="2278380"/>
              <a:chExt cx="1381506" cy="2998530"/>
            </a:xfrm>
          </p:grpSpPr>
          <p:sp>
            <p:nvSpPr>
              <p:cNvPr id="15" name="箭头: 右 14"/>
              <p:cNvSpPr/>
              <p:nvPr/>
            </p:nvSpPr>
            <p:spPr>
              <a:xfrm>
                <a:off x="4342766" y="2419623"/>
                <a:ext cx="1075246" cy="186417"/>
              </a:xfrm>
              <a:prstGeom prst="rightArrow">
                <a:avLst/>
              </a:prstGeom>
              <a:solidFill>
                <a:srgbClr val="D8640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418012" y="2278380"/>
                <a:ext cx="297180" cy="25984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4333686" y="4876800"/>
                <a:ext cx="10843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第</a:t>
                </a:r>
                <a:r>
                  <a:rPr lang="en-US" altLang="zh-CN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2</a:t>
                </a:r>
                <a:r>
                  <a:rPr lang="zh-CN" altLang="en-US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轮</a:t>
                </a:r>
                <a:endParaRPr lang="zh-CN" altLang="en-US" sz="20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  <p:sp>
            <p:nvSpPr>
              <p:cNvPr id="18" name="箭头: 右 17"/>
              <p:cNvSpPr/>
              <p:nvPr/>
            </p:nvSpPr>
            <p:spPr>
              <a:xfrm>
                <a:off x="4333686" y="3078900"/>
                <a:ext cx="1075246" cy="186417"/>
              </a:xfrm>
              <a:prstGeom prst="rightArrow">
                <a:avLst/>
              </a:prstGeom>
              <a:solidFill>
                <a:srgbClr val="D8640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箭头: 右 18"/>
              <p:cNvSpPr/>
              <p:nvPr/>
            </p:nvSpPr>
            <p:spPr>
              <a:xfrm>
                <a:off x="4344226" y="3734727"/>
                <a:ext cx="1075246" cy="186417"/>
              </a:xfrm>
              <a:prstGeom prst="rightArrow">
                <a:avLst/>
              </a:prstGeom>
              <a:solidFill>
                <a:srgbClr val="D8640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箭头: 右 19"/>
              <p:cNvSpPr/>
              <p:nvPr/>
            </p:nvSpPr>
            <p:spPr>
              <a:xfrm>
                <a:off x="4342766" y="4575916"/>
                <a:ext cx="1075246" cy="186417"/>
              </a:xfrm>
              <a:prstGeom prst="rightArrow">
                <a:avLst/>
              </a:prstGeom>
              <a:solidFill>
                <a:srgbClr val="D8640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4261930" y="2000907"/>
              <a:ext cx="13046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仿宋" panose="02010609060101010101" pitchFamily="49" charset="-122"/>
                  <a:ea typeface="仿宋" panose="02010609060101010101" pitchFamily="49" charset="-122"/>
                </a:rPr>
                <a:t>全部参与</a:t>
              </a:r>
              <a:endPara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1877283" y="3983506"/>
          <a:ext cx="3048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AxMath" r:id="rId3" imgW="1143000" imgH="1143000" progId="Equation.AxMath">
                  <p:embed/>
                </p:oleObj>
              </mc:Choice>
              <mc:Fallback>
                <p:oleObj name="AxMath" r:id="rId3" imgW="1143000" imgH="1143000" progId="Equation.AxMath">
                  <p:embed/>
                  <p:pic>
                    <p:nvPicPr>
                      <p:cNvPr id="0" name="对象 2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77283" y="3983506"/>
                        <a:ext cx="304800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3242502" y="3983506"/>
          <a:ext cx="3048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AxMath" r:id="rId4" imgW="1143000" imgH="1143000" progId="Equation.AxMath">
                  <p:embed/>
                </p:oleObj>
              </mc:Choice>
              <mc:Fallback>
                <p:oleObj name="AxMath" r:id="rId4" imgW="1143000" imgH="1143000" progId="Equation.AxMath">
                  <p:embed/>
                  <p:pic>
                    <p:nvPicPr>
                      <p:cNvPr id="0" name="对象 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42502" y="3983506"/>
                        <a:ext cx="304800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" name="组合 45"/>
          <p:cNvGrpSpPr/>
          <p:nvPr/>
        </p:nvGrpSpPr>
        <p:grpSpPr>
          <a:xfrm>
            <a:off x="4162236" y="1955187"/>
            <a:ext cx="1453262" cy="3276003"/>
            <a:chOff x="5777868" y="1886607"/>
            <a:chExt cx="1453262" cy="3276003"/>
          </a:xfrm>
        </p:grpSpPr>
        <p:grpSp>
          <p:nvGrpSpPr>
            <p:cNvPr id="36" name="组合 35"/>
            <p:cNvGrpSpPr/>
            <p:nvPr/>
          </p:nvGrpSpPr>
          <p:grpSpPr>
            <a:xfrm>
              <a:off x="5777868" y="1886607"/>
              <a:ext cx="1453262" cy="3276003"/>
              <a:chOff x="4261930" y="2000907"/>
              <a:chExt cx="1453262" cy="3276003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4333686" y="2278380"/>
                <a:ext cx="1381506" cy="2998530"/>
                <a:chOff x="4333686" y="2278380"/>
                <a:chExt cx="1381506" cy="2998530"/>
              </a:xfrm>
            </p:grpSpPr>
            <p:sp>
              <p:nvSpPr>
                <p:cNvPr id="39" name="箭头: 右 38"/>
                <p:cNvSpPr/>
                <p:nvPr/>
              </p:nvSpPr>
              <p:spPr>
                <a:xfrm>
                  <a:off x="4342766" y="2419623"/>
                  <a:ext cx="1075246" cy="186417"/>
                </a:xfrm>
                <a:prstGeom prst="rightArrow">
                  <a:avLst/>
                </a:prstGeom>
                <a:solidFill>
                  <a:srgbClr val="D8640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5418012" y="2278380"/>
                  <a:ext cx="297180" cy="259842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" name="文本框 40"/>
                <p:cNvSpPr txBox="1"/>
                <p:nvPr/>
              </p:nvSpPr>
              <p:spPr>
                <a:xfrm>
                  <a:off x="4333686" y="4876800"/>
                  <a:ext cx="108432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0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第</a:t>
                  </a:r>
                  <a:r>
                    <a:rPr lang="en-US" altLang="zh-CN" sz="20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3</a:t>
                  </a:r>
                  <a:r>
                    <a:rPr lang="zh-CN" altLang="en-US" sz="20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轮</a:t>
                  </a:r>
                  <a:endParaRPr lang="zh-CN" altLang="en-US" sz="2000" dirty="0"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</p:txBody>
            </p:sp>
            <p:sp>
              <p:nvSpPr>
                <p:cNvPr id="42" name="箭头: 右 41"/>
                <p:cNvSpPr/>
                <p:nvPr/>
              </p:nvSpPr>
              <p:spPr>
                <a:xfrm>
                  <a:off x="4333686" y="3078900"/>
                  <a:ext cx="1075246" cy="186417"/>
                </a:xfrm>
                <a:prstGeom prst="rightArrow">
                  <a:avLst/>
                </a:prstGeom>
                <a:solidFill>
                  <a:srgbClr val="D8640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" name="箭头: 右 42"/>
                <p:cNvSpPr/>
                <p:nvPr/>
              </p:nvSpPr>
              <p:spPr>
                <a:xfrm>
                  <a:off x="4344226" y="3734727"/>
                  <a:ext cx="1075246" cy="186417"/>
                </a:xfrm>
                <a:prstGeom prst="rightArrow">
                  <a:avLst/>
                </a:prstGeom>
                <a:solidFill>
                  <a:srgbClr val="D8640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" name="箭头: 右 43"/>
                <p:cNvSpPr/>
                <p:nvPr/>
              </p:nvSpPr>
              <p:spPr>
                <a:xfrm>
                  <a:off x="4342766" y="4575916"/>
                  <a:ext cx="1075246" cy="186417"/>
                </a:xfrm>
                <a:prstGeom prst="rightArrow">
                  <a:avLst/>
                </a:prstGeom>
                <a:solidFill>
                  <a:srgbClr val="D8640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8" name="文本框 37"/>
              <p:cNvSpPr txBox="1"/>
              <p:nvPr/>
            </p:nvSpPr>
            <p:spPr>
              <a:xfrm>
                <a:off x="4261930" y="2000907"/>
                <a:ext cx="13046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全部参与</a:t>
                </a:r>
                <a:endParaRPr lang="zh-CN" altLang="en-US" sz="20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p:grpSp>
        <p:graphicFrame>
          <p:nvGraphicFramePr>
            <p:cNvPr id="45" name="对象 44"/>
            <p:cNvGraphicFramePr>
              <a:graphicFrameLocks noChangeAspect="1"/>
            </p:cNvGraphicFramePr>
            <p:nvPr/>
          </p:nvGraphicFramePr>
          <p:xfrm>
            <a:off x="6229100" y="3914926"/>
            <a:ext cx="304800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" name="AxMath" r:id="rId5" imgW="1143000" imgH="1143000" progId="Equation.AxMath">
                    <p:embed/>
                  </p:oleObj>
                </mc:Choice>
                <mc:Fallback>
                  <p:oleObj name="AxMath" r:id="rId5" imgW="1143000" imgH="1143000" progId="Equation.AxMath">
                    <p:embed/>
                    <p:pic>
                      <p:nvPicPr>
                        <p:cNvPr id="0" name="对象 4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6229100" y="3914926"/>
                          <a:ext cx="304800" cy="454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" name="箭头: 右 46"/>
          <p:cNvSpPr/>
          <p:nvPr/>
        </p:nvSpPr>
        <p:spPr>
          <a:xfrm>
            <a:off x="7210457" y="2373903"/>
            <a:ext cx="1075246" cy="186417"/>
          </a:xfrm>
          <a:prstGeom prst="rightArrow">
            <a:avLst/>
          </a:prstGeom>
          <a:solidFill>
            <a:srgbClr val="D864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6913277" y="2232660"/>
            <a:ext cx="297180" cy="25984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5828951" y="2263394"/>
            <a:ext cx="1084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客户端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828951" y="2926334"/>
            <a:ext cx="1084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客户端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828951" y="3589274"/>
            <a:ext cx="1084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客户端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52" name="对象 51"/>
          <p:cNvGraphicFramePr>
            <a:graphicFrameLocks noChangeAspect="1"/>
          </p:cNvGraphicFramePr>
          <p:nvPr/>
        </p:nvGraphicFramePr>
        <p:xfrm>
          <a:off x="6218714" y="3952396"/>
          <a:ext cx="3048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AxMath" r:id="rId6" imgW="1143000" imgH="1143000" progId="Equation.AxMath">
                  <p:embed/>
                </p:oleObj>
              </mc:Choice>
              <mc:Fallback>
                <p:oleObj name="AxMath" r:id="rId6" imgW="1143000" imgH="1143000" progId="Equation.AxMath">
                  <p:embed/>
                  <p:pic>
                    <p:nvPicPr>
                      <p:cNvPr id="0" name="对象 5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218714" y="3952396"/>
                        <a:ext cx="304800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文本框 52"/>
          <p:cNvSpPr txBox="1"/>
          <p:nvPr/>
        </p:nvSpPr>
        <p:spPr>
          <a:xfrm>
            <a:off x="5828951" y="4423350"/>
            <a:ext cx="1084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客户端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8285703" y="2232660"/>
            <a:ext cx="297180" cy="25984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7201377" y="4831080"/>
            <a:ext cx="1084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轮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7" name="箭头: 右 56"/>
          <p:cNvSpPr/>
          <p:nvPr/>
        </p:nvSpPr>
        <p:spPr>
          <a:xfrm>
            <a:off x="7211917" y="3689007"/>
            <a:ext cx="1075246" cy="186417"/>
          </a:xfrm>
          <a:prstGeom prst="rightArrow">
            <a:avLst/>
          </a:prstGeom>
          <a:solidFill>
            <a:srgbClr val="D864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箭头: 右 57"/>
          <p:cNvSpPr/>
          <p:nvPr/>
        </p:nvSpPr>
        <p:spPr>
          <a:xfrm>
            <a:off x="7210457" y="4530196"/>
            <a:ext cx="1075246" cy="186417"/>
          </a:xfrm>
          <a:prstGeom prst="rightArrow">
            <a:avLst/>
          </a:prstGeom>
          <a:solidFill>
            <a:srgbClr val="D864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7129621" y="1955187"/>
            <a:ext cx="1304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部分参与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8500587" y="1955187"/>
            <a:ext cx="1453262" cy="3276003"/>
            <a:chOff x="4261930" y="2000907"/>
            <a:chExt cx="1453262" cy="3276003"/>
          </a:xfrm>
        </p:grpSpPr>
        <p:grpSp>
          <p:nvGrpSpPr>
            <p:cNvPr id="61" name="组合 60"/>
            <p:cNvGrpSpPr/>
            <p:nvPr/>
          </p:nvGrpSpPr>
          <p:grpSpPr>
            <a:xfrm>
              <a:off x="4333686" y="2278380"/>
              <a:ext cx="1381506" cy="2998530"/>
              <a:chOff x="4333686" y="2278380"/>
              <a:chExt cx="1381506" cy="2998530"/>
            </a:xfrm>
          </p:grpSpPr>
          <p:sp>
            <p:nvSpPr>
              <p:cNvPr id="63" name="箭头: 右 62"/>
              <p:cNvSpPr/>
              <p:nvPr/>
            </p:nvSpPr>
            <p:spPr>
              <a:xfrm>
                <a:off x="4342766" y="2419623"/>
                <a:ext cx="1075246" cy="186417"/>
              </a:xfrm>
              <a:prstGeom prst="rightArrow">
                <a:avLst/>
              </a:prstGeom>
              <a:solidFill>
                <a:srgbClr val="D8640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5418012" y="2278380"/>
                <a:ext cx="297180" cy="25984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4333686" y="4876800"/>
                <a:ext cx="10843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第</a:t>
                </a:r>
                <a:r>
                  <a:rPr lang="en-US" altLang="zh-CN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2</a:t>
                </a:r>
                <a:r>
                  <a:rPr lang="zh-CN" altLang="en-US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轮</a:t>
                </a:r>
                <a:endParaRPr lang="zh-CN" altLang="en-US" sz="20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  <p:sp>
            <p:nvSpPr>
              <p:cNvPr id="67" name="箭头: 右 66"/>
              <p:cNvSpPr/>
              <p:nvPr/>
            </p:nvSpPr>
            <p:spPr>
              <a:xfrm>
                <a:off x="4344225" y="3734728"/>
                <a:ext cx="778067" cy="180031"/>
              </a:xfrm>
              <a:prstGeom prst="rightArrow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箭头: 右 67"/>
              <p:cNvSpPr/>
              <p:nvPr/>
            </p:nvSpPr>
            <p:spPr>
              <a:xfrm>
                <a:off x="4342766" y="4575916"/>
                <a:ext cx="1075246" cy="186417"/>
              </a:xfrm>
              <a:prstGeom prst="rightArrow">
                <a:avLst/>
              </a:prstGeom>
              <a:solidFill>
                <a:srgbClr val="D8640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2" name="文本框 61"/>
            <p:cNvSpPr txBox="1"/>
            <p:nvPr/>
          </p:nvSpPr>
          <p:spPr>
            <a:xfrm>
              <a:off x="4261930" y="2000907"/>
              <a:ext cx="13046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仿宋" panose="02010609060101010101" pitchFamily="49" charset="-122"/>
                  <a:ea typeface="仿宋" panose="02010609060101010101" pitchFamily="49" charset="-122"/>
                </a:rPr>
                <a:t>部分参与</a:t>
              </a:r>
              <a:endPara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graphicFrame>
        <p:nvGraphicFramePr>
          <p:cNvPr id="69" name="对象 68"/>
          <p:cNvGraphicFramePr>
            <a:graphicFrameLocks noChangeAspect="1"/>
          </p:cNvGraphicFramePr>
          <p:nvPr/>
        </p:nvGraphicFramePr>
        <p:xfrm>
          <a:off x="7586600" y="3983506"/>
          <a:ext cx="3048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AxMath" r:id="rId7" imgW="1143000" imgH="1143000" progId="Equation.AxMath">
                  <p:embed/>
                </p:oleObj>
              </mc:Choice>
              <mc:Fallback>
                <p:oleObj name="AxMath" r:id="rId7" imgW="1143000" imgH="1143000" progId="Equation.AxMath">
                  <p:embed/>
                  <p:pic>
                    <p:nvPicPr>
                      <p:cNvPr id="0" name="对象 6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86600" y="3983506"/>
                        <a:ext cx="304800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对象 69"/>
          <p:cNvGraphicFramePr>
            <a:graphicFrameLocks noChangeAspect="1"/>
          </p:cNvGraphicFramePr>
          <p:nvPr/>
        </p:nvGraphicFramePr>
        <p:xfrm>
          <a:off x="8951819" y="3983506"/>
          <a:ext cx="3048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AxMath" r:id="rId8" imgW="1143000" imgH="1143000" progId="Equation.AxMath">
                  <p:embed/>
                </p:oleObj>
              </mc:Choice>
              <mc:Fallback>
                <p:oleObj name="AxMath" r:id="rId8" imgW="1143000" imgH="1143000" progId="Equation.AxMath">
                  <p:embed/>
                  <p:pic>
                    <p:nvPicPr>
                      <p:cNvPr id="0" name="对象 6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951819" y="3983506"/>
                        <a:ext cx="304800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" name="组合 70"/>
          <p:cNvGrpSpPr/>
          <p:nvPr/>
        </p:nvGrpSpPr>
        <p:grpSpPr>
          <a:xfrm>
            <a:off x="9871553" y="1955187"/>
            <a:ext cx="1453262" cy="3276003"/>
            <a:chOff x="5777868" y="1886607"/>
            <a:chExt cx="1453262" cy="3276003"/>
          </a:xfrm>
        </p:grpSpPr>
        <p:grpSp>
          <p:nvGrpSpPr>
            <p:cNvPr id="72" name="组合 71"/>
            <p:cNvGrpSpPr/>
            <p:nvPr/>
          </p:nvGrpSpPr>
          <p:grpSpPr>
            <a:xfrm>
              <a:off x="5777868" y="1886607"/>
              <a:ext cx="1453262" cy="3276003"/>
              <a:chOff x="4261930" y="2000907"/>
              <a:chExt cx="1453262" cy="3276003"/>
            </a:xfrm>
          </p:grpSpPr>
          <p:grpSp>
            <p:nvGrpSpPr>
              <p:cNvPr id="74" name="组合 73"/>
              <p:cNvGrpSpPr/>
              <p:nvPr/>
            </p:nvGrpSpPr>
            <p:grpSpPr>
              <a:xfrm>
                <a:off x="4333686" y="2278380"/>
                <a:ext cx="1381506" cy="2998530"/>
                <a:chOff x="4333686" y="2278380"/>
                <a:chExt cx="1381506" cy="2998530"/>
              </a:xfrm>
            </p:grpSpPr>
            <p:sp>
              <p:nvSpPr>
                <p:cNvPr id="76" name="箭头: 右 75"/>
                <p:cNvSpPr/>
                <p:nvPr/>
              </p:nvSpPr>
              <p:spPr>
                <a:xfrm>
                  <a:off x="4342766" y="2419623"/>
                  <a:ext cx="1075246" cy="186417"/>
                </a:xfrm>
                <a:prstGeom prst="rightArrow">
                  <a:avLst/>
                </a:prstGeom>
                <a:solidFill>
                  <a:srgbClr val="D8640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矩形 76"/>
                <p:cNvSpPr/>
                <p:nvPr/>
              </p:nvSpPr>
              <p:spPr>
                <a:xfrm>
                  <a:off x="5418012" y="2278380"/>
                  <a:ext cx="297180" cy="259842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文本框 77"/>
                <p:cNvSpPr txBox="1"/>
                <p:nvPr/>
              </p:nvSpPr>
              <p:spPr>
                <a:xfrm>
                  <a:off x="4333686" y="4876800"/>
                  <a:ext cx="108432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0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第</a:t>
                  </a:r>
                  <a:r>
                    <a:rPr lang="en-US" altLang="zh-CN" sz="20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3</a:t>
                  </a:r>
                  <a:r>
                    <a:rPr lang="zh-CN" altLang="en-US" sz="20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轮</a:t>
                  </a:r>
                  <a:endParaRPr lang="zh-CN" altLang="en-US" sz="2000" dirty="0"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</p:txBody>
            </p:sp>
            <p:sp>
              <p:nvSpPr>
                <p:cNvPr id="79" name="箭头: 右 78"/>
                <p:cNvSpPr/>
                <p:nvPr/>
              </p:nvSpPr>
              <p:spPr>
                <a:xfrm>
                  <a:off x="4333686" y="3078900"/>
                  <a:ext cx="1075246" cy="186417"/>
                </a:xfrm>
                <a:prstGeom prst="rightArrow">
                  <a:avLst/>
                </a:prstGeom>
                <a:solidFill>
                  <a:srgbClr val="D8640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箭头: 右 80"/>
                <p:cNvSpPr/>
                <p:nvPr/>
              </p:nvSpPr>
              <p:spPr>
                <a:xfrm>
                  <a:off x="4342766" y="4575917"/>
                  <a:ext cx="370396" cy="184808"/>
                </a:xfrm>
                <a:prstGeom prst="rightArrow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5" name="文本框 74"/>
              <p:cNvSpPr txBox="1"/>
              <p:nvPr/>
            </p:nvSpPr>
            <p:spPr>
              <a:xfrm>
                <a:off x="4261930" y="2000907"/>
                <a:ext cx="13046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部分参与</a:t>
                </a:r>
                <a:endParaRPr lang="zh-CN" altLang="en-US" sz="20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p:grpSp>
        <p:graphicFrame>
          <p:nvGraphicFramePr>
            <p:cNvPr id="73" name="对象 72"/>
            <p:cNvGraphicFramePr>
              <a:graphicFrameLocks noChangeAspect="1"/>
            </p:cNvGraphicFramePr>
            <p:nvPr/>
          </p:nvGraphicFramePr>
          <p:xfrm>
            <a:off x="6229100" y="3914926"/>
            <a:ext cx="304800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" name="AxMath" r:id="rId9" imgW="1143000" imgH="1143000" progId="Equation.AxMath">
                    <p:embed/>
                  </p:oleObj>
                </mc:Choice>
                <mc:Fallback>
                  <p:oleObj name="AxMath" r:id="rId9" imgW="1143000" imgH="1143000" progId="Equation.AxMath">
                    <p:embed/>
                    <p:pic>
                      <p:nvPicPr>
                        <p:cNvPr id="0" name="对象 7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6229100" y="3914926"/>
                          <a:ext cx="304800" cy="454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" name="箭头: 右 55"/>
          <p:cNvSpPr/>
          <p:nvPr/>
        </p:nvSpPr>
        <p:spPr>
          <a:xfrm>
            <a:off x="7201377" y="3033181"/>
            <a:ext cx="540543" cy="18191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5" name="组合 94"/>
          <p:cNvGrpSpPr/>
          <p:nvPr/>
        </p:nvGrpSpPr>
        <p:grpSpPr>
          <a:xfrm>
            <a:off x="734821" y="1672360"/>
            <a:ext cx="5402711" cy="404378"/>
            <a:chOff x="734821" y="1642323"/>
            <a:chExt cx="5402711" cy="404378"/>
          </a:xfrm>
        </p:grpSpPr>
        <p:sp>
          <p:nvSpPr>
            <p:cNvPr id="82" name="文本框 81"/>
            <p:cNvSpPr txBox="1"/>
            <p:nvPr/>
          </p:nvSpPr>
          <p:spPr>
            <a:xfrm>
              <a:off x="734821" y="1646591"/>
              <a:ext cx="13046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4472C4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模型</a:t>
              </a:r>
              <a:r>
                <a:rPr lang="en-US" altLang="zh-CN" sz="2000" dirty="0">
                  <a:solidFill>
                    <a:srgbClr val="4472C4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0</a:t>
              </a:r>
              <a:endParaRPr lang="zh-CN" altLang="en-US" sz="2000" dirty="0">
                <a:solidFill>
                  <a:srgbClr val="4472C4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2077593" y="1646591"/>
              <a:ext cx="13046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4472C4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模型</a:t>
              </a:r>
              <a:r>
                <a:rPr lang="en-US" altLang="zh-CN" sz="2000" dirty="0">
                  <a:solidFill>
                    <a:srgbClr val="4472C4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1</a:t>
              </a:r>
              <a:endParaRPr lang="zh-CN" altLang="en-US" sz="2000" dirty="0">
                <a:solidFill>
                  <a:srgbClr val="4472C4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3443225" y="1646591"/>
              <a:ext cx="13046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4472C4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模型</a:t>
              </a:r>
              <a:r>
                <a:rPr lang="en-US" altLang="zh-CN" sz="2000" dirty="0">
                  <a:solidFill>
                    <a:srgbClr val="4472C4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2</a:t>
              </a:r>
              <a:endParaRPr lang="zh-CN" altLang="en-US" sz="2000" dirty="0">
                <a:solidFill>
                  <a:srgbClr val="4472C4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4832860" y="1646591"/>
              <a:ext cx="13046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4472C4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模型</a:t>
              </a:r>
              <a:r>
                <a:rPr lang="en-US" altLang="zh-CN" sz="2000" dirty="0">
                  <a:solidFill>
                    <a:srgbClr val="4472C4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3</a:t>
              </a:r>
              <a:endParaRPr lang="zh-CN" altLang="en-US" sz="2000" dirty="0">
                <a:solidFill>
                  <a:srgbClr val="4472C4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734821" y="1642323"/>
              <a:ext cx="13046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4472C4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模型</a:t>
              </a:r>
              <a:r>
                <a:rPr lang="en-US" altLang="zh-CN" sz="2000" dirty="0">
                  <a:solidFill>
                    <a:srgbClr val="4472C4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0</a:t>
              </a:r>
              <a:endParaRPr lang="zh-CN" altLang="en-US" sz="2000" dirty="0">
                <a:solidFill>
                  <a:srgbClr val="4472C4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sp>
        <p:nvSpPr>
          <p:cNvPr id="87" name="箭头: 右 86"/>
          <p:cNvSpPr/>
          <p:nvPr/>
        </p:nvSpPr>
        <p:spPr>
          <a:xfrm>
            <a:off x="8574216" y="3050779"/>
            <a:ext cx="1075246" cy="186417"/>
          </a:xfrm>
          <a:prstGeom prst="rightArrow">
            <a:avLst/>
          </a:prstGeom>
          <a:solidFill>
            <a:srgbClr val="D864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箭头: 右 87"/>
          <p:cNvSpPr/>
          <p:nvPr/>
        </p:nvSpPr>
        <p:spPr>
          <a:xfrm>
            <a:off x="9943309" y="3695569"/>
            <a:ext cx="778067" cy="18003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4" name="组合 93"/>
          <p:cNvGrpSpPr/>
          <p:nvPr/>
        </p:nvGrpSpPr>
        <p:grpSpPr>
          <a:xfrm>
            <a:off x="6425850" y="1672360"/>
            <a:ext cx="5402711" cy="404378"/>
            <a:chOff x="6425850" y="1702397"/>
            <a:chExt cx="5402711" cy="404378"/>
          </a:xfrm>
        </p:grpSpPr>
        <p:sp>
          <p:nvSpPr>
            <p:cNvPr id="89" name="文本框 88"/>
            <p:cNvSpPr txBox="1"/>
            <p:nvPr/>
          </p:nvSpPr>
          <p:spPr>
            <a:xfrm>
              <a:off x="6425850" y="1706665"/>
              <a:ext cx="13046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4472C4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模型</a:t>
              </a:r>
              <a:r>
                <a:rPr lang="en-US" altLang="zh-CN" sz="2000" dirty="0">
                  <a:solidFill>
                    <a:srgbClr val="4472C4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0</a:t>
              </a:r>
              <a:endParaRPr lang="zh-CN" altLang="en-US" sz="2000" dirty="0">
                <a:solidFill>
                  <a:srgbClr val="4472C4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7768622" y="1706665"/>
              <a:ext cx="13046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4472C4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模型</a:t>
              </a:r>
              <a:r>
                <a:rPr lang="en-US" altLang="zh-CN" sz="2000" dirty="0">
                  <a:solidFill>
                    <a:srgbClr val="4472C4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1</a:t>
              </a:r>
              <a:endParaRPr lang="zh-CN" altLang="en-US" sz="2000" dirty="0">
                <a:solidFill>
                  <a:srgbClr val="4472C4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9134254" y="1706665"/>
              <a:ext cx="13046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4472C4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模型</a:t>
              </a:r>
              <a:r>
                <a:rPr lang="en-US" altLang="zh-CN" sz="2000" dirty="0">
                  <a:solidFill>
                    <a:srgbClr val="4472C4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2</a:t>
              </a:r>
              <a:endParaRPr lang="zh-CN" altLang="en-US" sz="2000" dirty="0">
                <a:solidFill>
                  <a:srgbClr val="4472C4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10523889" y="1706665"/>
              <a:ext cx="13046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4472C4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模型</a:t>
              </a:r>
              <a:r>
                <a:rPr lang="en-US" altLang="zh-CN" sz="2000" dirty="0">
                  <a:solidFill>
                    <a:srgbClr val="4472C4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3</a:t>
              </a:r>
              <a:endParaRPr lang="zh-CN" altLang="en-US" sz="2000" dirty="0">
                <a:solidFill>
                  <a:srgbClr val="4472C4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6425850" y="1702397"/>
              <a:ext cx="13046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4472C4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模型</a:t>
              </a:r>
              <a:r>
                <a:rPr lang="en-US" altLang="zh-CN" sz="2000" dirty="0">
                  <a:solidFill>
                    <a:srgbClr val="4472C4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0</a:t>
              </a:r>
              <a:endParaRPr lang="zh-CN" altLang="en-US" sz="2000" dirty="0">
                <a:solidFill>
                  <a:srgbClr val="4472C4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sp>
        <p:nvSpPr>
          <p:cNvPr id="96" name="文本框 7"/>
          <p:cNvSpPr txBox="1">
            <a:spLocks noChangeArrowheads="1"/>
          </p:cNvSpPr>
          <p:nvPr/>
        </p:nvSpPr>
        <p:spPr bwMode="auto">
          <a:xfrm>
            <a:off x="2203006" y="5181372"/>
            <a:ext cx="1837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61468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61468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61468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61468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61468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14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14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14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14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）同步更新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7" name="文本框 8"/>
          <p:cNvSpPr txBox="1">
            <a:spLocks noChangeArrowheads="1"/>
          </p:cNvSpPr>
          <p:nvPr/>
        </p:nvSpPr>
        <p:spPr bwMode="auto">
          <a:xfrm>
            <a:off x="7944668" y="5181375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61468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61468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61468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61468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61468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14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14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14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14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）异步更新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" name="文本框 7"/>
          <p:cNvSpPr txBox="1">
            <a:spLocks noChangeArrowheads="1"/>
          </p:cNvSpPr>
          <p:nvPr/>
        </p:nvSpPr>
        <p:spPr bwMode="auto">
          <a:xfrm>
            <a:off x="-187137" y="416896"/>
            <a:ext cx="20505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61468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61468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61468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61468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61468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14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14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14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14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毕业论文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ppt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使用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0433" y="421404"/>
            <a:ext cx="4985191" cy="26931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836" y="1216326"/>
            <a:ext cx="6726755" cy="35592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268" y="4218452"/>
            <a:ext cx="562192" cy="28660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351" y="4212835"/>
            <a:ext cx="562192" cy="28660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062" y="2501860"/>
            <a:ext cx="747699" cy="28660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631" y="4212835"/>
            <a:ext cx="562192" cy="28660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255" y="4212836"/>
            <a:ext cx="562192" cy="28660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282" y="2501859"/>
            <a:ext cx="747699" cy="28660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006" y="2501859"/>
            <a:ext cx="747699" cy="28660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418394" y="4167200"/>
            <a:ext cx="1333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本地更新</a:t>
            </a:r>
            <a:endParaRPr lang="zh-CN" altLang="en-US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725883" y="4167200"/>
            <a:ext cx="1546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本地更新</a:t>
            </a:r>
            <a:endParaRPr lang="zh-CN" altLang="en-US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203108" y="4167200"/>
            <a:ext cx="1546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本地更新</a:t>
            </a:r>
            <a:endParaRPr lang="zh-CN" altLang="en-US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798708" y="4167200"/>
            <a:ext cx="1546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本地更新</a:t>
            </a:r>
            <a:endParaRPr lang="zh-CN" altLang="en-US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261480" y="2381171"/>
            <a:ext cx="1546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全局聚合</a:t>
            </a:r>
            <a:endParaRPr lang="zh-CN" altLang="en-US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536700" y="2381171"/>
            <a:ext cx="1546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全局聚合</a:t>
            </a:r>
            <a:endParaRPr lang="zh-CN" altLang="en-US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811920" y="2381171"/>
            <a:ext cx="1546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全局聚合</a:t>
            </a:r>
            <a:endParaRPr lang="zh-CN" altLang="en-US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1883" y="1546700"/>
            <a:ext cx="765707" cy="696167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6787" y="3123565"/>
            <a:ext cx="765707" cy="696167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9109494" y="1708280"/>
            <a:ext cx="1138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中心服务器</a:t>
            </a:r>
            <a:endParaRPr lang="zh-CN" altLang="en-US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109493" y="3316295"/>
            <a:ext cx="1138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边缘客户端</a:t>
            </a:r>
            <a:endParaRPr lang="zh-CN" altLang="en-US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7775" y="1128712"/>
            <a:ext cx="9696450" cy="46005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496" y="2743189"/>
            <a:ext cx="312447" cy="24386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5" y="6736069"/>
            <a:ext cx="312447" cy="24386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856" y="2750808"/>
            <a:ext cx="312447" cy="24386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5772109" y="2842259"/>
            <a:ext cx="312447" cy="2057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9355413" y="2712718"/>
            <a:ext cx="312447" cy="30480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125" y="1249658"/>
            <a:ext cx="1699315" cy="45722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088" y="1827826"/>
            <a:ext cx="1809792" cy="45722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995" y="3627089"/>
            <a:ext cx="1546861" cy="56391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720" y="2796538"/>
            <a:ext cx="1083040" cy="472442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714337" y="3068925"/>
            <a:ext cx="174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模型初始化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995090" y="3708989"/>
            <a:ext cx="154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本地更新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161710" y="3708989"/>
            <a:ext cx="154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本地更新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78470" y="3708989"/>
            <a:ext cx="154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本地更新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3025140" y="47130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3046413" y="4086225"/>
          <a:ext cx="160337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AxMath" r:id="rId3" imgW="1143000" imgH="1143000" progId="Equation.AxMath">
                  <p:embed/>
                </p:oleObj>
              </mc:Choice>
              <mc:Fallback>
                <p:oleObj name="AxMath" r:id="rId3" imgW="1143000" imgH="1143000" progId="Equation.AxMath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6413" y="4086225"/>
                        <a:ext cx="1603375" cy="342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5232400" y="4108450"/>
          <a:ext cx="16129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AxMath" r:id="rId5" imgW="1143000" imgH="1143000" progId="Equation.AxMath">
                  <p:embed/>
                </p:oleObj>
              </mc:Choice>
              <mc:Fallback>
                <p:oleObj name="AxMath" r:id="rId5" imgW="1143000" imgH="1143000" progId="Equation.AxMath">
                  <p:embed/>
                  <p:pic>
                    <p:nvPicPr>
                      <p:cNvPr id="0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0" y="4108450"/>
                        <a:ext cx="1612900" cy="3444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7189788" y="4089400"/>
          <a:ext cx="1706562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AxMath" r:id="rId7" imgW="1143000" imgH="1143000" progId="Equation.AxMath">
                  <p:embed/>
                </p:oleObj>
              </mc:Choice>
              <mc:Fallback>
                <p:oleObj name="AxMath" r:id="rId7" imgW="1143000" imgH="1143000" progId="Equation.AxMath">
                  <p:embed/>
                  <p:pic>
                    <p:nvPicPr>
                      <p:cNvPr id="0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9788" y="4089400"/>
                        <a:ext cx="1706562" cy="342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2084082" y="5592309"/>
            <a:ext cx="154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客户端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259551" y="5592309"/>
            <a:ext cx="154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客户端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385590" y="5592309"/>
            <a:ext cx="154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客户端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3248025" y="2730500"/>
          <a:ext cx="4540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AxMath" r:id="rId9" imgW="1143000" imgH="1143000" progId="Equation.AxMath">
                  <p:embed/>
                </p:oleObj>
              </mc:Choice>
              <mc:Fallback>
                <p:oleObj name="AxMath" r:id="rId9" imgW="1143000" imgH="1143000" progId="Equation.AxMath">
                  <p:embed/>
                  <p:pic>
                    <p:nvPicPr>
                      <p:cNvPr id="0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8025" y="2730500"/>
                        <a:ext cx="454025" cy="317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5037138" y="2730500"/>
          <a:ext cx="4540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AxMath" r:id="rId11" imgW="1143000" imgH="1143000" progId="Equation.AxMath">
                  <p:embed/>
                </p:oleObj>
              </mc:Choice>
              <mc:Fallback>
                <p:oleObj name="AxMath" r:id="rId11" imgW="1143000" imgH="1143000" progId="Equation.AxMath">
                  <p:embed/>
                  <p:pic>
                    <p:nvPicPr>
                      <p:cNvPr id="0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7138" y="2730500"/>
                        <a:ext cx="454025" cy="317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6364288" y="2743200"/>
          <a:ext cx="455612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AxMath" r:id="rId13" imgW="1143000" imgH="1143000" progId="Equation.AxMath">
                  <p:embed/>
                </p:oleObj>
              </mc:Choice>
              <mc:Fallback>
                <p:oleObj name="AxMath" r:id="rId13" imgW="1143000" imgH="1143000" progId="Equation.AxMath">
                  <p:embed/>
                  <p:pic>
                    <p:nvPicPr>
                      <p:cNvPr id="0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4288" y="2743200"/>
                        <a:ext cx="455612" cy="317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箭头: 右 28"/>
          <p:cNvSpPr/>
          <p:nvPr/>
        </p:nvSpPr>
        <p:spPr>
          <a:xfrm>
            <a:off x="6243712" y="1407121"/>
            <a:ext cx="1178168" cy="1950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/>
        </p:nvGraphicFramePr>
        <p:xfrm>
          <a:off x="4554538" y="1341438"/>
          <a:ext cx="1719262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" name="AxMath" r:id="rId15" imgW="1143000" imgH="1143000" progId="Equation.AxMath">
                  <p:embed/>
                </p:oleObj>
              </mc:Choice>
              <mc:Fallback>
                <p:oleObj name="AxMath" r:id="rId15" imgW="1143000" imgH="1143000" progId="Equation.AxMath">
                  <p:embed/>
                  <p:pic>
                    <p:nvPicPr>
                      <p:cNvPr id="0" name="对象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4538" y="1341438"/>
                        <a:ext cx="1719262" cy="317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7442200" y="1298575"/>
          <a:ext cx="438150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AxMath" r:id="rId17" imgW="1143000" imgH="1143000" progId="Equation.AxMath">
                  <p:embed/>
                </p:oleObj>
              </mc:Choice>
              <mc:Fallback>
                <p:oleObj name="AxMath" r:id="rId17" imgW="1143000" imgH="1143000" progId="Equation.AxMath">
                  <p:embed/>
                  <p:pic>
                    <p:nvPicPr>
                      <p:cNvPr id="0" name="对象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2200" y="1298575"/>
                        <a:ext cx="438150" cy="3032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文本框 36"/>
          <p:cNvSpPr txBox="1"/>
          <p:nvPr/>
        </p:nvSpPr>
        <p:spPr>
          <a:xfrm>
            <a:off x="6059365" y="1074256"/>
            <a:ext cx="154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聚合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7775" y="1128712"/>
            <a:ext cx="9696450" cy="46005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496" y="2743189"/>
            <a:ext cx="312447" cy="24386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5" y="6736069"/>
            <a:ext cx="312447" cy="24386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856" y="2750808"/>
            <a:ext cx="312447" cy="24386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5772109" y="2842259"/>
            <a:ext cx="312447" cy="2057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9355413" y="2712718"/>
            <a:ext cx="312447" cy="30480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125" y="1249658"/>
            <a:ext cx="1699315" cy="45722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088" y="1827826"/>
            <a:ext cx="1809792" cy="45722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995" y="3627089"/>
            <a:ext cx="1546861" cy="56391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720" y="2796538"/>
            <a:ext cx="1083040" cy="472442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714337" y="3068925"/>
            <a:ext cx="174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模型初始化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995090" y="3708989"/>
            <a:ext cx="154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本地更新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161710" y="3708989"/>
            <a:ext cx="154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本地更新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78470" y="3708989"/>
            <a:ext cx="154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本地更新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3025140" y="47130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3046413" y="4086225"/>
          <a:ext cx="160337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AxMath" r:id="rId3" imgW="1143000" imgH="1143000" progId="Equation.AxMath">
                  <p:embed/>
                </p:oleObj>
              </mc:Choice>
              <mc:Fallback>
                <p:oleObj name="AxMath" r:id="rId3" imgW="1143000" imgH="1143000" progId="Equation.AxMath">
                  <p:embed/>
                  <p:pic>
                    <p:nvPicPr>
                      <p:cNvPr id="0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6413" y="4086225"/>
                        <a:ext cx="1603375" cy="342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5232400" y="4108450"/>
          <a:ext cx="16129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AxMath" r:id="rId5" imgW="1143000" imgH="1143000" progId="Equation.AxMath">
                  <p:embed/>
                </p:oleObj>
              </mc:Choice>
              <mc:Fallback>
                <p:oleObj name="AxMath" r:id="rId5" imgW="1143000" imgH="1143000" progId="Equation.AxMath">
                  <p:embed/>
                  <p:pic>
                    <p:nvPicPr>
                      <p:cNvPr id="0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0" y="4108450"/>
                        <a:ext cx="1612900" cy="3444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7189788" y="4089400"/>
          <a:ext cx="1706562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AxMath" r:id="rId7" imgW="1143000" imgH="1143000" progId="Equation.AxMath">
                  <p:embed/>
                </p:oleObj>
              </mc:Choice>
              <mc:Fallback>
                <p:oleObj name="AxMath" r:id="rId7" imgW="1143000" imgH="1143000" progId="Equation.AxMath">
                  <p:embed/>
                  <p:pic>
                    <p:nvPicPr>
                      <p:cNvPr id="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9788" y="4089400"/>
                        <a:ext cx="1706562" cy="342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2084082" y="5592309"/>
            <a:ext cx="154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客户端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259551" y="5592309"/>
            <a:ext cx="154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客户端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385590" y="5592309"/>
            <a:ext cx="154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客户端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3248025" y="2730500"/>
          <a:ext cx="4540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AxMath" r:id="rId9" imgW="1143000" imgH="1143000" progId="Equation.AxMath">
                  <p:embed/>
                </p:oleObj>
              </mc:Choice>
              <mc:Fallback>
                <p:oleObj name="AxMath" r:id="rId9" imgW="1143000" imgH="1143000" progId="Equation.AxMath">
                  <p:embed/>
                  <p:pic>
                    <p:nvPicPr>
                      <p:cNvPr id="0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8025" y="2730500"/>
                        <a:ext cx="454025" cy="317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5037138" y="2730500"/>
          <a:ext cx="4540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AxMath" r:id="rId11" imgW="1143000" imgH="1143000" progId="Equation.AxMath">
                  <p:embed/>
                </p:oleObj>
              </mc:Choice>
              <mc:Fallback>
                <p:oleObj name="AxMath" r:id="rId11" imgW="1143000" imgH="1143000" progId="Equation.AxMath">
                  <p:embed/>
                  <p:pic>
                    <p:nvPicPr>
                      <p:cNvPr id="0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7138" y="2730500"/>
                        <a:ext cx="454025" cy="317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6364288" y="2743200"/>
          <a:ext cx="455612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AxMath" r:id="rId13" imgW="1143000" imgH="1143000" progId="Equation.AxMath">
                  <p:embed/>
                </p:oleObj>
              </mc:Choice>
              <mc:Fallback>
                <p:oleObj name="AxMath" r:id="rId13" imgW="1143000" imgH="1143000" progId="Equation.AxMath">
                  <p:embed/>
                  <p:pic>
                    <p:nvPicPr>
                      <p:cNvPr id="0" name="对象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4288" y="2743200"/>
                        <a:ext cx="455612" cy="317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箭头: 右 28"/>
          <p:cNvSpPr/>
          <p:nvPr/>
        </p:nvSpPr>
        <p:spPr>
          <a:xfrm>
            <a:off x="6243712" y="1407121"/>
            <a:ext cx="1178168" cy="1950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/>
        </p:nvGraphicFramePr>
        <p:xfrm>
          <a:off x="4554538" y="1341438"/>
          <a:ext cx="1719262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" name="AxMath" r:id="rId15" imgW="1143000" imgH="1143000" progId="Equation.AxMath">
                  <p:embed/>
                </p:oleObj>
              </mc:Choice>
              <mc:Fallback>
                <p:oleObj name="AxMath" r:id="rId15" imgW="1143000" imgH="1143000" progId="Equation.AxMath">
                  <p:embed/>
                  <p:pic>
                    <p:nvPicPr>
                      <p:cNvPr id="0" name="对象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4538" y="1341438"/>
                        <a:ext cx="1719262" cy="317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7442200" y="1298575"/>
          <a:ext cx="438150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AxMath" r:id="rId17" imgW="1143000" imgH="1143000" progId="Equation.AxMath">
                  <p:embed/>
                </p:oleObj>
              </mc:Choice>
              <mc:Fallback>
                <p:oleObj name="AxMath" r:id="rId17" imgW="1143000" imgH="1143000" progId="Equation.AxMath">
                  <p:embed/>
                  <p:pic>
                    <p:nvPicPr>
                      <p:cNvPr id="0" name="对象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2200" y="1298575"/>
                        <a:ext cx="438150" cy="3032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文本框 36"/>
          <p:cNvSpPr txBox="1"/>
          <p:nvPr/>
        </p:nvSpPr>
        <p:spPr>
          <a:xfrm>
            <a:off x="6059365" y="1074256"/>
            <a:ext cx="154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聚合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5105" y="570271"/>
            <a:ext cx="6578988" cy="50193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7775" y="1128712"/>
            <a:ext cx="9696450" cy="46005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496" y="2743189"/>
            <a:ext cx="312447" cy="24386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5" y="6736069"/>
            <a:ext cx="312447" cy="24386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856" y="2750808"/>
            <a:ext cx="312447" cy="24386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5772109" y="2842259"/>
            <a:ext cx="312447" cy="2057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9355413" y="2712718"/>
            <a:ext cx="312447" cy="30480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125" y="1249658"/>
            <a:ext cx="1699315" cy="45722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088" y="1827826"/>
            <a:ext cx="1809792" cy="45722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995" y="3627089"/>
            <a:ext cx="1546861" cy="56391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720" y="2796538"/>
            <a:ext cx="1083040" cy="472442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714337" y="3068925"/>
            <a:ext cx="174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模型初始化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995090" y="4097179"/>
            <a:ext cx="154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本地更新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161710" y="4097179"/>
            <a:ext cx="154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本地更新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78470" y="4097179"/>
            <a:ext cx="154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本地更新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084082" y="5592309"/>
            <a:ext cx="154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客户端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259551" y="5592309"/>
            <a:ext cx="154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客户端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385590" y="5592309"/>
            <a:ext cx="154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客户端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3171825" y="2724150"/>
          <a:ext cx="6080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AxMath" r:id="rId3" imgW="1143000" imgH="1143000" progId="Equation.AxMath">
                  <p:embed/>
                </p:oleObj>
              </mc:Choice>
              <mc:Fallback>
                <p:oleObj name="AxMath" r:id="rId3" imgW="1143000" imgH="1143000" progId="Equation.AxMath">
                  <p:embed/>
                  <p:pic>
                    <p:nvPicPr>
                      <p:cNvPr id="0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1825" y="2724150"/>
                        <a:ext cx="608013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5051063" y="2724150"/>
          <a:ext cx="61595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AxMath" r:id="rId5" imgW="1143000" imgH="1143000" progId="Equation.AxMath">
                  <p:embed/>
                </p:oleObj>
              </mc:Choice>
              <mc:Fallback>
                <p:oleObj name="AxMath" r:id="rId5" imgW="1143000" imgH="1143000" progId="Equation.AxMath">
                  <p:embed/>
                  <p:pic>
                    <p:nvPicPr>
                      <p:cNvPr id="0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1063" y="2724150"/>
                        <a:ext cx="61595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6387318" y="2736850"/>
          <a:ext cx="669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AxMath" r:id="rId7" imgW="1143000" imgH="1143000" progId="Equation.AxMath">
                  <p:embed/>
                </p:oleObj>
              </mc:Choice>
              <mc:Fallback>
                <p:oleObj name="AxMath" r:id="rId7" imgW="1143000" imgH="1143000" progId="Equation.AxMath">
                  <p:embed/>
                  <p:pic>
                    <p:nvPicPr>
                      <p:cNvPr id="0" name="对象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7318" y="2736850"/>
                        <a:ext cx="669925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箭头: 右 28"/>
          <p:cNvSpPr/>
          <p:nvPr/>
        </p:nvSpPr>
        <p:spPr>
          <a:xfrm>
            <a:off x="6243712" y="1407121"/>
            <a:ext cx="1178168" cy="1950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3970942" y="1335088"/>
          <a:ext cx="2265362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AxMath" r:id="rId9" imgW="1143000" imgH="1143000" progId="Equation.AxMath">
                  <p:embed/>
                </p:oleObj>
              </mc:Choice>
              <mc:Fallback>
                <p:oleObj name="AxMath" r:id="rId9" imgW="1143000" imgH="1143000" progId="Equation.AxMath">
                  <p:embed/>
                  <p:pic>
                    <p:nvPicPr>
                      <p:cNvPr id="0" name="对象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942" y="1335088"/>
                        <a:ext cx="2265362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7436118" y="1262063"/>
          <a:ext cx="53816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AxMath" r:id="rId11" imgW="1143000" imgH="1143000" progId="Equation.AxMath">
                  <p:embed/>
                </p:oleObj>
              </mc:Choice>
              <mc:Fallback>
                <p:oleObj name="AxMath" r:id="rId11" imgW="1143000" imgH="1143000" progId="Equation.AxMath">
                  <p:embed/>
                  <p:pic>
                    <p:nvPicPr>
                      <p:cNvPr id="0" name="对象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6118" y="1262063"/>
                        <a:ext cx="538162" cy="377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本框 31"/>
          <p:cNvSpPr txBox="1"/>
          <p:nvPr/>
        </p:nvSpPr>
        <p:spPr>
          <a:xfrm>
            <a:off x="6059365" y="1074256"/>
            <a:ext cx="154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聚合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026721" y="3732000"/>
            <a:ext cx="154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VGG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模型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193341" y="3732000"/>
            <a:ext cx="154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LeNet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模型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184223" y="3732000"/>
            <a:ext cx="154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ResNet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模型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03378" y="1690164"/>
            <a:ext cx="624894" cy="828944"/>
          </a:xfrm>
          <a:prstGeom prst="rect">
            <a:avLst/>
          </a:prstGeom>
        </p:spPr>
      </p:pic>
      <p:graphicFrame>
        <p:nvGraphicFramePr>
          <p:cNvPr id="40" name="对象 39"/>
          <p:cNvGraphicFramePr>
            <a:graphicFrameLocks noChangeAspect="1"/>
          </p:cNvGraphicFramePr>
          <p:nvPr/>
        </p:nvGraphicFramePr>
        <p:xfrm>
          <a:off x="9355413" y="2700337"/>
          <a:ext cx="53816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AxMath" r:id="rId14" imgW="1143000" imgH="1143000" progId="Equation.AxMath">
                  <p:embed/>
                </p:oleObj>
              </mc:Choice>
              <mc:Fallback>
                <p:oleObj name="AxMath" r:id="rId14" imgW="1143000" imgH="1143000" progId="Equation.AxMath">
                  <p:embed/>
                  <p:pic>
                    <p:nvPicPr>
                      <p:cNvPr id="0" name="对象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5413" y="2700337"/>
                        <a:ext cx="538162" cy="377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jE3YjVjMDEwNTQ0NmI5ZjRhNTYzZDdiMjBiNTk3OT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759</Words>
  <Application>WPS 演示</Application>
  <PresentationFormat>宽屏</PresentationFormat>
  <Paragraphs>334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47</vt:i4>
      </vt:variant>
      <vt:variant>
        <vt:lpstr>幻灯片标题</vt:lpstr>
      </vt:variant>
      <vt:variant>
        <vt:i4>15</vt:i4>
      </vt:variant>
    </vt:vector>
  </HeadingPairs>
  <TitlesOfParts>
    <vt:vector size="76" baseType="lpstr">
      <vt:lpstr>Arial</vt:lpstr>
      <vt:lpstr>宋体</vt:lpstr>
      <vt:lpstr>Wingdings</vt:lpstr>
      <vt:lpstr>仿宋</vt:lpstr>
      <vt:lpstr>Times New Roman</vt:lpstr>
      <vt:lpstr>Calibri</vt:lpstr>
      <vt:lpstr>等线</vt:lpstr>
      <vt:lpstr>微软雅黑</vt:lpstr>
      <vt:lpstr>Arial Unicode MS</vt:lpstr>
      <vt:lpstr>等线 Light</vt:lpstr>
      <vt:lpstr>Calibri Light</vt:lpstr>
      <vt:lpstr>Office 主题​​</vt:lpstr>
      <vt:lpstr>1_Office 主题​​</vt:lpstr>
      <vt:lpstr>2_Office 主题​​</vt:lpstr>
      <vt:lpstr>Equation.AxMath</vt:lpstr>
      <vt:lpstr>Equation.AxMath</vt:lpstr>
      <vt:lpstr>Equation.AxMath</vt:lpstr>
      <vt:lpstr>Equation.AxMath</vt:lpstr>
      <vt:lpstr>Equation.AxMath</vt:lpstr>
      <vt:lpstr>Equation.AxMath</vt:lpstr>
      <vt:lpstr>Equation.AxMath</vt:lpstr>
      <vt:lpstr>Equation.AxMath</vt:lpstr>
      <vt:lpstr>Equation.AxMath</vt:lpstr>
      <vt:lpstr>Equation.AxMath</vt:lpstr>
      <vt:lpstr>Equation.AxMath</vt:lpstr>
      <vt:lpstr>Equation.AxMath</vt:lpstr>
      <vt:lpstr>Equation.AxMath</vt:lpstr>
      <vt:lpstr>Equation.AxMath</vt:lpstr>
      <vt:lpstr>Equation.AxMath</vt:lpstr>
      <vt:lpstr>Equation.AxMath</vt:lpstr>
      <vt:lpstr>Equation.AxMath</vt:lpstr>
      <vt:lpstr>Equation.AxMath</vt:lpstr>
      <vt:lpstr>Equation.AxMath</vt:lpstr>
      <vt:lpstr>Equation.AxMath</vt:lpstr>
      <vt:lpstr>Equation.AxMath</vt:lpstr>
      <vt:lpstr>Equation.AxMath</vt:lpstr>
      <vt:lpstr>Equation.AxMath</vt:lpstr>
      <vt:lpstr>Equation.AxMath</vt:lpstr>
      <vt:lpstr>Equation.AxMath</vt:lpstr>
      <vt:lpstr>Equation.AxMath</vt:lpstr>
      <vt:lpstr>Equation.AxMath</vt:lpstr>
      <vt:lpstr>Equation.AxMath</vt:lpstr>
      <vt:lpstr>Equation.AxMath</vt:lpstr>
      <vt:lpstr>Equation.AxMath</vt:lpstr>
      <vt:lpstr>Equation.AxMath</vt:lpstr>
      <vt:lpstr>Equation.AxMath</vt:lpstr>
      <vt:lpstr>Equation.AxMath</vt:lpstr>
      <vt:lpstr>Equation.AxMath</vt:lpstr>
      <vt:lpstr>Equation.AxMath</vt:lpstr>
      <vt:lpstr>Equation.AxMath</vt:lpstr>
      <vt:lpstr>Equation.AxMath</vt:lpstr>
      <vt:lpstr>Equation.AxMath</vt:lpstr>
      <vt:lpstr>Equation.AxMath</vt:lpstr>
      <vt:lpstr>Equation.AxMath</vt:lpstr>
      <vt:lpstr>Equation.AxMath</vt:lpstr>
      <vt:lpstr>Equation.AxMath</vt:lpstr>
      <vt:lpstr>Equation.AxMath</vt:lpstr>
      <vt:lpstr>Equation.AxMath</vt:lpstr>
      <vt:lpstr>Equation.AxMath</vt:lpstr>
      <vt:lpstr>Equation.AxMath</vt:lpstr>
      <vt:lpstr>Equation.AxMath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 学忠</dc:creator>
  <cp:lastModifiedBy>linxuezhong</cp:lastModifiedBy>
  <cp:revision>13</cp:revision>
  <dcterms:created xsi:type="dcterms:W3CDTF">2022-10-18T13:59:00Z</dcterms:created>
  <dcterms:modified xsi:type="dcterms:W3CDTF">2024-08-09T07:49:06Z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AF2C096C49C643089E91A86498B80E7D_12</vt:lpwstr>
  </property>
  <property fmtid="{D5CDD505-2E9C-101B-9397-08002B2CF9AE}" pid="3" name="KSOProductBuildVer">
    <vt:lpwstr>2052-12.1.0.17147</vt:lpwstr>
  </property>
</Properties>
</file>