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 id="2147483658" r:id="rId2"/>
    <p:sldMasterId id="2147483665" r:id="rId3"/>
    <p:sldMasterId id="2147483679" r:id="rId4"/>
  </p:sldMasterIdLst>
  <p:notesMasterIdLst>
    <p:notesMasterId r:id="rId14"/>
  </p:notesMasterIdLst>
  <p:handoutMasterIdLst>
    <p:handoutMasterId r:id="rId15"/>
  </p:handoutMasterIdLst>
  <p:sldIdLst>
    <p:sldId id="1973" r:id="rId5"/>
    <p:sldId id="1974" r:id="rId6"/>
    <p:sldId id="2024" r:id="rId7"/>
    <p:sldId id="1904" r:id="rId8"/>
    <p:sldId id="2021" r:id="rId9"/>
    <p:sldId id="2027" r:id="rId10"/>
    <p:sldId id="2023" r:id="rId11"/>
    <p:sldId id="2028" r:id="rId12"/>
    <p:sldId id="2013" r:id="rId13"/>
  </p:sldIdLst>
  <p:sldSz cx="9144000" cy="6858000" type="screen4x3"/>
  <p:notesSz cx="9874250" cy="6797675"/>
  <p:defaultTextStyle>
    <a:defPPr>
      <a:defRPr lang="en-US"/>
    </a:defPPr>
    <a:lvl1pPr algn="l" defTabSz="1440180" rtl="0" eaLnBrk="0" fontAlgn="base" hangingPunct="0">
      <a:spcBef>
        <a:spcPct val="0"/>
      </a:spcBef>
      <a:spcAft>
        <a:spcPct val="0"/>
      </a:spcAft>
      <a:defRPr sz="2700" kern="1200">
        <a:solidFill>
          <a:schemeClr val="tx1"/>
        </a:solidFill>
        <a:latin typeface="Arial" panose="020B0604020202020204" pitchFamily="34" charset="0"/>
        <a:ea typeface="宋体" panose="02010600030101010101" pitchFamily="2" charset="-122"/>
        <a:cs typeface="+mn-cs"/>
      </a:defRPr>
    </a:lvl1pPr>
    <a:lvl2pPr marL="719455" indent="-240030" algn="l" defTabSz="1440180" rtl="0" eaLnBrk="0" fontAlgn="base" hangingPunct="0">
      <a:spcBef>
        <a:spcPct val="0"/>
      </a:spcBef>
      <a:spcAft>
        <a:spcPct val="0"/>
      </a:spcAft>
      <a:defRPr sz="2700" kern="1200">
        <a:solidFill>
          <a:schemeClr val="tx1"/>
        </a:solidFill>
        <a:latin typeface="Arial" panose="020B0604020202020204" pitchFamily="34" charset="0"/>
        <a:ea typeface="宋体" panose="02010600030101010101" pitchFamily="2" charset="-122"/>
        <a:cs typeface="+mn-cs"/>
      </a:defRPr>
    </a:lvl2pPr>
    <a:lvl3pPr marL="1440180" indent="-479425" algn="l" defTabSz="1440180" rtl="0" eaLnBrk="0" fontAlgn="base" hangingPunct="0">
      <a:spcBef>
        <a:spcPct val="0"/>
      </a:spcBef>
      <a:spcAft>
        <a:spcPct val="0"/>
      </a:spcAft>
      <a:defRPr sz="2700" kern="1200">
        <a:solidFill>
          <a:schemeClr val="tx1"/>
        </a:solidFill>
        <a:latin typeface="Arial" panose="020B0604020202020204" pitchFamily="34" charset="0"/>
        <a:ea typeface="宋体" panose="02010600030101010101" pitchFamily="2" charset="-122"/>
        <a:cs typeface="+mn-cs"/>
      </a:defRPr>
    </a:lvl3pPr>
    <a:lvl4pPr marL="2160905" indent="-719455" algn="l" defTabSz="1440180" rtl="0" eaLnBrk="0" fontAlgn="base" hangingPunct="0">
      <a:spcBef>
        <a:spcPct val="0"/>
      </a:spcBef>
      <a:spcAft>
        <a:spcPct val="0"/>
      </a:spcAft>
      <a:defRPr sz="2700" kern="1200">
        <a:solidFill>
          <a:schemeClr val="tx1"/>
        </a:solidFill>
        <a:latin typeface="Arial" panose="020B0604020202020204" pitchFamily="34" charset="0"/>
        <a:ea typeface="宋体" panose="02010600030101010101" pitchFamily="2" charset="-122"/>
        <a:cs typeface="+mn-cs"/>
      </a:defRPr>
    </a:lvl4pPr>
    <a:lvl5pPr marL="2879725" indent="-958850" algn="l" defTabSz="1440180" rtl="0" eaLnBrk="0" fontAlgn="base" hangingPunct="0">
      <a:spcBef>
        <a:spcPct val="0"/>
      </a:spcBef>
      <a:spcAft>
        <a:spcPct val="0"/>
      </a:spcAft>
      <a:defRPr sz="27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7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7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7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7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6">
          <p15:clr>
            <a:srgbClr val="A4A3A4"/>
          </p15:clr>
        </p15:guide>
        <p15:guide id="2" pos="287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angchangangel" initials="" lastIdx="1" clrIdx="0"/>
  <p:cmAuthor id="1" name="Administrat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1F8"/>
    <a:srgbClr val="ECDDB2"/>
    <a:srgbClr val="A9D18E"/>
    <a:srgbClr val="ABC8E2"/>
    <a:srgbClr val="B5E8CC"/>
    <a:srgbClr val="D5E3F0"/>
    <a:srgbClr val="C0D5E9"/>
    <a:srgbClr val="2E75B6"/>
    <a:srgbClr val="23ADAD"/>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845" autoAdjust="0"/>
    <p:restoredTop sz="94301" autoAdjust="0"/>
  </p:normalViewPr>
  <p:slideViewPr>
    <p:cSldViewPr snapToObjects="1">
      <p:cViewPr varScale="1">
        <p:scale>
          <a:sx n="72" d="100"/>
          <a:sy n="72" d="100"/>
        </p:scale>
        <p:origin x="426" y="72"/>
      </p:cViewPr>
      <p:guideLst>
        <p:guide orient="horz" pos="2206"/>
        <p:guide pos="28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7134"/>
    </p:cViewPr>
  </p:sorterViewPr>
  <p:notesViewPr>
    <p:cSldViewPr snapToObjects="1">
      <p:cViewPr varScale="1">
        <p:scale>
          <a:sx n="74" d="100"/>
          <a:sy n="74" d="100"/>
        </p:scale>
        <p:origin x="174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25T16:13:34.799" idx="5">
    <p:pos x="793" y="4074"/>
    <p:text>例如，一位在训练中只见过狼的参与者被期望正确地将狮子归类为大型食肉动物。因此，它必须学习到其他参与者传达的信息。</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 name="Slide Number Placeholder 11"/>
          <p:cNvSpPr>
            <a:spLocks noGrp="1"/>
          </p:cNvSpPr>
          <p:nvPr>
            <p:ph type="sldNum" sz="quarter" idx="3"/>
          </p:nvPr>
        </p:nvSpPr>
        <p:spPr>
          <a:xfrm>
            <a:off x="9464675" y="227013"/>
            <a:ext cx="409575" cy="339725"/>
          </a:xfrm>
          <a:prstGeom prst="rect">
            <a:avLst/>
          </a:prstGeom>
        </p:spPr>
        <p:txBody>
          <a:bodyPr vert="horz" wrap="square" lIns="91440" tIns="45720" rIns="91440" bIns="45720" numCol="1" anchor="b" anchorCtr="0" compatLnSpc="1"/>
          <a:lstStyle>
            <a:lvl1pPr algn="r" defTabSz="1371600" eaLnBrk="1" hangingPunct="1">
              <a:defRPr sz="1200">
                <a:latin typeface="Book Antiqua" panose="02040602050305030304" pitchFamily="18" charset="0"/>
              </a:defRPr>
            </a:lvl1pPr>
          </a:lstStyle>
          <a:p>
            <a:fld id="{6653A37A-58FC-4E3D-A686-EA8249AFB06A}" type="slidenum">
              <a:rPr lang="en-US" altLang="zh-CN"/>
              <a:t>‹#›</a:t>
            </a:fld>
            <a:endParaRPr lang="en-US" altLang="zh-CN"/>
          </a:p>
        </p:txBody>
      </p:sp>
    </p:spTree>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313" cy="339725"/>
          </a:xfrm>
          <a:prstGeom prst="rect">
            <a:avLst/>
          </a:prstGeom>
        </p:spPr>
        <p:txBody>
          <a:bodyPr vert="horz" lIns="91440" tIns="45720" rIns="91440" bIns="45720" rtlCol="0"/>
          <a:lstStyle>
            <a:lvl1pPr algn="l" defTabSz="1372235" eaLnBrk="1" fontAlgn="auto" hangingPunct="1">
              <a:spcBef>
                <a:spcPts val="0"/>
              </a:spcBef>
              <a:spcAft>
                <a:spcPts val="0"/>
              </a:spcAft>
              <a:buFontTx/>
              <a:buNone/>
              <a:defRPr sz="1200">
                <a:latin typeface="+mn-lt"/>
                <a:ea typeface="+mn-ea"/>
              </a:defRPr>
            </a:lvl1pPr>
          </a:lstStyle>
          <a:p>
            <a:pPr>
              <a:defRPr/>
            </a:pPr>
            <a:r>
              <a:rPr lang="en-US" dirty="0"/>
              <a:t>My F𝑖</a:t>
            </a:r>
            <a:r>
              <a:rPr lang="en-US" dirty="0" err="1"/>
              <a:t>rst</a:t>
            </a:r>
            <a:r>
              <a:rPr lang="en-US" dirty="0"/>
              <a:t> Template</a:t>
            </a:r>
          </a:p>
        </p:txBody>
      </p:sp>
      <p:sp>
        <p:nvSpPr>
          <p:cNvPr id="3" name="Date Placeholder 2"/>
          <p:cNvSpPr>
            <a:spLocks noGrp="1"/>
          </p:cNvSpPr>
          <p:nvPr>
            <p:ph type="dt" idx="1"/>
          </p:nvPr>
        </p:nvSpPr>
        <p:spPr>
          <a:xfrm>
            <a:off x="5594350" y="0"/>
            <a:ext cx="4278313" cy="339725"/>
          </a:xfrm>
          <a:prstGeom prst="rect">
            <a:avLst/>
          </a:prstGeom>
        </p:spPr>
        <p:txBody>
          <a:bodyPr vert="horz" lIns="91440" tIns="45720" rIns="91440" bIns="45720" rtlCol="0"/>
          <a:lstStyle>
            <a:lvl1pPr algn="r" defTabSz="1372235" eaLnBrk="1" fontAlgn="auto" hangingPunct="1">
              <a:spcBef>
                <a:spcPts val="0"/>
              </a:spcBef>
              <a:spcAft>
                <a:spcPts val="0"/>
              </a:spcAft>
              <a:buFontTx/>
              <a:buNone/>
              <a:defRPr sz="1200">
                <a:latin typeface="+mn-lt"/>
                <a:ea typeface="+mn-ea"/>
              </a:defRPr>
            </a:lvl1pPr>
          </a:lstStyle>
          <a:p>
            <a:pPr>
              <a:defRPr/>
            </a:pPr>
            <a:endParaRPr lang="en-US"/>
          </a:p>
        </p:txBody>
      </p:sp>
      <p:sp>
        <p:nvSpPr>
          <p:cNvPr id="4" name="Slide Image Placeholder 3"/>
          <p:cNvSpPr>
            <a:spLocks noGrp="1" noRot="1" noChangeAspect="1"/>
          </p:cNvSpPr>
          <p:nvPr>
            <p:ph type="sldImg" idx="2"/>
          </p:nvPr>
        </p:nvSpPr>
        <p:spPr>
          <a:xfrm>
            <a:off x="3238500" y="509588"/>
            <a:ext cx="3397250" cy="2549525"/>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987425" y="3228975"/>
            <a:ext cx="7899400" cy="3059113"/>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6456363"/>
            <a:ext cx="4278313" cy="339725"/>
          </a:xfrm>
          <a:prstGeom prst="rect">
            <a:avLst/>
          </a:prstGeom>
        </p:spPr>
        <p:txBody>
          <a:bodyPr vert="horz" lIns="91440" tIns="45720" rIns="91440" bIns="45720" rtlCol="0" anchor="b"/>
          <a:lstStyle>
            <a:lvl1pPr algn="l" defTabSz="1372235" eaLnBrk="1" fontAlgn="auto" hangingPunct="1">
              <a:spcBef>
                <a:spcPts val="0"/>
              </a:spcBef>
              <a:spcAft>
                <a:spcPts val="0"/>
              </a:spcAft>
              <a:buFontTx/>
              <a:buNone/>
              <a:defRPr sz="1200">
                <a:latin typeface="+mn-lt"/>
                <a:ea typeface="+mn-ea"/>
              </a:defRPr>
            </a:lvl1pPr>
          </a:lstStyle>
          <a:p>
            <a:pPr>
              <a:defRPr/>
            </a:pPr>
            <a:r>
              <a:rPr lang="en-US" dirty="0"/>
              <a:t>Th𝑖s 𝑖s me Adam</a:t>
            </a:r>
          </a:p>
        </p:txBody>
      </p:sp>
      <p:sp>
        <p:nvSpPr>
          <p:cNvPr id="7" name="Slide Number Placeholder 6"/>
          <p:cNvSpPr>
            <a:spLocks noGrp="1"/>
          </p:cNvSpPr>
          <p:nvPr>
            <p:ph type="sldNum" sz="quarter" idx="5"/>
          </p:nvPr>
        </p:nvSpPr>
        <p:spPr>
          <a:xfrm>
            <a:off x="5594350" y="6456363"/>
            <a:ext cx="4278313" cy="339725"/>
          </a:xfrm>
          <a:prstGeom prst="rect">
            <a:avLst/>
          </a:prstGeom>
        </p:spPr>
        <p:txBody>
          <a:bodyPr vert="horz" wrap="square" lIns="91440" tIns="45720" rIns="91440" bIns="45720" numCol="1" anchor="b" anchorCtr="0" compatLnSpc="1"/>
          <a:lstStyle>
            <a:lvl1pPr algn="r" defTabSz="1371600" eaLnBrk="1" hangingPunct="1">
              <a:defRPr sz="1200">
                <a:latin typeface="Calibri" panose="020F0502020204030204" pitchFamily="34" charset="0"/>
              </a:defRPr>
            </a:lvl1pPr>
          </a:lstStyle>
          <a:p>
            <a:fld id="{B2C779A3-8701-4420-BCA8-301AA3EDE05D}"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defTabSz="1440180" rtl="0" eaLnBrk="0" fontAlgn="base" hangingPunct="0">
      <a:spcBef>
        <a:spcPct val="30000"/>
      </a:spcBef>
      <a:spcAft>
        <a:spcPct val="0"/>
      </a:spcAft>
      <a:defRPr sz="1200" kern="1200">
        <a:solidFill>
          <a:schemeClr val="tx1"/>
        </a:solidFill>
        <a:latin typeface="+mn-lt"/>
        <a:ea typeface="+mn-ea"/>
        <a:cs typeface="+mn-cs"/>
      </a:defRPr>
    </a:lvl1pPr>
    <a:lvl2pPr marL="719455" algn="l" defTabSz="1440180" rtl="0" eaLnBrk="0" fontAlgn="base" hangingPunct="0">
      <a:spcBef>
        <a:spcPct val="30000"/>
      </a:spcBef>
      <a:spcAft>
        <a:spcPct val="0"/>
      </a:spcAft>
      <a:defRPr sz="1200" kern="1200">
        <a:solidFill>
          <a:schemeClr val="tx1"/>
        </a:solidFill>
        <a:latin typeface="+mn-lt"/>
        <a:ea typeface="+mn-ea"/>
        <a:cs typeface="+mn-cs"/>
      </a:defRPr>
    </a:lvl2pPr>
    <a:lvl3pPr marL="1440180" algn="l" defTabSz="1440180" rtl="0" eaLnBrk="0" fontAlgn="base" hangingPunct="0">
      <a:spcBef>
        <a:spcPct val="30000"/>
      </a:spcBef>
      <a:spcAft>
        <a:spcPct val="0"/>
      </a:spcAft>
      <a:defRPr sz="1200" kern="1200">
        <a:solidFill>
          <a:schemeClr val="tx1"/>
        </a:solidFill>
        <a:latin typeface="+mn-lt"/>
        <a:ea typeface="+mn-ea"/>
        <a:cs typeface="+mn-cs"/>
      </a:defRPr>
    </a:lvl3pPr>
    <a:lvl4pPr marL="2160905" algn="l" defTabSz="1440180" rtl="0" eaLnBrk="0" fontAlgn="base" hangingPunct="0">
      <a:spcBef>
        <a:spcPct val="30000"/>
      </a:spcBef>
      <a:spcAft>
        <a:spcPct val="0"/>
      </a:spcAft>
      <a:defRPr sz="1200" kern="1200">
        <a:solidFill>
          <a:schemeClr val="tx1"/>
        </a:solidFill>
        <a:latin typeface="+mn-lt"/>
        <a:ea typeface="+mn-ea"/>
        <a:cs typeface="+mn-cs"/>
      </a:defRPr>
    </a:lvl4pPr>
    <a:lvl5pPr marL="2879725" algn="l" defTabSz="1440180" rtl="0" eaLnBrk="0" fontAlgn="base" hangingPunct="0">
      <a:spcBef>
        <a:spcPct val="30000"/>
      </a:spcBef>
      <a:spcAft>
        <a:spcPct val="0"/>
      </a:spcAft>
      <a:defRPr sz="1200" kern="1200">
        <a:solidFill>
          <a:schemeClr val="tx1"/>
        </a:solidFill>
        <a:latin typeface="+mn-lt"/>
        <a:ea typeface="+mn-ea"/>
        <a:cs typeface="+mn-cs"/>
      </a:defRPr>
    </a:lvl5pPr>
    <a:lvl6pPr marL="3603625" algn="l" defTabSz="1440815" rtl="0" eaLnBrk="1" latinLnBrk="0" hangingPunct="1">
      <a:defRPr sz="1955" kern="1200">
        <a:solidFill>
          <a:schemeClr val="tx1"/>
        </a:solidFill>
        <a:latin typeface="+mn-lt"/>
        <a:ea typeface="+mn-ea"/>
        <a:cs typeface="+mn-cs"/>
      </a:defRPr>
    </a:lvl6pPr>
    <a:lvl7pPr marL="4324350" algn="l" defTabSz="1440815" rtl="0" eaLnBrk="1" latinLnBrk="0" hangingPunct="1">
      <a:defRPr sz="1955" kern="1200">
        <a:solidFill>
          <a:schemeClr val="tx1"/>
        </a:solidFill>
        <a:latin typeface="+mn-lt"/>
        <a:ea typeface="+mn-ea"/>
        <a:cs typeface="+mn-cs"/>
      </a:defRPr>
    </a:lvl7pPr>
    <a:lvl8pPr marL="5045075" algn="l" defTabSz="1440815" rtl="0" eaLnBrk="1" latinLnBrk="0" hangingPunct="1">
      <a:defRPr sz="1955" kern="1200">
        <a:solidFill>
          <a:schemeClr val="tx1"/>
        </a:solidFill>
        <a:latin typeface="+mn-lt"/>
        <a:ea typeface="+mn-ea"/>
        <a:cs typeface="+mn-cs"/>
      </a:defRPr>
    </a:lvl8pPr>
    <a:lvl9pPr marL="5765800" algn="l" defTabSz="1440815" rtl="0" eaLnBrk="1" latinLnBrk="0" hangingPunct="1">
      <a:defRPr sz="19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4157663" y="9347200"/>
            <a:ext cx="3181350" cy="492125"/>
          </a:xfrm>
          <a:prstGeom prst="rect">
            <a:avLst/>
          </a:prstGeom>
          <a:noFill/>
          <a:ln w="9525">
            <a:noFill/>
            <a:miter lim="800000"/>
          </a:ln>
        </p:spPr>
        <p:txBody>
          <a:bodyPr lIns="92117" tIns="46058" rIns="92117" bIns="46058" anchor="b"/>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5496506-0A37-4DFC-929D-5622AFB4942C}" type="slidenum">
              <a:rPr kumimoji="0" lang="en-US" altLang="zh-CN" sz="2700" b="1" i="0" u="none" strike="noStrike" kern="1200" cap="none" spc="0" normalizeH="0" baseline="0" noProof="0">
                <a:ln>
                  <a:noFill/>
                </a:ln>
                <a:solidFill>
                  <a:srgbClr val="000000"/>
                </a:solidFill>
                <a:effectLst/>
                <a:uLnTx/>
                <a:uFillTx/>
                <a:latin typeface="黑体" panose="02010609060101010101" pitchFamily="49" charset="-122"/>
                <a:ea typeface="宋体" panose="02010600030101010101" pitchFamily="2" charset="-122"/>
                <a:cs typeface="+mn-cs"/>
              </a:rPr>
              <a:t>1</a:t>
            </a:fld>
            <a:endParaRPr kumimoji="0" lang="en-US" altLang="zh-CN" sz="2700" b="1" i="0" u="none" strike="noStrike" kern="1200" cap="none" spc="0" normalizeH="0" baseline="0" noProof="0">
              <a:ln>
                <a:noFill/>
              </a:ln>
              <a:solidFill>
                <a:srgbClr val="000000"/>
              </a:solidFill>
              <a:effectLst/>
              <a:uLnTx/>
              <a:uFillTx/>
              <a:latin typeface="黑体" panose="02010609060101010101" pitchFamily="49" charset="-122"/>
              <a:ea typeface="宋体" panose="02010600030101010101" pitchFamily="2" charset="-122"/>
              <a:cs typeface="+mn-cs"/>
            </a:endParaRPr>
          </a:p>
        </p:txBody>
      </p:sp>
      <p:sp>
        <p:nvSpPr>
          <p:cNvPr id="25603" name="Rectangle 2"/>
          <p:cNvSpPr>
            <a:spLocks noGrp="1" noRot="1" noChangeAspect="1" noChangeArrowheads="1" noTextEdit="1"/>
          </p:cNvSpPr>
          <p:nvPr>
            <p:ph type="sldImg" idx="4294967295"/>
          </p:nvPr>
        </p:nvSpPr>
        <p:spPr bwMode="auto">
          <a:xfrm>
            <a:off x="1209675" y="736600"/>
            <a:ext cx="4919663" cy="3690938"/>
          </a:xfrm>
          <a:ln>
            <a:solidFill>
              <a:srgbClr val="000000"/>
            </a:solidFill>
            <a:miter lim="800000"/>
          </a:ln>
        </p:spPr>
      </p:sp>
      <p:sp>
        <p:nvSpPr>
          <p:cNvPr id="25604" name="Rectangle 3"/>
          <p:cNvSpPr>
            <a:spLocks noGrp="1" noChangeArrowheads="1"/>
          </p:cNvSpPr>
          <p:nvPr>
            <p:ph type="body" idx="4294967295"/>
          </p:nvPr>
        </p:nvSpPr>
        <p:spPr bwMode="auto">
          <a:noFill/>
        </p:spPr>
        <p:txBody>
          <a:bodyPr wrap="square" numCol="1" anchor="t" anchorCtr="0" compatLnSpc="1"/>
          <a:lstStyle/>
          <a:p>
            <a:pPr eaLnBrk="1" hangingPunct="1"/>
            <a:r>
              <a:rPr lang="zh-CN" altLang="en-US" sz="1800"/>
              <a:t>各位专家，上午好！我是项目负责人高舜安，今天与我一起参加答辩的还有项目课题</a:t>
            </a:r>
            <a:r>
              <a:rPr lang="en-US" altLang="zh-CN" sz="1800"/>
              <a:t>3</a:t>
            </a:r>
            <a:r>
              <a:rPr lang="zh-CN" altLang="en-US" sz="1800"/>
              <a:t>负责人刘念和课题</a:t>
            </a:r>
            <a:r>
              <a:rPr lang="en-US" altLang="zh-CN" sz="1800"/>
              <a:t>5</a:t>
            </a:r>
            <a:r>
              <a:rPr lang="zh-CN" altLang="en-US" sz="1800"/>
              <a:t>负责人王东升。下面我代表项目组进行汇报。</a:t>
            </a:r>
          </a:p>
        </p:txBody>
      </p:sp>
      <p:sp>
        <p:nvSpPr>
          <p:cNvPr id="25605" name="灯片编号占位符 1"/>
          <p:cNvSpPr>
            <a:spLocks noGrp="1" noChangeArrowheads="1"/>
          </p:cNvSpPr>
          <p:nvPr>
            <p:ph type="sldNum" sz="quarter" idx="5"/>
          </p:nvPr>
        </p:nvSpPr>
        <p:spPr bwMode="auto">
          <a:noFill/>
          <a:ln>
            <a:miter lim="800000"/>
          </a:ln>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2C076F4-B93C-41A6-92FE-23E8DC79E137}" type="slidenum">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27651" name="备注占位符 2"/>
          <p:cNvSpPr>
            <a:spLocks noGrp="1" noChangeArrowheads="1"/>
          </p:cNvSpPr>
          <p:nvPr>
            <p:ph type="body" idx="4294967295"/>
          </p:nvPr>
        </p:nvSpPr>
        <p:spPr bwMode="auto">
          <a:noFill/>
        </p:spPr>
        <p:txBody>
          <a:bodyPr wrap="square" numCol="1" anchor="t" anchorCtr="0" compatLnSpc="1"/>
          <a:lstStyle/>
          <a:p>
            <a:pPr eaLnBrk="1" hangingPunct="1"/>
            <a:r>
              <a:rPr lang="zh-CN" altLang="en-US" sz="1800"/>
              <a:t>汇报分为六个部分。第一部分，研究背景及发展现状。</a:t>
            </a:r>
          </a:p>
        </p:txBody>
      </p:sp>
      <p:sp>
        <p:nvSpPr>
          <p:cNvPr id="40963" name="页眉占位符 3"/>
          <p:cNvSpPr>
            <a:spLocks noGrp="1"/>
          </p:cNvSpPr>
          <p:nvPr>
            <p:ph type="hdr" sz="quarter"/>
          </p:nvPr>
        </p:nvSpPr>
        <p:spPr bwMode="auto">
          <a:ln>
            <a:miter lim="800000"/>
          </a:ln>
        </p:spPr>
        <p:txBody>
          <a:bodyPr/>
          <a:lstStyle/>
          <a:p>
            <a:pPr marL="0" marR="0" lvl="0" indent="0" algn="l" defTabSz="13716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sym typeface="+mn-ea"/>
              </a:rPr>
              <a:t>My F</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sym typeface="+mn-ea"/>
              </a:rPr>
              <a:t>𝑖</a:t>
            </a:r>
            <a:r>
              <a:rPr kumimoji="0" lang="en-US" altLang="zh-CN" sz="1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sym typeface="+mn-ea"/>
              </a:rPr>
              <a:t>rst</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sym typeface="+mn-ea"/>
              </a:rPr>
              <a:t> Template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bwMode="auto">
          <a:xfrm>
            <a:off x="1212850" y="738188"/>
            <a:ext cx="4916488" cy="3689350"/>
          </a:xfrm>
          <a:ln>
            <a:solidFill>
              <a:srgbClr val="000000"/>
            </a:solidFill>
            <a:miter lim="800000"/>
          </a:ln>
        </p:spPr>
      </p:sp>
      <p:sp>
        <p:nvSpPr>
          <p:cNvPr id="29699" name="备注占位符 2"/>
          <p:cNvSpPr>
            <a:spLocks noGrp="1" noChangeArrowheads="1"/>
          </p:cNvSpPr>
          <p:nvPr>
            <p:ph type="body" idx="4294967295"/>
          </p:nvPr>
        </p:nvSpPr>
        <p:spPr bwMode="auto">
          <a:noFill/>
        </p:spPr>
        <p:txBody>
          <a:bodyPr wrap="square" numCol="1" anchor="t" anchorCtr="0" compatLnSpc="1"/>
          <a:lstStyle/>
          <a:p>
            <a:endParaRPr lang="zh-CN" altLang="en-US" sz="18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bwMode="auto">
          <a:xfrm>
            <a:off x="1212850" y="738188"/>
            <a:ext cx="4916488" cy="3689350"/>
          </a:xfrm>
          <a:ln>
            <a:solidFill>
              <a:srgbClr val="000000"/>
            </a:solidFill>
            <a:miter lim="800000"/>
          </a:ln>
        </p:spPr>
      </p:sp>
      <p:sp>
        <p:nvSpPr>
          <p:cNvPr id="29699" name="备注占位符 2"/>
          <p:cNvSpPr>
            <a:spLocks noGrp="1" noChangeArrowheads="1"/>
          </p:cNvSpPr>
          <p:nvPr>
            <p:ph type="body" idx="4294967295"/>
          </p:nvPr>
        </p:nvSpPr>
        <p:spPr bwMode="auto">
          <a:noFill/>
        </p:spPr>
        <p:txBody>
          <a:bodyPr wrap="square" numCol="1" anchor="t" anchorCtr="0" compatLnSpc="1"/>
          <a:lstStyle/>
          <a:p>
            <a:endParaRPr lang="zh-CN" altLang="en-US" sz="18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bwMode="auto">
          <a:xfrm>
            <a:off x="1212850" y="738188"/>
            <a:ext cx="4916488" cy="3689350"/>
          </a:xfrm>
          <a:ln>
            <a:solidFill>
              <a:srgbClr val="000000"/>
            </a:solidFill>
            <a:miter lim="800000"/>
          </a:ln>
        </p:spPr>
      </p:sp>
      <p:sp>
        <p:nvSpPr>
          <p:cNvPr id="29699" name="备注占位符 2"/>
          <p:cNvSpPr>
            <a:spLocks noGrp="1" noChangeArrowheads="1"/>
          </p:cNvSpPr>
          <p:nvPr>
            <p:ph type="body" idx="4294967295"/>
          </p:nvPr>
        </p:nvSpPr>
        <p:spPr bwMode="auto">
          <a:noFill/>
        </p:spPr>
        <p:txBody>
          <a:bodyPr wrap="square" numCol="1" anchor="t" anchorCtr="0" compatLnSpc="1"/>
          <a:lstStyle/>
          <a:p>
            <a:endParaRPr lang="zh-CN" altLang="en-US" sz="18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bwMode="auto">
          <a:xfrm>
            <a:off x="1212850" y="738188"/>
            <a:ext cx="4916488" cy="3689350"/>
          </a:xfrm>
          <a:ln>
            <a:solidFill>
              <a:srgbClr val="000000"/>
            </a:solidFill>
            <a:miter lim="800000"/>
          </a:ln>
        </p:spPr>
      </p:sp>
      <p:sp>
        <p:nvSpPr>
          <p:cNvPr id="29699" name="备注占位符 2"/>
          <p:cNvSpPr>
            <a:spLocks noGrp="1" noChangeArrowheads="1"/>
          </p:cNvSpPr>
          <p:nvPr>
            <p:ph type="body" idx="4294967295"/>
          </p:nvPr>
        </p:nvSpPr>
        <p:spPr bwMode="auto">
          <a:noFill/>
        </p:spPr>
        <p:txBody>
          <a:bodyPr wrap="square" numCol="1" anchor="t" anchorCtr="0" compatLnSpc="1"/>
          <a:lstStyle/>
          <a:p>
            <a:endParaRPr lang="zh-CN" altLang="en-US" sz="1800"/>
          </a:p>
        </p:txBody>
      </p:sp>
    </p:spTree>
    <p:extLst>
      <p:ext uri="{BB962C8B-B14F-4D97-AF65-F5344CB8AC3E}">
        <p14:creationId xmlns:p14="http://schemas.microsoft.com/office/powerpoint/2010/main" val="1706273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bwMode="auto">
          <a:xfrm>
            <a:off x="1212850" y="738188"/>
            <a:ext cx="4916488" cy="3689350"/>
          </a:xfrm>
          <a:ln>
            <a:solidFill>
              <a:srgbClr val="000000"/>
            </a:solidFill>
            <a:miter lim="800000"/>
          </a:ln>
        </p:spPr>
      </p:sp>
      <p:sp>
        <p:nvSpPr>
          <p:cNvPr id="29699" name="备注占位符 2"/>
          <p:cNvSpPr>
            <a:spLocks noGrp="1" noChangeArrowheads="1"/>
          </p:cNvSpPr>
          <p:nvPr>
            <p:ph type="body" idx="4294967295"/>
          </p:nvPr>
        </p:nvSpPr>
        <p:spPr bwMode="auto">
          <a:noFill/>
        </p:spPr>
        <p:txBody>
          <a:bodyPr wrap="square" numCol="1" anchor="t" anchorCtr="0" compatLnSpc="1"/>
          <a:lstStyle/>
          <a:p>
            <a:endParaRPr lang="zh-CN" altLang="en-US" sz="18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bwMode="auto">
          <a:xfrm>
            <a:off x="1212850" y="738188"/>
            <a:ext cx="4916488" cy="3689350"/>
          </a:xfrm>
          <a:ln>
            <a:solidFill>
              <a:srgbClr val="000000"/>
            </a:solidFill>
            <a:miter lim="800000"/>
          </a:ln>
        </p:spPr>
      </p:sp>
      <p:sp>
        <p:nvSpPr>
          <p:cNvPr id="29699" name="备注占位符 2"/>
          <p:cNvSpPr>
            <a:spLocks noGrp="1" noChangeArrowheads="1"/>
          </p:cNvSpPr>
          <p:nvPr>
            <p:ph type="body" idx="4294967295"/>
          </p:nvPr>
        </p:nvSpPr>
        <p:spPr bwMode="auto">
          <a:noFill/>
        </p:spPr>
        <p:txBody>
          <a:bodyPr wrap="square" numCol="1" anchor="t" anchorCtr="0" compatLnSpc="1"/>
          <a:lstStyle/>
          <a:p>
            <a:endParaRPr lang="zh-CN" altLang="en-US" sz="1800"/>
          </a:p>
        </p:txBody>
      </p:sp>
    </p:spTree>
    <p:extLst>
      <p:ext uri="{BB962C8B-B14F-4D97-AF65-F5344CB8AC3E}">
        <p14:creationId xmlns:p14="http://schemas.microsoft.com/office/powerpoint/2010/main" val="3312686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18787" name="备注占位符 2"/>
          <p:cNvSpPr>
            <a:spLocks noGrp="1" noChangeArrowheads="1"/>
          </p:cNvSpPr>
          <p:nvPr>
            <p:ph type="body" idx="4294967295"/>
          </p:nvPr>
        </p:nvSpPr>
        <p:spPr bwMode="auto">
          <a:noFill/>
        </p:spPr>
        <p:txBody>
          <a:bodyPr wrap="square" numCol="1" anchor="t" anchorCtr="0" compatLnSpc="1"/>
          <a:lstStyle/>
          <a:p>
            <a:pPr eaLnBrk="1" hangingPunct="1"/>
            <a:r>
              <a:rPr lang="zh-CN" altLang="en-US" sz="1800"/>
              <a:t>汇报完毕，敬请各位专家批评指正！</a:t>
            </a:r>
          </a:p>
        </p:txBody>
      </p:sp>
      <p:sp>
        <p:nvSpPr>
          <p:cNvPr id="90115" name="页眉占位符 3"/>
          <p:cNvSpPr>
            <a:spLocks noGrp="1"/>
          </p:cNvSpPr>
          <p:nvPr>
            <p:ph type="hdr" sz="quarter"/>
          </p:nvPr>
        </p:nvSpPr>
        <p:spPr bwMode="auto">
          <a:ln>
            <a:miter lim="800000"/>
          </a:ln>
        </p:spPr>
        <p:txBody>
          <a:bodyPr/>
          <a:lstStyle/>
          <a:p>
            <a:pPr defTabSz="1371600">
              <a:defRPr/>
            </a:pPr>
            <a:r>
              <a:rPr lang="en-US" altLang="zh-CN">
                <a:solidFill>
                  <a:srgbClr val="000000"/>
                </a:solidFill>
                <a:sym typeface="+mn-ea"/>
              </a:rPr>
              <a:t>My First Template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ee Blank">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ree 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1"/>
          <p:cNvPicPr>
            <a:picLocks noChangeAspect="1" noChangeArrowheads="1"/>
          </p:cNvPicPr>
          <p:nvPr userDrawn="1"/>
        </p:nvPicPr>
        <p:blipFill>
          <a:blip r:embed="rId2"/>
          <a:srcRect/>
          <a:stretch>
            <a:fillRect/>
          </a:stretch>
        </p:blipFill>
        <p:spPr bwMode="auto">
          <a:xfrm>
            <a:off x="0" y="9525"/>
            <a:ext cx="9144000" cy="6848475"/>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Free Blank With Footer">
    <p:spTree>
      <p:nvGrpSpPr>
        <p:cNvPr id="1" name=""/>
        <p:cNvGrpSpPr/>
        <p:nvPr/>
      </p:nvGrpSpPr>
      <p:grpSpPr>
        <a:xfrm>
          <a:off x="0" y="0"/>
          <a:ext cx="0" cy="0"/>
          <a:chOff x="0" y="0"/>
          <a:chExt cx="0" cy="0"/>
        </a:xfrm>
      </p:grpSpPr>
      <p:grpSp>
        <p:nvGrpSpPr>
          <p:cNvPr id="2" name="Group 293"/>
          <p:cNvGrpSpPr>
            <a:grpSpLocks noChangeAspect="1"/>
          </p:cNvGrpSpPr>
          <p:nvPr userDrawn="1"/>
        </p:nvGrpSpPr>
        <p:grpSpPr bwMode="auto">
          <a:xfrm>
            <a:off x="0" y="836613"/>
            <a:ext cx="9144000" cy="6021387"/>
            <a:chOff x="3515" y="791"/>
            <a:chExt cx="2241" cy="1276"/>
          </a:xfrm>
        </p:grpSpPr>
        <p:sp>
          <p:nvSpPr>
            <p:cNvPr id="3" name="Freeform 294"/>
            <p:cNvSpPr/>
            <p:nvPr/>
          </p:nvSpPr>
          <p:spPr bwMode="auto">
            <a:xfrm>
              <a:off x="3515" y="791"/>
              <a:ext cx="2241" cy="1276"/>
            </a:xfrm>
            <a:custGeom>
              <a:avLst/>
              <a:gdLst>
                <a:gd name="T0" fmla="*/ 810 w 2313"/>
                <a:gd name="T1" fmla="*/ 1316 h 1316"/>
                <a:gd name="T2" fmla="*/ 755 w 2313"/>
                <a:gd name="T3" fmla="*/ 1221 h 1316"/>
                <a:gd name="T4" fmla="*/ 504 w 2313"/>
                <a:gd name="T5" fmla="*/ 1199 h 1316"/>
                <a:gd name="T6" fmla="*/ 569 w 2313"/>
                <a:gd name="T7" fmla="*/ 1316 h 1316"/>
                <a:gd name="T8" fmla="*/ 514 w 2313"/>
                <a:gd name="T9" fmla="*/ 1316 h 1316"/>
                <a:gd name="T10" fmla="*/ 427 w 2313"/>
                <a:gd name="T11" fmla="*/ 1187 h 1316"/>
                <a:gd name="T12" fmla="*/ 0 w 2313"/>
                <a:gd name="T13" fmla="*/ 1055 h 1316"/>
                <a:gd name="T14" fmla="*/ 0 w 2313"/>
                <a:gd name="T15" fmla="*/ 837 h 1316"/>
                <a:gd name="T16" fmla="*/ 340 w 2313"/>
                <a:gd name="T17" fmla="*/ 1017 h 1316"/>
                <a:gd name="T18" fmla="*/ 271 w 2313"/>
                <a:gd name="T19" fmla="*/ 826 h 1316"/>
                <a:gd name="T20" fmla="*/ 19 w 2313"/>
                <a:gd name="T21" fmla="*/ 670 h 1316"/>
                <a:gd name="T22" fmla="*/ 253 w 2313"/>
                <a:gd name="T23" fmla="*/ 758 h 1316"/>
                <a:gd name="T24" fmla="*/ 232 w 2313"/>
                <a:gd name="T25" fmla="*/ 0 h 1316"/>
                <a:gd name="T26" fmla="*/ 373 w 2313"/>
                <a:gd name="T27" fmla="*/ 0 h 1316"/>
                <a:gd name="T28" fmla="*/ 354 w 2313"/>
                <a:gd name="T29" fmla="*/ 787 h 1316"/>
                <a:gd name="T30" fmla="*/ 611 w 2313"/>
                <a:gd name="T31" fmla="*/ 836 h 1316"/>
                <a:gd name="T32" fmla="*/ 575 w 2313"/>
                <a:gd name="T33" fmla="*/ 0 h 1316"/>
                <a:gd name="T34" fmla="*/ 665 w 2313"/>
                <a:gd name="T35" fmla="*/ 0 h 1316"/>
                <a:gd name="T36" fmla="*/ 741 w 2313"/>
                <a:gd name="T37" fmla="*/ 848 h 1316"/>
                <a:gd name="T38" fmla="*/ 2313 w 2313"/>
                <a:gd name="T39" fmla="*/ 196 h 1316"/>
                <a:gd name="T40" fmla="*/ 2313 w 2313"/>
                <a:gd name="T41" fmla="*/ 444 h 1316"/>
                <a:gd name="T42" fmla="*/ 1962 w 2313"/>
                <a:gd name="T43" fmla="*/ 655 h 1316"/>
                <a:gd name="T44" fmla="*/ 777 w 2313"/>
                <a:gd name="T45" fmla="*/ 939 h 1316"/>
                <a:gd name="T46" fmla="*/ 870 w 2313"/>
                <a:gd name="T47" fmla="*/ 1125 h 1316"/>
                <a:gd name="T48" fmla="*/ 2242 w 2313"/>
                <a:gd name="T49" fmla="*/ 664 h 1316"/>
                <a:gd name="T50" fmla="*/ 930 w 2313"/>
                <a:gd name="T51" fmla="*/ 1221 h 1316"/>
                <a:gd name="T52" fmla="*/ 1000 w 2313"/>
                <a:gd name="T53" fmla="*/ 1316 h 1316"/>
                <a:gd name="T54" fmla="*/ 810 w 2313"/>
                <a:gd name="T55" fmla="*/ 1316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13" h="1316">
                  <a:moveTo>
                    <a:pt x="810" y="1316"/>
                  </a:moveTo>
                  <a:cubicBezTo>
                    <a:pt x="791" y="1285"/>
                    <a:pt x="773" y="1254"/>
                    <a:pt x="755" y="1221"/>
                  </a:cubicBezTo>
                  <a:cubicBezTo>
                    <a:pt x="668" y="1217"/>
                    <a:pt x="583" y="1210"/>
                    <a:pt x="504" y="1199"/>
                  </a:cubicBezTo>
                  <a:cubicBezTo>
                    <a:pt x="524" y="1238"/>
                    <a:pt x="546" y="1277"/>
                    <a:pt x="569" y="1316"/>
                  </a:cubicBezTo>
                  <a:cubicBezTo>
                    <a:pt x="514" y="1316"/>
                    <a:pt x="514" y="1316"/>
                    <a:pt x="514" y="1316"/>
                  </a:cubicBezTo>
                  <a:cubicBezTo>
                    <a:pt x="482" y="1274"/>
                    <a:pt x="454" y="1231"/>
                    <a:pt x="427" y="1187"/>
                  </a:cubicBezTo>
                  <a:cubicBezTo>
                    <a:pt x="246" y="1156"/>
                    <a:pt x="95" y="1108"/>
                    <a:pt x="0" y="1055"/>
                  </a:cubicBezTo>
                  <a:cubicBezTo>
                    <a:pt x="0" y="837"/>
                    <a:pt x="0" y="837"/>
                    <a:pt x="0" y="837"/>
                  </a:cubicBezTo>
                  <a:cubicBezTo>
                    <a:pt x="95" y="906"/>
                    <a:pt x="210" y="968"/>
                    <a:pt x="340" y="1017"/>
                  </a:cubicBezTo>
                  <a:cubicBezTo>
                    <a:pt x="313" y="954"/>
                    <a:pt x="290" y="890"/>
                    <a:pt x="271" y="826"/>
                  </a:cubicBezTo>
                  <a:cubicBezTo>
                    <a:pt x="179" y="785"/>
                    <a:pt x="94" y="734"/>
                    <a:pt x="19" y="670"/>
                  </a:cubicBezTo>
                  <a:cubicBezTo>
                    <a:pt x="98" y="705"/>
                    <a:pt x="176" y="734"/>
                    <a:pt x="253" y="758"/>
                  </a:cubicBezTo>
                  <a:cubicBezTo>
                    <a:pt x="189" y="495"/>
                    <a:pt x="193" y="229"/>
                    <a:pt x="232" y="0"/>
                  </a:cubicBezTo>
                  <a:cubicBezTo>
                    <a:pt x="373" y="0"/>
                    <a:pt x="373" y="0"/>
                    <a:pt x="373" y="0"/>
                  </a:cubicBezTo>
                  <a:cubicBezTo>
                    <a:pt x="307" y="234"/>
                    <a:pt x="290" y="504"/>
                    <a:pt x="354" y="787"/>
                  </a:cubicBezTo>
                  <a:cubicBezTo>
                    <a:pt x="441" y="810"/>
                    <a:pt x="527" y="826"/>
                    <a:pt x="611" y="836"/>
                  </a:cubicBezTo>
                  <a:cubicBezTo>
                    <a:pt x="543" y="568"/>
                    <a:pt x="525" y="271"/>
                    <a:pt x="575" y="0"/>
                  </a:cubicBezTo>
                  <a:cubicBezTo>
                    <a:pt x="665" y="0"/>
                    <a:pt x="665" y="0"/>
                    <a:pt x="665" y="0"/>
                  </a:cubicBezTo>
                  <a:cubicBezTo>
                    <a:pt x="615" y="310"/>
                    <a:pt x="653" y="600"/>
                    <a:pt x="741" y="848"/>
                  </a:cubicBezTo>
                  <a:cubicBezTo>
                    <a:pt x="1407" y="884"/>
                    <a:pt x="2038" y="502"/>
                    <a:pt x="2313" y="196"/>
                  </a:cubicBezTo>
                  <a:cubicBezTo>
                    <a:pt x="2313" y="444"/>
                    <a:pt x="2313" y="444"/>
                    <a:pt x="2313" y="444"/>
                  </a:cubicBezTo>
                  <a:cubicBezTo>
                    <a:pt x="2217" y="516"/>
                    <a:pt x="2042" y="611"/>
                    <a:pt x="1962" y="655"/>
                  </a:cubicBezTo>
                  <a:cubicBezTo>
                    <a:pt x="1636" y="834"/>
                    <a:pt x="1193" y="963"/>
                    <a:pt x="777" y="939"/>
                  </a:cubicBezTo>
                  <a:cubicBezTo>
                    <a:pt x="805" y="1005"/>
                    <a:pt x="836" y="1067"/>
                    <a:pt x="870" y="1125"/>
                  </a:cubicBezTo>
                  <a:cubicBezTo>
                    <a:pt x="1366" y="1152"/>
                    <a:pt x="1870" y="974"/>
                    <a:pt x="2242" y="664"/>
                  </a:cubicBezTo>
                  <a:cubicBezTo>
                    <a:pt x="1948" y="1044"/>
                    <a:pt x="1404" y="1207"/>
                    <a:pt x="930" y="1221"/>
                  </a:cubicBezTo>
                  <a:cubicBezTo>
                    <a:pt x="953" y="1254"/>
                    <a:pt x="976" y="1286"/>
                    <a:pt x="1000" y="1316"/>
                  </a:cubicBezTo>
                  <a:cubicBezTo>
                    <a:pt x="810" y="1316"/>
                    <a:pt x="810" y="1316"/>
                    <a:pt x="810" y="1316"/>
                  </a:cubicBezTo>
                  <a:close/>
                </a:path>
              </a:pathLst>
            </a:custGeom>
            <a:solidFill>
              <a:srgbClr val="F5FDFB"/>
            </a:solidFill>
            <a:ln>
              <a:noFill/>
            </a:ln>
          </p:spPr>
          <p:txBody>
            <a:bodyPr lIns="91148" tIns="45574" rIns="91148" bIns="45574"/>
            <a:lstStyle/>
            <a:p>
              <a:pPr defTabSz="770890" eaLnBrk="1" fontAlgn="auto" hangingPunct="1">
                <a:spcBef>
                  <a:spcPts val="0"/>
                </a:spcBef>
                <a:spcAft>
                  <a:spcPts val="0"/>
                </a:spcAft>
                <a:defRPr/>
              </a:pPr>
              <a:endParaRPr lang="zh-CN" altLang="en-US" sz="199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Freeform 295"/>
            <p:cNvSpPr/>
            <p:nvPr/>
          </p:nvSpPr>
          <p:spPr bwMode="auto">
            <a:xfrm>
              <a:off x="3876" y="1606"/>
              <a:ext cx="320" cy="236"/>
            </a:xfrm>
            <a:custGeom>
              <a:avLst/>
              <a:gdLst>
                <a:gd name="T0" fmla="*/ 0 w 330"/>
                <a:gd name="T1" fmla="*/ 0 h 244"/>
                <a:gd name="T2" fmla="*/ 62 w 330"/>
                <a:gd name="T3" fmla="*/ 184 h 244"/>
                <a:gd name="T4" fmla="*/ 330 w 330"/>
                <a:gd name="T5" fmla="*/ 244 h 244"/>
                <a:gd name="T6" fmla="*/ 263 w 330"/>
                <a:gd name="T7" fmla="*/ 61 h 244"/>
                <a:gd name="T8" fmla="*/ 0 w 330"/>
                <a:gd name="T9" fmla="*/ 0 h 244"/>
              </a:gdLst>
              <a:ahLst/>
              <a:cxnLst>
                <a:cxn ang="0">
                  <a:pos x="T0" y="T1"/>
                </a:cxn>
                <a:cxn ang="0">
                  <a:pos x="T2" y="T3"/>
                </a:cxn>
                <a:cxn ang="0">
                  <a:pos x="T4" y="T5"/>
                </a:cxn>
                <a:cxn ang="0">
                  <a:pos x="T6" y="T7"/>
                </a:cxn>
                <a:cxn ang="0">
                  <a:pos x="T8" y="T9"/>
                </a:cxn>
              </a:cxnLst>
              <a:rect l="0" t="0" r="r" b="b"/>
              <a:pathLst>
                <a:path w="330" h="244">
                  <a:moveTo>
                    <a:pt x="0" y="0"/>
                  </a:moveTo>
                  <a:cubicBezTo>
                    <a:pt x="17" y="61"/>
                    <a:pt x="38" y="122"/>
                    <a:pt x="62" y="184"/>
                  </a:cubicBezTo>
                  <a:cubicBezTo>
                    <a:pt x="147" y="210"/>
                    <a:pt x="236" y="230"/>
                    <a:pt x="330" y="244"/>
                  </a:cubicBezTo>
                  <a:cubicBezTo>
                    <a:pt x="305" y="185"/>
                    <a:pt x="283" y="124"/>
                    <a:pt x="263" y="61"/>
                  </a:cubicBezTo>
                  <a:cubicBezTo>
                    <a:pt x="172" y="48"/>
                    <a:pt x="84" y="28"/>
                    <a:pt x="0" y="0"/>
                  </a:cubicBezTo>
                  <a:close/>
                </a:path>
              </a:pathLst>
            </a:custGeom>
            <a:solidFill>
              <a:schemeClr val="bg1"/>
            </a:solidFill>
            <a:ln>
              <a:noFill/>
            </a:ln>
          </p:spPr>
          <p:txBody>
            <a:bodyPr lIns="91148" tIns="45574" rIns="91148" bIns="45574"/>
            <a:lstStyle/>
            <a:p>
              <a:pPr defTabSz="770890" eaLnBrk="1" fontAlgn="auto" hangingPunct="1">
                <a:spcBef>
                  <a:spcPts val="0"/>
                </a:spcBef>
                <a:spcAft>
                  <a:spcPts val="0"/>
                </a:spcAft>
                <a:defRPr/>
              </a:pPr>
              <a:endParaRPr lang="zh-CN" altLang="en-US" sz="199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Flowchart: Off-page Connector 6"/>
          <p:cNvSpPr/>
          <p:nvPr/>
        </p:nvSpPr>
        <p:spPr>
          <a:xfrm rot="5400000">
            <a:off x="8703468" y="6317457"/>
            <a:ext cx="455613" cy="425450"/>
          </a:xfrm>
          <a:prstGeom prst="flowChartOffpageConnector">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70890" eaLnBrk="1" fontAlgn="auto" hangingPunct="1">
              <a:spcBef>
                <a:spcPts val="0"/>
              </a:spcBef>
              <a:spcAft>
                <a:spcPts val="0"/>
              </a:spcAft>
              <a:defRPr/>
            </a:pPr>
            <a:endParaRPr lang="en-US" sz="1990" dirty="0"/>
          </a:p>
        </p:txBody>
      </p:sp>
      <p:cxnSp>
        <p:nvCxnSpPr>
          <p:cNvPr id="6" name="直接连接符 8"/>
          <p:cNvCxnSpPr>
            <a:cxnSpLocks noChangeShapeType="1"/>
          </p:cNvCxnSpPr>
          <p:nvPr userDrawn="1"/>
        </p:nvCxnSpPr>
        <p:spPr bwMode="auto">
          <a:xfrm>
            <a:off x="1697038" y="615950"/>
            <a:ext cx="6862762" cy="0"/>
          </a:xfrm>
          <a:prstGeom prst="line">
            <a:avLst/>
          </a:prstGeom>
          <a:noFill/>
          <a:ln w="28575">
            <a:solidFill>
              <a:srgbClr val="595959"/>
            </a:solidFill>
            <a:prstDash val="sysDot"/>
            <a:round/>
            <a:tailEnd type="oval" w="med" len="med"/>
          </a:ln>
        </p:spPr>
      </p:cxnSp>
      <p:cxnSp>
        <p:nvCxnSpPr>
          <p:cNvPr id="7" name="直接连接符 182"/>
          <p:cNvCxnSpPr>
            <a:cxnSpLocks noChangeShapeType="1"/>
          </p:cNvCxnSpPr>
          <p:nvPr userDrawn="1"/>
        </p:nvCxnSpPr>
        <p:spPr bwMode="auto">
          <a:xfrm>
            <a:off x="1697038" y="6564313"/>
            <a:ext cx="6862762" cy="0"/>
          </a:xfrm>
          <a:prstGeom prst="line">
            <a:avLst/>
          </a:prstGeom>
          <a:noFill/>
          <a:ln w="28575">
            <a:solidFill>
              <a:srgbClr val="595959"/>
            </a:solidFill>
            <a:prstDash val="sysDot"/>
            <a:round/>
            <a:tailEnd type="oval" w="med" len="med"/>
          </a:ln>
        </p:spPr>
      </p:cxnSp>
      <p:grpSp>
        <p:nvGrpSpPr>
          <p:cNvPr id="8" name="组合 181"/>
          <p:cNvGrpSpPr/>
          <p:nvPr/>
        </p:nvGrpSpPr>
        <p:grpSpPr bwMode="auto">
          <a:xfrm>
            <a:off x="110561" y="6221413"/>
            <a:ext cx="1440473" cy="519112"/>
            <a:chOff x="2327799" y="3825331"/>
            <a:chExt cx="1561261" cy="518606"/>
          </a:xfrm>
          <a:solidFill>
            <a:srgbClr val="00706B"/>
          </a:solidFill>
        </p:grpSpPr>
        <p:grpSp>
          <p:nvGrpSpPr>
            <p:cNvPr id="9" name="Group 4"/>
            <p:cNvGrpSpPr>
              <a:grpSpLocks noChangeAspect="1"/>
            </p:cNvGrpSpPr>
            <p:nvPr/>
          </p:nvGrpSpPr>
          <p:grpSpPr bwMode="auto">
            <a:xfrm>
              <a:off x="2921678" y="3950749"/>
              <a:ext cx="967371" cy="329900"/>
              <a:chOff x="2368" y="1657"/>
              <a:chExt cx="2947" cy="1005"/>
            </a:xfrm>
            <a:grpFill/>
          </p:grpSpPr>
          <p:sp>
            <p:nvSpPr>
              <p:cNvPr id="50" name="Freeform 5"/>
              <p:cNvSpPr>
                <a:spLocks noEditPoints="1"/>
              </p:cNvSpPr>
              <p:nvPr/>
            </p:nvSpPr>
            <p:spPr bwMode="auto">
              <a:xfrm>
                <a:off x="2373" y="1686"/>
                <a:ext cx="421" cy="464"/>
              </a:xfrm>
              <a:custGeom>
                <a:avLst/>
                <a:gdLst>
                  <a:gd name="T0" fmla="*/ 111 w 196"/>
                  <a:gd name="T1" fmla="*/ 147 h 215"/>
                  <a:gd name="T2" fmla="*/ 111 w 196"/>
                  <a:gd name="T3" fmla="*/ 114 h 215"/>
                  <a:gd name="T4" fmla="*/ 127 w 196"/>
                  <a:gd name="T5" fmla="*/ 114 h 215"/>
                  <a:gd name="T6" fmla="*/ 114 w 196"/>
                  <a:gd name="T7" fmla="*/ 125 h 215"/>
                  <a:gd name="T8" fmla="*/ 129 w 196"/>
                  <a:gd name="T9" fmla="*/ 138 h 215"/>
                  <a:gd name="T10" fmla="*/ 134 w 196"/>
                  <a:gd name="T11" fmla="*/ 147 h 215"/>
                  <a:gd name="T12" fmla="*/ 111 w 196"/>
                  <a:gd name="T13" fmla="*/ 147 h 215"/>
                  <a:gd name="T14" fmla="*/ 31 w 196"/>
                  <a:gd name="T15" fmla="*/ 171 h 215"/>
                  <a:gd name="T16" fmla="*/ 52 w 196"/>
                  <a:gd name="T17" fmla="*/ 171 h 215"/>
                  <a:gd name="T18" fmla="*/ 142 w 196"/>
                  <a:gd name="T19" fmla="*/ 171 h 215"/>
                  <a:gd name="T20" fmla="*/ 163 w 196"/>
                  <a:gd name="T21" fmla="*/ 171 h 215"/>
                  <a:gd name="T22" fmla="*/ 163 w 196"/>
                  <a:gd name="T23" fmla="*/ 145 h 215"/>
                  <a:gd name="T24" fmla="*/ 145 w 196"/>
                  <a:gd name="T25" fmla="*/ 147 h 215"/>
                  <a:gd name="T26" fmla="*/ 157 w 196"/>
                  <a:gd name="T27" fmla="*/ 134 h 215"/>
                  <a:gd name="T28" fmla="*/ 150 w 196"/>
                  <a:gd name="T29" fmla="*/ 129 h 215"/>
                  <a:gd name="T30" fmla="*/ 142 w 196"/>
                  <a:gd name="T31" fmla="*/ 121 h 215"/>
                  <a:gd name="T32" fmla="*/ 137 w 196"/>
                  <a:gd name="T33" fmla="*/ 114 h 215"/>
                  <a:gd name="T34" fmla="*/ 155 w 196"/>
                  <a:gd name="T35" fmla="*/ 114 h 215"/>
                  <a:gd name="T36" fmla="*/ 155 w 196"/>
                  <a:gd name="T37" fmla="*/ 88 h 215"/>
                  <a:gd name="T38" fmla="*/ 140 w 196"/>
                  <a:gd name="T39" fmla="*/ 90 h 215"/>
                  <a:gd name="T40" fmla="*/ 111 w 196"/>
                  <a:gd name="T41" fmla="*/ 90 h 215"/>
                  <a:gd name="T42" fmla="*/ 111 w 196"/>
                  <a:gd name="T43" fmla="*/ 65 h 215"/>
                  <a:gd name="T44" fmla="*/ 142 w 196"/>
                  <a:gd name="T45" fmla="*/ 65 h 215"/>
                  <a:gd name="T46" fmla="*/ 161 w 196"/>
                  <a:gd name="T47" fmla="*/ 67 h 215"/>
                  <a:gd name="T48" fmla="*/ 161 w 196"/>
                  <a:gd name="T49" fmla="*/ 39 h 215"/>
                  <a:gd name="T50" fmla="*/ 140 w 196"/>
                  <a:gd name="T51" fmla="*/ 41 h 215"/>
                  <a:gd name="T52" fmla="*/ 54 w 196"/>
                  <a:gd name="T53" fmla="*/ 41 h 215"/>
                  <a:gd name="T54" fmla="*/ 34 w 196"/>
                  <a:gd name="T55" fmla="*/ 39 h 215"/>
                  <a:gd name="T56" fmla="*/ 34 w 196"/>
                  <a:gd name="T57" fmla="*/ 67 h 215"/>
                  <a:gd name="T58" fmla="*/ 54 w 196"/>
                  <a:gd name="T59" fmla="*/ 65 h 215"/>
                  <a:gd name="T60" fmla="*/ 83 w 196"/>
                  <a:gd name="T61" fmla="*/ 65 h 215"/>
                  <a:gd name="T62" fmla="*/ 83 w 196"/>
                  <a:gd name="T63" fmla="*/ 90 h 215"/>
                  <a:gd name="T64" fmla="*/ 61 w 196"/>
                  <a:gd name="T65" fmla="*/ 90 h 215"/>
                  <a:gd name="T66" fmla="*/ 41 w 196"/>
                  <a:gd name="T67" fmla="*/ 88 h 215"/>
                  <a:gd name="T68" fmla="*/ 41 w 196"/>
                  <a:gd name="T69" fmla="*/ 114 h 215"/>
                  <a:gd name="T70" fmla="*/ 61 w 196"/>
                  <a:gd name="T71" fmla="*/ 114 h 215"/>
                  <a:gd name="T72" fmla="*/ 83 w 196"/>
                  <a:gd name="T73" fmla="*/ 114 h 215"/>
                  <a:gd name="T74" fmla="*/ 83 w 196"/>
                  <a:gd name="T75" fmla="*/ 147 h 215"/>
                  <a:gd name="T76" fmla="*/ 52 w 196"/>
                  <a:gd name="T77" fmla="*/ 147 h 215"/>
                  <a:gd name="T78" fmla="*/ 31 w 196"/>
                  <a:gd name="T79" fmla="*/ 145 h 215"/>
                  <a:gd name="T80" fmla="*/ 31 w 196"/>
                  <a:gd name="T81" fmla="*/ 171 h 215"/>
                  <a:gd name="T82" fmla="*/ 0 w 196"/>
                  <a:gd name="T83" fmla="*/ 26 h 215"/>
                  <a:gd name="T84" fmla="*/ 0 w 196"/>
                  <a:gd name="T85" fmla="*/ 186 h 215"/>
                  <a:gd name="T86" fmla="*/ 0 w 196"/>
                  <a:gd name="T87" fmla="*/ 213 h 215"/>
                  <a:gd name="T88" fmla="*/ 28 w 196"/>
                  <a:gd name="T89" fmla="*/ 213 h 215"/>
                  <a:gd name="T90" fmla="*/ 28 w 196"/>
                  <a:gd name="T91" fmla="*/ 210 h 215"/>
                  <a:gd name="T92" fmla="*/ 166 w 196"/>
                  <a:gd name="T93" fmla="*/ 210 h 215"/>
                  <a:gd name="T94" fmla="*/ 166 w 196"/>
                  <a:gd name="T95" fmla="*/ 215 h 215"/>
                  <a:gd name="T96" fmla="*/ 196 w 196"/>
                  <a:gd name="T97" fmla="*/ 215 h 215"/>
                  <a:gd name="T98" fmla="*/ 194 w 196"/>
                  <a:gd name="T99" fmla="*/ 187 h 215"/>
                  <a:gd name="T100" fmla="*/ 194 w 196"/>
                  <a:gd name="T101" fmla="*/ 26 h 215"/>
                  <a:gd name="T102" fmla="*/ 196 w 196"/>
                  <a:gd name="T103" fmla="*/ 0 h 215"/>
                  <a:gd name="T104" fmla="*/ 173 w 196"/>
                  <a:gd name="T105" fmla="*/ 0 h 215"/>
                  <a:gd name="T106" fmla="*/ 23 w 196"/>
                  <a:gd name="T107" fmla="*/ 0 h 215"/>
                  <a:gd name="T108" fmla="*/ 0 w 196"/>
                  <a:gd name="T109" fmla="*/ 0 h 215"/>
                  <a:gd name="T110" fmla="*/ 0 w 196"/>
                  <a:gd name="T111" fmla="*/ 26 h 215"/>
                  <a:gd name="T112" fmla="*/ 28 w 196"/>
                  <a:gd name="T113" fmla="*/ 26 h 215"/>
                  <a:gd name="T114" fmla="*/ 166 w 196"/>
                  <a:gd name="T115" fmla="*/ 26 h 215"/>
                  <a:gd name="T116" fmla="*/ 166 w 196"/>
                  <a:gd name="T117" fmla="*/ 184 h 215"/>
                  <a:gd name="T118" fmla="*/ 28 w 196"/>
                  <a:gd name="T119" fmla="*/ 184 h 215"/>
                  <a:gd name="T120" fmla="*/ 28 w 196"/>
                  <a:gd name="T121" fmla="*/ 26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6" h="215">
                    <a:moveTo>
                      <a:pt x="111" y="147"/>
                    </a:moveTo>
                    <a:cubicBezTo>
                      <a:pt x="111" y="114"/>
                      <a:pt x="111" y="114"/>
                      <a:pt x="111" y="114"/>
                    </a:cubicBezTo>
                    <a:cubicBezTo>
                      <a:pt x="127" y="114"/>
                      <a:pt x="127" y="114"/>
                      <a:pt x="127" y="114"/>
                    </a:cubicBezTo>
                    <a:cubicBezTo>
                      <a:pt x="122" y="119"/>
                      <a:pt x="118" y="122"/>
                      <a:pt x="114" y="125"/>
                    </a:cubicBezTo>
                    <a:cubicBezTo>
                      <a:pt x="122" y="132"/>
                      <a:pt x="127" y="137"/>
                      <a:pt x="129" y="138"/>
                    </a:cubicBezTo>
                    <a:cubicBezTo>
                      <a:pt x="131" y="142"/>
                      <a:pt x="132" y="143"/>
                      <a:pt x="134" y="147"/>
                    </a:cubicBezTo>
                    <a:lnTo>
                      <a:pt x="111" y="147"/>
                    </a:lnTo>
                    <a:close/>
                    <a:moveTo>
                      <a:pt x="31" y="171"/>
                    </a:moveTo>
                    <a:cubicBezTo>
                      <a:pt x="52" y="171"/>
                      <a:pt x="52" y="171"/>
                      <a:pt x="52" y="171"/>
                    </a:cubicBezTo>
                    <a:cubicBezTo>
                      <a:pt x="142" y="171"/>
                      <a:pt x="142" y="171"/>
                      <a:pt x="142" y="171"/>
                    </a:cubicBezTo>
                    <a:cubicBezTo>
                      <a:pt x="163" y="171"/>
                      <a:pt x="163" y="171"/>
                      <a:pt x="163" y="171"/>
                    </a:cubicBezTo>
                    <a:cubicBezTo>
                      <a:pt x="163" y="145"/>
                      <a:pt x="163" y="145"/>
                      <a:pt x="163" y="145"/>
                    </a:cubicBezTo>
                    <a:cubicBezTo>
                      <a:pt x="145" y="147"/>
                      <a:pt x="145" y="147"/>
                      <a:pt x="145" y="147"/>
                    </a:cubicBezTo>
                    <a:cubicBezTo>
                      <a:pt x="150" y="142"/>
                      <a:pt x="153" y="137"/>
                      <a:pt x="157" y="134"/>
                    </a:cubicBezTo>
                    <a:cubicBezTo>
                      <a:pt x="150" y="129"/>
                      <a:pt x="150" y="129"/>
                      <a:pt x="150" y="129"/>
                    </a:cubicBezTo>
                    <a:cubicBezTo>
                      <a:pt x="142" y="121"/>
                      <a:pt x="142" y="121"/>
                      <a:pt x="142" y="121"/>
                    </a:cubicBezTo>
                    <a:cubicBezTo>
                      <a:pt x="142" y="119"/>
                      <a:pt x="140" y="117"/>
                      <a:pt x="137" y="114"/>
                    </a:cubicBezTo>
                    <a:cubicBezTo>
                      <a:pt x="155" y="114"/>
                      <a:pt x="155" y="114"/>
                      <a:pt x="155" y="114"/>
                    </a:cubicBezTo>
                    <a:cubicBezTo>
                      <a:pt x="155" y="88"/>
                      <a:pt x="155" y="88"/>
                      <a:pt x="155" y="88"/>
                    </a:cubicBezTo>
                    <a:cubicBezTo>
                      <a:pt x="140" y="90"/>
                      <a:pt x="140" y="90"/>
                      <a:pt x="140" y="90"/>
                    </a:cubicBezTo>
                    <a:cubicBezTo>
                      <a:pt x="111" y="90"/>
                      <a:pt x="111" y="90"/>
                      <a:pt x="111" y="90"/>
                    </a:cubicBezTo>
                    <a:cubicBezTo>
                      <a:pt x="111" y="65"/>
                      <a:pt x="111" y="65"/>
                      <a:pt x="111" y="65"/>
                    </a:cubicBezTo>
                    <a:cubicBezTo>
                      <a:pt x="142" y="65"/>
                      <a:pt x="142" y="65"/>
                      <a:pt x="142" y="65"/>
                    </a:cubicBezTo>
                    <a:cubicBezTo>
                      <a:pt x="161" y="67"/>
                      <a:pt x="161" y="67"/>
                      <a:pt x="161" y="67"/>
                    </a:cubicBezTo>
                    <a:cubicBezTo>
                      <a:pt x="161" y="39"/>
                      <a:pt x="161" y="39"/>
                      <a:pt x="161" y="39"/>
                    </a:cubicBezTo>
                    <a:cubicBezTo>
                      <a:pt x="140" y="41"/>
                      <a:pt x="140" y="41"/>
                      <a:pt x="140" y="41"/>
                    </a:cubicBezTo>
                    <a:cubicBezTo>
                      <a:pt x="54" y="41"/>
                      <a:pt x="54" y="41"/>
                      <a:pt x="54" y="41"/>
                    </a:cubicBezTo>
                    <a:cubicBezTo>
                      <a:pt x="34" y="39"/>
                      <a:pt x="34" y="39"/>
                      <a:pt x="34" y="39"/>
                    </a:cubicBezTo>
                    <a:cubicBezTo>
                      <a:pt x="34" y="67"/>
                      <a:pt x="34" y="67"/>
                      <a:pt x="34" y="67"/>
                    </a:cubicBezTo>
                    <a:cubicBezTo>
                      <a:pt x="54" y="65"/>
                      <a:pt x="54" y="65"/>
                      <a:pt x="54" y="65"/>
                    </a:cubicBezTo>
                    <a:cubicBezTo>
                      <a:pt x="83" y="65"/>
                      <a:pt x="83" y="65"/>
                      <a:pt x="83" y="65"/>
                    </a:cubicBezTo>
                    <a:cubicBezTo>
                      <a:pt x="83" y="90"/>
                      <a:pt x="83" y="90"/>
                      <a:pt x="83" y="90"/>
                    </a:cubicBezTo>
                    <a:cubicBezTo>
                      <a:pt x="61" y="90"/>
                      <a:pt x="61" y="90"/>
                      <a:pt x="61" y="90"/>
                    </a:cubicBezTo>
                    <a:cubicBezTo>
                      <a:pt x="41" y="88"/>
                      <a:pt x="41" y="88"/>
                      <a:pt x="41" y="88"/>
                    </a:cubicBezTo>
                    <a:cubicBezTo>
                      <a:pt x="41" y="114"/>
                      <a:pt x="41" y="114"/>
                      <a:pt x="41" y="114"/>
                    </a:cubicBezTo>
                    <a:cubicBezTo>
                      <a:pt x="61" y="114"/>
                      <a:pt x="61" y="114"/>
                      <a:pt x="61" y="114"/>
                    </a:cubicBezTo>
                    <a:cubicBezTo>
                      <a:pt x="83" y="114"/>
                      <a:pt x="83" y="114"/>
                      <a:pt x="83" y="114"/>
                    </a:cubicBezTo>
                    <a:cubicBezTo>
                      <a:pt x="83" y="147"/>
                      <a:pt x="83" y="147"/>
                      <a:pt x="83" y="147"/>
                    </a:cubicBezTo>
                    <a:cubicBezTo>
                      <a:pt x="52" y="147"/>
                      <a:pt x="52" y="147"/>
                      <a:pt x="52" y="147"/>
                    </a:cubicBezTo>
                    <a:cubicBezTo>
                      <a:pt x="31" y="145"/>
                      <a:pt x="31" y="145"/>
                      <a:pt x="31" y="145"/>
                    </a:cubicBezTo>
                    <a:lnTo>
                      <a:pt x="31" y="171"/>
                    </a:lnTo>
                    <a:close/>
                    <a:moveTo>
                      <a:pt x="0" y="26"/>
                    </a:moveTo>
                    <a:cubicBezTo>
                      <a:pt x="0" y="186"/>
                      <a:pt x="0" y="186"/>
                      <a:pt x="0" y="186"/>
                    </a:cubicBezTo>
                    <a:cubicBezTo>
                      <a:pt x="0" y="213"/>
                      <a:pt x="0" y="213"/>
                      <a:pt x="0" y="213"/>
                    </a:cubicBezTo>
                    <a:cubicBezTo>
                      <a:pt x="28" y="213"/>
                      <a:pt x="28" y="213"/>
                      <a:pt x="28" y="213"/>
                    </a:cubicBezTo>
                    <a:cubicBezTo>
                      <a:pt x="28" y="210"/>
                      <a:pt x="28" y="210"/>
                      <a:pt x="28" y="210"/>
                    </a:cubicBezTo>
                    <a:cubicBezTo>
                      <a:pt x="166" y="210"/>
                      <a:pt x="166" y="210"/>
                      <a:pt x="166" y="210"/>
                    </a:cubicBezTo>
                    <a:cubicBezTo>
                      <a:pt x="166" y="215"/>
                      <a:pt x="166" y="215"/>
                      <a:pt x="166" y="215"/>
                    </a:cubicBezTo>
                    <a:cubicBezTo>
                      <a:pt x="196" y="215"/>
                      <a:pt x="196" y="215"/>
                      <a:pt x="196" y="215"/>
                    </a:cubicBezTo>
                    <a:cubicBezTo>
                      <a:pt x="194" y="187"/>
                      <a:pt x="194" y="187"/>
                      <a:pt x="194" y="187"/>
                    </a:cubicBezTo>
                    <a:cubicBezTo>
                      <a:pt x="194" y="26"/>
                      <a:pt x="194" y="26"/>
                      <a:pt x="194" y="26"/>
                    </a:cubicBezTo>
                    <a:cubicBezTo>
                      <a:pt x="196" y="0"/>
                      <a:pt x="196" y="0"/>
                      <a:pt x="196" y="0"/>
                    </a:cubicBezTo>
                    <a:cubicBezTo>
                      <a:pt x="173" y="0"/>
                      <a:pt x="173" y="0"/>
                      <a:pt x="173" y="0"/>
                    </a:cubicBezTo>
                    <a:cubicBezTo>
                      <a:pt x="23" y="0"/>
                      <a:pt x="23" y="0"/>
                      <a:pt x="23" y="0"/>
                    </a:cubicBezTo>
                    <a:cubicBezTo>
                      <a:pt x="0" y="0"/>
                      <a:pt x="0" y="0"/>
                      <a:pt x="0" y="0"/>
                    </a:cubicBezTo>
                    <a:lnTo>
                      <a:pt x="0" y="26"/>
                    </a:lnTo>
                    <a:close/>
                    <a:moveTo>
                      <a:pt x="28" y="26"/>
                    </a:moveTo>
                    <a:cubicBezTo>
                      <a:pt x="166" y="26"/>
                      <a:pt x="166" y="26"/>
                      <a:pt x="166" y="26"/>
                    </a:cubicBezTo>
                    <a:cubicBezTo>
                      <a:pt x="166" y="184"/>
                      <a:pt x="166" y="184"/>
                      <a:pt x="166" y="184"/>
                    </a:cubicBezTo>
                    <a:cubicBezTo>
                      <a:pt x="28" y="184"/>
                      <a:pt x="28" y="184"/>
                      <a:pt x="28" y="184"/>
                    </a:cubicBezTo>
                    <a:lnTo>
                      <a:pt x="28" y="26"/>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51" name="Freeform 6"/>
              <p:cNvSpPr>
                <a:spLocks noEditPoints="1"/>
              </p:cNvSpPr>
              <p:nvPr/>
            </p:nvSpPr>
            <p:spPr bwMode="auto">
              <a:xfrm>
                <a:off x="2852" y="1657"/>
                <a:ext cx="469" cy="507"/>
              </a:xfrm>
              <a:custGeom>
                <a:avLst/>
                <a:gdLst>
                  <a:gd name="T0" fmla="*/ 103 w 220"/>
                  <a:gd name="T1" fmla="*/ 150 h 235"/>
                  <a:gd name="T2" fmla="*/ 67 w 220"/>
                  <a:gd name="T3" fmla="*/ 165 h 235"/>
                  <a:gd name="T4" fmla="*/ 18 w 220"/>
                  <a:gd name="T5" fmla="*/ 173 h 235"/>
                  <a:gd name="T6" fmla="*/ 33 w 220"/>
                  <a:gd name="T7" fmla="*/ 151 h 235"/>
                  <a:gd name="T8" fmla="*/ 87 w 220"/>
                  <a:gd name="T9" fmla="*/ 125 h 235"/>
                  <a:gd name="T10" fmla="*/ 57 w 220"/>
                  <a:gd name="T11" fmla="*/ 134 h 235"/>
                  <a:gd name="T12" fmla="*/ 25 w 220"/>
                  <a:gd name="T13" fmla="*/ 132 h 235"/>
                  <a:gd name="T14" fmla="*/ 44 w 220"/>
                  <a:gd name="T15" fmla="*/ 111 h 235"/>
                  <a:gd name="T16" fmla="*/ 59 w 220"/>
                  <a:gd name="T17" fmla="*/ 93 h 235"/>
                  <a:gd name="T18" fmla="*/ 39 w 220"/>
                  <a:gd name="T19" fmla="*/ 67 h 235"/>
                  <a:gd name="T20" fmla="*/ 155 w 220"/>
                  <a:gd name="T21" fmla="*/ 67 h 235"/>
                  <a:gd name="T22" fmla="*/ 176 w 220"/>
                  <a:gd name="T23" fmla="*/ 93 h 235"/>
                  <a:gd name="T24" fmla="*/ 121 w 220"/>
                  <a:gd name="T25" fmla="*/ 93 h 235"/>
                  <a:gd name="T26" fmla="*/ 106 w 220"/>
                  <a:gd name="T27" fmla="*/ 114 h 235"/>
                  <a:gd name="T28" fmla="*/ 124 w 220"/>
                  <a:gd name="T29" fmla="*/ 132 h 235"/>
                  <a:gd name="T30" fmla="*/ 166 w 220"/>
                  <a:gd name="T31" fmla="*/ 96 h 235"/>
                  <a:gd name="T32" fmla="*/ 189 w 220"/>
                  <a:gd name="T33" fmla="*/ 117 h 235"/>
                  <a:gd name="T34" fmla="*/ 170 w 220"/>
                  <a:gd name="T35" fmla="*/ 158 h 235"/>
                  <a:gd name="T36" fmla="*/ 220 w 220"/>
                  <a:gd name="T37" fmla="*/ 205 h 235"/>
                  <a:gd name="T38" fmla="*/ 201 w 220"/>
                  <a:gd name="T39" fmla="*/ 231 h 235"/>
                  <a:gd name="T40" fmla="*/ 152 w 220"/>
                  <a:gd name="T41" fmla="*/ 182 h 235"/>
                  <a:gd name="T42" fmla="*/ 132 w 220"/>
                  <a:gd name="T43" fmla="*/ 155 h 235"/>
                  <a:gd name="T44" fmla="*/ 134 w 220"/>
                  <a:gd name="T45" fmla="*/ 186 h 235"/>
                  <a:gd name="T46" fmla="*/ 123 w 220"/>
                  <a:gd name="T47" fmla="*/ 226 h 235"/>
                  <a:gd name="T48" fmla="*/ 83 w 220"/>
                  <a:gd name="T49" fmla="*/ 215 h 235"/>
                  <a:gd name="T50" fmla="*/ 101 w 220"/>
                  <a:gd name="T51" fmla="*/ 204 h 235"/>
                  <a:gd name="T52" fmla="*/ 108 w 220"/>
                  <a:gd name="T53" fmla="*/ 182 h 235"/>
                  <a:gd name="T54" fmla="*/ 77 w 220"/>
                  <a:gd name="T55" fmla="*/ 197 h 235"/>
                  <a:gd name="T56" fmla="*/ 15 w 220"/>
                  <a:gd name="T57" fmla="*/ 225 h 235"/>
                  <a:gd name="T58" fmla="*/ 0 w 220"/>
                  <a:gd name="T59" fmla="*/ 199 h 235"/>
                  <a:gd name="T60" fmla="*/ 5 w 220"/>
                  <a:gd name="T61" fmla="*/ 81 h 235"/>
                  <a:gd name="T62" fmla="*/ 5 w 220"/>
                  <a:gd name="T63" fmla="*/ 42 h 235"/>
                  <a:gd name="T64" fmla="*/ 31 w 220"/>
                  <a:gd name="T65" fmla="*/ 26 h 235"/>
                  <a:gd name="T66" fmla="*/ 80 w 220"/>
                  <a:gd name="T67" fmla="*/ 15 h 235"/>
                  <a:gd name="T68" fmla="*/ 105 w 220"/>
                  <a:gd name="T69" fmla="*/ 0 h 235"/>
                  <a:gd name="T70" fmla="*/ 121 w 220"/>
                  <a:gd name="T71" fmla="*/ 26 h 235"/>
                  <a:gd name="T72" fmla="*/ 210 w 220"/>
                  <a:gd name="T73" fmla="*/ 24 h 235"/>
                  <a:gd name="T74" fmla="*/ 210 w 220"/>
                  <a:gd name="T75" fmla="*/ 68 h 235"/>
                  <a:gd name="T76" fmla="*/ 181 w 220"/>
                  <a:gd name="T77" fmla="*/ 83 h 235"/>
                  <a:gd name="T78" fmla="*/ 183 w 220"/>
                  <a:gd name="T79" fmla="*/ 52 h 235"/>
                  <a:gd name="T80" fmla="*/ 35 w 220"/>
                  <a:gd name="T81" fmla="*/ 68 h 235"/>
                  <a:gd name="T82" fmla="*/ 5 w 220"/>
                  <a:gd name="T83" fmla="*/ 8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0" h="235">
                    <a:moveTo>
                      <a:pt x="64" y="176"/>
                    </a:moveTo>
                    <a:cubicBezTo>
                      <a:pt x="80" y="166"/>
                      <a:pt x="93" y="158"/>
                      <a:pt x="103" y="150"/>
                    </a:cubicBezTo>
                    <a:cubicBezTo>
                      <a:pt x="103" y="148"/>
                      <a:pt x="101" y="147"/>
                      <a:pt x="101" y="145"/>
                    </a:cubicBezTo>
                    <a:cubicBezTo>
                      <a:pt x="88" y="153"/>
                      <a:pt x="77" y="160"/>
                      <a:pt x="67" y="165"/>
                    </a:cubicBezTo>
                    <a:cubicBezTo>
                      <a:pt x="57" y="171"/>
                      <a:pt x="43" y="176"/>
                      <a:pt x="23" y="182"/>
                    </a:cubicBezTo>
                    <a:cubicBezTo>
                      <a:pt x="22" y="179"/>
                      <a:pt x="20" y="176"/>
                      <a:pt x="18" y="173"/>
                    </a:cubicBezTo>
                    <a:cubicBezTo>
                      <a:pt x="17" y="171"/>
                      <a:pt x="13" y="165"/>
                      <a:pt x="9" y="158"/>
                    </a:cubicBezTo>
                    <a:cubicBezTo>
                      <a:pt x="18" y="156"/>
                      <a:pt x="26" y="155"/>
                      <a:pt x="33" y="151"/>
                    </a:cubicBezTo>
                    <a:cubicBezTo>
                      <a:pt x="39" y="150"/>
                      <a:pt x="48" y="147"/>
                      <a:pt x="57" y="142"/>
                    </a:cubicBezTo>
                    <a:cubicBezTo>
                      <a:pt x="67" y="137"/>
                      <a:pt x="77" y="132"/>
                      <a:pt x="87" y="125"/>
                    </a:cubicBezTo>
                    <a:cubicBezTo>
                      <a:pt x="83" y="124"/>
                      <a:pt x="83" y="124"/>
                      <a:pt x="83" y="124"/>
                    </a:cubicBezTo>
                    <a:cubicBezTo>
                      <a:pt x="72" y="129"/>
                      <a:pt x="64" y="130"/>
                      <a:pt x="57" y="134"/>
                    </a:cubicBezTo>
                    <a:cubicBezTo>
                      <a:pt x="52" y="135"/>
                      <a:pt x="43" y="137"/>
                      <a:pt x="28" y="142"/>
                    </a:cubicBezTo>
                    <a:cubicBezTo>
                      <a:pt x="28" y="138"/>
                      <a:pt x="26" y="135"/>
                      <a:pt x="25" y="132"/>
                    </a:cubicBezTo>
                    <a:cubicBezTo>
                      <a:pt x="23" y="129"/>
                      <a:pt x="20" y="124"/>
                      <a:pt x="15" y="116"/>
                    </a:cubicBezTo>
                    <a:cubicBezTo>
                      <a:pt x="22" y="114"/>
                      <a:pt x="31" y="112"/>
                      <a:pt x="44" y="111"/>
                    </a:cubicBezTo>
                    <a:cubicBezTo>
                      <a:pt x="57" y="109"/>
                      <a:pt x="74" y="103"/>
                      <a:pt x="93" y="93"/>
                    </a:cubicBezTo>
                    <a:cubicBezTo>
                      <a:pt x="59" y="93"/>
                      <a:pt x="59" y="93"/>
                      <a:pt x="59" y="93"/>
                    </a:cubicBezTo>
                    <a:cubicBezTo>
                      <a:pt x="39" y="93"/>
                      <a:pt x="39" y="93"/>
                      <a:pt x="39" y="93"/>
                    </a:cubicBezTo>
                    <a:cubicBezTo>
                      <a:pt x="39" y="67"/>
                      <a:pt x="39" y="67"/>
                      <a:pt x="39" y="67"/>
                    </a:cubicBezTo>
                    <a:cubicBezTo>
                      <a:pt x="59" y="67"/>
                      <a:pt x="59" y="67"/>
                      <a:pt x="59" y="67"/>
                    </a:cubicBezTo>
                    <a:cubicBezTo>
                      <a:pt x="155" y="67"/>
                      <a:pt x="155" y="67"/>
                      <a:pt x="155" y="67"/>
                    </a:cubicBezTo>
                    <a:cubicBezTo>
                      <a:pt x="176" y="67"/>
                      <a:pt x="176" y="67"/>
                      <a:pt x="176" y="67"/>
                    </a:cubicBezTo>
                    <a:cubicBezTo>
                      <a:pt x="176" y="93"/>
                      <a:pt x="176" y="93"/>
                      <a:pt x="176" y="93"/>
                    </a:cubicBezTo>
                    <a:cubicBezTo>
                      <a:pt x="155" y="93"/>
                      <a:pt x="155" y="93"/>
                      <a:pt x="155" y="93"/>
                    </a:cubicBezTo>
                    <a:cubicBezTo>
                      <a:pt x="121" y="93"/>
                      <a:pt x="121" y="93"/>
                      <a:pt x="121" y="93"/>
                    </a:cubicBezTo>
                    <a:cubicBezTo>
                      <a:pt x="124" y="94"/>
                      <a:pt x="127" y="98"/>
                      <a:pt x="131" y="99"/>
                    </a:cubicBezTo>
                    <a:cubicBezTo>
                      <a:pt x="123" y="104"/>
                      <a:pt x="114" y="109"/>
                      <a:pt x="106" y="114"/>
                    </a:cubicBezTo>
                    <a:cubicBezTo>
                      <a:pt x="114" y="119"/>
                      <a:pt x="118" y="122"/>
                      <a:pt x="119" y="125"/>
                    </a:cubicBezTo>
                    <a:cubicBezTo>
                      <a:pt x="124" y="132"/>
                      <a:pt x="124" y="132"/>
                      <a:pt x="124" y="132"/>
                    </a:cubicBezTo>
                    <a:cubicBezTo>
                      <a:pt x="142" y="119"/>
                      <a:pt x="152" y="111"/>
                      <a:pt x="155" y="108"/>
                    </a:cubicBezTo>
                    <a:cubicBezTo>
                      <a:pt x="166" y="96"/>
                      <a:pt x="166" y="96"/>
                      <a:pt x="166" y="96"/>
                    </a:cubicBezTo>
                    <a:cubicBezTo>
                      <a:pt x="168" y="99"/>
                      <a:pt x="171" y="101"/>
                      <a:pt x="173" y="104"/>
                    </a:cubicBezTo>
                    <a:cubicBezTo>
                      <a:pt x="175" y="106"/>
                      <a:pt x="181" y="111"/>
                      <a:pt x="189" y="117"/>
                    </a:cubicBezTo>
                    <a:cubicBezTo>
                      <a:pt x="180" y="124"/>
                      <a:pt x="170" y="130"/>
                      <a:pt x="162" y="137"/>
                    </a:cubicBezTo>
                    <a:cubicBezTo>
                      <a:pt x="163" y="142"/>
                      <a:pt x="166" y="148"/>
                      <a:pt x="170" y="158"/>
                    </a:cubicBezTo>
                    <a:cubicBezTo>
                      <a:pt x="173" y="168"/>
                      <a:pt x="180" y="176"/>
                      <a:pt x="189" y="186"/>
                    </a:cubicBezTo>
                    <a:cubicBezTo>
                      <a:pt x="199" y="194"/>
                      <a:pt x="209" y="200"/>
                      <a:pt x="220" y="205"/>
                    </a:cubicBezTo>
                    <a:cubicBezTo>
                      <a:pt x="217" y="210"/>
                      <a:pt x="214" y="213"/>
                      <a:pt x="212" y="217"/>
                    </a:cubicBezTo>
                    <a:cubicBezTo>
                      <a:pt x="209" y="220"/>
                      <a:pt x="206" y="225"/>
                      <a:pt x="201" y="231"/>
                    </a:cubicBezTo>
                    <a:cubicBezTo>
                      <a:pt x="186" y="222"/>
                      <a:pt x="176" y="213"/>
                      <a:pt x="168" y="205"/>
                    </a:cubicBezTo>
                    <a:cubicBezTo>
                      <a:pt x="162" y="199"/>
                      <a:pt x="157" y="191"/>
                      <a:pt x="152" y="182"/>
                    </a:cubicBezTo>
                    <a:cubicBezTo>
                      <a:pt x="149" y="173"/>
                      <a:pt x="144" y="163"/>
                      <a:pt x="140" y="150"/>
                    </a:cubicBezTo>
                    <a:cubicBezTo>
                      <a:pt x="132" y="155"/>
                      <a:pt x="132" y="155"/>
                      <a:pt x="132" y="155"/>
                    </a:cubicBezTo>
                    <a:cubicBezTo>
                      <a:pt x="132" y="160"/>
                      <a:pt x="132" y="163"/>
                      <a:pt x="132" y="166"/>
                    </a:cubicBezTo>
                    <a:cubicBezTo>
                      <a:pt x="134" y="169"/>
                      <a:pt x="134" y="176"/>
                      <a:pt x="134" y="186"/>
                    </a:cubicBezTo>
                    <a:cubicBezTo>
                      <a:pt x="134" y="195"/>
                      <a:pt x="132" y="204"/>
                      <a:pt x="132" y="210"/>
                    </a:cubicBezTo>
                    <a:cubicBezTo>
                      <a:pt x="131" y="217"/>
                      <a:pt x="127" y="222"/>
                      <a:pt x="123" y="226"/>
                    </a:cubicBezTo>
                    <a:cubicBezTo>
                      <a:pt x="118" y="231"/>
                      <a:pt x="106" y="233"/>
                      <a:pt x="88" y="235"/>
                    </a:cubicBezTo>
                    <a:cubicBezTo>
                      <a:pt x="87" y="223"/>
                      <a:pt x="85" y="217"/>
                      <a:pt x="83" y="215"/>
                    </a:cubicBezTo>
                    <a:cubicBezTo>
                      <a:pt x="79" y="204"/>
                      <a:pt x="79" y="204"/>
                      <a:pt x="79" y="204"/>
                    </a:cubicBezTo>
                    <a:cubicBezTo>
                      <a:pt x="92" y="205"/>
                      <a:pt x="98" y="205"/>
                      <a:pt x="101" y="204"/>
                    </a:cubicBezTo>
                    <a:cubicBezTo>
                      <a:pt x="105" y="202"/>
                      <a:pt x="106" y="197"/>
                      <a:pt x="106" y="194"/>
                    </a:cubicBezTo>
                    <a:cubicBezTo>
                      <a:pt x="108" y="189"/>
                      <a:pt x="108" y="184"/>
                      <a:pt x="108" y="182"/>
                    </a:cubicBezTo>
                    <a:cubicBezTo>
                      <a:pt x="108" y="179"/>
                      <a:pt x="108" y="179"/>
                      <a:pt x="108" y="179"/>
                    </a:cubicBezTo>
                    <a:cubicBezTo>
                      <a:pt x="100" y="184"/>
                      <a:pt x="88" y="191"/>
                      <a:pt x="77" y="197"/>
                    </a:cubicBezTo>
                    <a:cubicBezTo>
                      <a:pt x="64" y="205"/>
                      <a:pt x="54" y="210"/>
                      <a:pt x="44" y="213"/>
                    </a:cubicBezTo>
                    <a:cubicBezTo>
                      <a:pt x="15" y="225"/>
                      <a:pt x="15" y="225"/>
                      <a:pt x="15" y="225"/>
                    </a:cubicBezTo>
                    <a:cubicBezTo>
                      <a:pt x="12" y="217"/>
                      <a:pt x="9" y="212"/>
                      <a:pt x="7" y="208"/>
                    </a:cubicBezTo>
                    <a:cubicBezTo>
                      <a:pt x="0" y="199"/>
                      <a:pt x="0" y="199"/>
                      <a:pt x="0" y="199"/>
                    </a:cubicBezTo>
                    <a:cubicBezTo>
                      <a:pt x="25" y="194"/>
                      <a:pt x="46" y="186"/>
                      <a:pt x="64" y="176"/>
                    </a:cubicBezTo>
                    <a:close/>
                    <a:moveTo>
                      <a:pt x="5" y="81"/>
                    </a:moveTo>
                    <a:cubicBezTo>
                      <a:pt x="5" y="68"/>
                      <a:pt x="5" y="68"/>
                      <a:pt x="5" y="68"/>
                    </a:cubicBezTo>
                    <a:cubicBezTo>
                      <a:pt x="5" y="42"/>
                      <a:pt x="5" y="42"/>
                      <a:pt x="5" y="42"/>
                    </a:cubicBezTo>
                    <a:cubicBezTo>
                      <a:pt x="5" y="24"/>
                      <a:pt x="5" y="24"/>
                      <a:pt x="5" y="24"/>
                    </a:cubicBezTo>
                    <a:cubicBezTo>
                      <a:pt x="31" y="26"/>
                      <a:pt x="31" y="26"/>
                      <a:pt x="31" y="26"/>
                    </a:cubicBezTo>
                    <a:cubicBezTo>
                      <a:pt x="92" y="26"/>
                      <a:pt x="92" y="26"/>
                      <a:pt x="92" y="26"/>
                    </a:cubicBezTo>
                    <a:cubicBezTo>
                      <a:pt x="90" y="23"/>
                      <a:pt x="85" y="18"/>
                      <a:pt x="80" y="15"/>
                    </a:cubicBezTo>
                    <a:cubicBezTo>
                      <a:pt x="83" y="13"/>
                      <a:pt x="87" y="11"/>
                      <a:pt x="88" y="10"/>
                    </a:cubicBezTo>
                    <a:cubicBezTo>
                      <a:pt x="92" y="8"/>
                      <a:pt x="96" y="5"/>
                      <a:pt x="105" y="0"/>
                    </a:cubicBezTo>
                    <a:cubicBezTo>
                      <a:pt x="114" y="10"/>
                      <a:pt x="123" y="16"/>
                      <a:pt x="127" y="21"/>
                    </a:cubicBezTo>
                    <a:cubicBezTo>
                      <a:pt x="124" y="23"/>
                      <a:pt x="123" y="24"/>
                      <a:pt x="121" y="26"/>
                    </a:cubicBezTo>
                    <a:cubicBezTo>
                      <a:pt x="186" y="26"/>
                      <a:pt x="186" y="26"/>
                      <a:pt x="186" y="26"/>
                    </a:cubicBezTo>
                    <a:cubicBezTo>
                      <a:pt x="210" y="24"/>
                      <a:pt x="210" y="24"/>
                      <a:pt x="210" y="24"/>
                    </a:cubicBezTo>
                    <a:cubicBezTo>
                      <a:pt x="210" y="42"/>
                      <a:pt x="210" y="42"/>
                      <a:pt x="210" y="42"/>
                    </a:cubicBezTo>
                    <a:cubicBezTo>
                      <a:pt x="210" y="68"/>
                      <a:pt x="210" y="68"/>
                      <a:pt x="210" y="68"/>
                    </a:cubicBezTo>
                    <a:cubicBezTo>
                      <a:pt x="210" y="83"/>
                      <a:pt x="210" y="83"/>
                      <a:pt x="210" y="83"/>
                    </a:cubicBezTo>
                    <a:cubicBezTo>
                      <a:pt x="181" y="83"/>
                      <a:pt x="181" y="83"/>
                      <a:pt x="181" y="83"/>
                    </a:cubicBezTo>
                    <a:cubicBezTo>
                      <a:pt x="183" y="68"/>
                      <a:pt x="183" y="68"/>
                      <a:pt x="183" y="68"/>
                    </a:cubicBezTo>
                    <a:cubicBezTo>
                      <a:pt x="183" y="52"/>
                      <a:pt x="183" y="52"/>
                      <a:pt x="183" y="52"/>
                    </a:cubicBezTo>
                    <a:cubicBezTo>
                      <a:pt x="35" y="52"/>
                      <a:pt x="35" y="52"/>
                      <a:pt x="35" y="52"/>
                    </a:cubicBezTo>
                    <a:cubicBezTo>
                      <a:pt x="35" y="68"/>
                      <a:pt x="35" y="68"/>
                      <a:pt x="35" y="68"/>
                    </a:cubicBezTo>
                    <a:cubicBezTo>
                      <a:pt x="35" y="81"/>
                      <a:pt x="35" y="81"/>
                      <a:pt x="35" y="81"/>
                    </a:cubicBezTo>
                    <a:lnTo>
                      <a:pt x="5" y="81"/>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52" name="Freeform 7"/>
              <p:cNvSpPr>
                <a:spLocks noEditPoints="1"/>
              </p:cNvSpPr>
              <p:nvPr/>
            </p:nvSpPr>
            <p:spPr bwMode="auto">
              <a:xfrm>
                <a:off x="3380" y="1661"/>
                <a:ext cx="440" cy="498"/>
              </a:xfrm>
              <a:custGeom>
                <a:avLst/>
                <a:gdLst>
                  <a:gd name="T0" fmla="*/ 28 w 205"/>
                  <a:gd name="T1" fmla="*/ 60 h 231"/>
                  <a:gd name="T2" fmla="*/ 72 w 205"/>
                  <a:gd name="T3" fmla="*/ 60 h 231"/>
                  <a:gd name="T4" fmla="*/ 72 w 205"/>
                  <a:gd name="T5" fmla="*/ 88 h 231"/>
                  <a:gd name="T6" fmla="*/ 28 w 205"/>
                  <a:gd name="T7" fmla="*/ 88 h 231"/>
                  <a:gd name="T8" fmla="*/ 28 w 205"/>
                  <a:gd name="T9" fmla="*/ 60 h 231"/>
                  <a:gd name="T10" fmla="*/ 0 w 205"/>
                  <a:gd name="T11" fmla="*/ 53 h 231"/>
                  <a:gd name="T12" fmla="*/ 0 w 205"/>
                  <a:gd name="T13" fmla="*/ 146 h 231"/>
                  <a:gd name="T14" fmla="*/ 0 w 205"/>
                  <a:gd name="T15" fmla="*/ 172 h 231"/>
                  <a:gd name="T16" fmla="*/ 28 w 205"/>
                  <a:gd name="T17" fmla="*/ 172 h 231"/>
                  <a:gd name="T18" fmla="*/ 28 w 205"/>
                  <a:gd name="T19" fmla="*/ 167 h 231"/>
                  <a:gd name="T20" fmla="*/ 72 w 205"/>
                  <a:gd name="T21" fmla="*/ 167 h 231"/>
                  <a:gd name="T22" fmla="*/ 72 w 205"/>
                  <a:gd name="T23" fmla="*/ 203 h 231"/>
                  <a:gd name="T24" fmla="*/ 73 w 205"/>
                  <a:gd name="T25" fmla="*/ 216 h 231"/>
                  <a:gd name="T26" fmla="*/ 81 w 205"/>
                  <a:gd name="T27" fmla="*/ 226 h 231"/>
                  <a:gd name="T28" fmla="*/ 101 w 205"/>
                  <a:gd name="T29" fmla="*/ 229 h 231"/>
                  <a:gd name="T30" fmla="*/ 135 w 205"/>
                  <a:gd name="T31" fmla="*/ 231 h 231"/>
                  <a:gd name="T32" fmla="*/ 168 w 205"/>
                  <a:gd name="T33" fmla="*/ 231 h 231"/>
                  <a:gd name="T34" fmla="*/ 184 w 205"/>
                  <a:gd name="T35" fmla="*/ 228 h 231"/>
                  <a:gd name="T36" fmla="*/ 194 w 205"/>
                  <a:gd name="T37" fmla="*/ 220 h 231"/>
                  <a:gd name="T38" fmla="*/ 205 w 205"/>
                  <a:gd name="T39" fmla="*/ 190 h 231"/>
                  <a:gd name="T40" fmla="*/ 177 w 205"/>
                  <a:gd name="T41" fmla="*/ 176 h 231"/>
                  <a:gd name="T42" fmla="*/ 176 w 205"/>
                  <a:gd name="T43" fmla="*/ 185 h 231"/>
                  <a:gd name="T44" fmla="*/ 171 w 205"/>
                  <a:gd name="T45" fmla="*/ 198 h 231"/>
                  <a:gd name="T46" fmla="*/ 159 w 205"/>
                  <a:gd name="T47" fmla="*/ 203 h 231"/>
                  <a:gd name="T48" fmla="*/ 137 w 205"/>
                  <a:gd name="T49" fmla="*/ 203 h 231"/>
                  <a:gd name="T50" fmla="*/ 111 w 205"/>
                  <a:gd name="T51" fmla="*/ 202 h 231"/>
                  <a:gd name="T52" fmla="*/ 101 w 205"/>
                  <a:gd name="T53" fmla="*/ 200 h 231"/>
                  <a:gd name="T54" fmla="*/ 99 w 205"/>
                  <a:gd name="T55" fmla="*/ 193 h 231"/>
                  <a:gd name="T56" fmla="*/ 99 w 205"/>
                  <a:gd name="T57" fmla="*/ 167 h 231"/>
                  <a:gd name="T58" fmla="*/ 150 w 205"/>
                  <a:gd name="T59" fmla="*/ 167 h 231"/>
                  <a:gd name="T60" fmla="*/ 150 w 205"/>
                  <a:gd name="T61" fmla="*/ 172 h 231"/>
                  <a:gd name="T62" fmla="*/ 177 w 205"/>
                  <a:gd name="T63" fmla="*/ 172 h 231"/>
                  <a:gd name="T64" fmla="*/ 177 w 205"/>
                  <a:gd name="T65" fmla="*/ 148 h 231"/>
                  <a:gd name="T66" fmla="*/ 177 w 205"/>
                  <a:gd name="T67" fmla="*/ 53 h 231"/>
                  <a:gd name="T68" fmla="*/ 177 w 205"/>
                  <a:gd name="T69" fmla="*/ 32 h 231"/>
                  <a:gd name="T70" fmla="*/ 159 w 205"/>
                  <a:gd name="T71" fmla="*/ 32 h 231"/>
                  <a:gd name="T72" fmla="*/ 99 w 205"/>
                  <a:gd name="T73" fmla="*/ 32 h 231"/>
                  <a:gd name="T74" fmla="*/ 99 w 205"/>
                  <a:gd name="T75" fmla="*/ 19 h 231"/>
                  <a:gd name="T76" fmla="*/ 99 w 205"/>
                  <a:gd name="T77" fmla="*/ 0 h 231"/>
                  <a:gd name="T78" fmla="*/ 72 w 205"/>
                  <a:gd name="T79" fmla="*/ 0 h 231"/>
                  <a:gd name="T80" fmla="*/ 72 w 205"/>
                  <a:gd name="T81" fmla="*/ 19 h 231"/>
                  <a:gd name="T82" fmla="*/ 72 w 205"/>
                  <a:gd name="T83" fmla="*/ 32 h 231"/>
                  <a:gd name="T84" fmla="*/ 21 w 205"/>
                  <a:gd name="T85" fmla="*/ 32 h 231"/>
                  <a:gd name="T86" fmla="*/ 0 w 205"/>
                  <a:gd name="T87" fmla="*/ 32 h 231"/>
                  <a:gd name="T88" fmla="*/ 0 w 205"/>
                  <a:gd name="T89" fmla="*/ 53 h 231"/>
                  <a:gd name="T90" fmla="*/ 28 w 205"/>
                  <a:gd name="T91" fmla="*/ 114 h 231"/>
                  <a:gd name="T92" fmla="*/ 72 w 205"/>
                  <a:gd name="T93" fmla="*/ 114 h 231"/>
                  <a:gd name="T94" fmla="*/ 72 w 205"/>
                  <a:gd name="T95" fmla="*/ 141 h 231"/>
                  <a:gd name="T96" fmla="*/ 28 w 205"/>
                  <a:gd name="T97" fmla="*/ 141 h 231"/>
                  <a:gd name="T98" fmla="*/ 28 w 205"/>
                  <a:gd name="T99" fmla="*/ 114 h 231"/>
                  <a:gd name="T100" fmla="*/ 99 w 205"/>
                  <a:gd name="T101" fmla="*/ 60 h 231"/>
                  <a:gd name="T102" fmla="*/ 150 w 205"/>
                  <a:gd name="T103" fmla="*/ 60 h 231"/>
                  <a:gd name="T104" fmla="*/ 150 w 205"/>
                  <a:gd name="T105" fmla="*/ 88 h 231"/>
                  <a:gd name="T106" fmla="*/ 99 w 205"/>
                  <a:gd name="T107" fmla="*/ 88 h 231"/>
                  <a:gd name="T108" fmla="*/ 99 w 205"/>
                  <a:gd name="T109" fmla="*/ 60 h 231"/>
                  <a:gd name="T110" fmla="*/ 99 w 205"/>
                  <a:gd name="T111" fmla="*/ 114 h 231"/>
                  <a:gd name="T112" fmla="*/ 150 w 205"/>
                  <a:gd name="T113" fmla="*/ 114 h 231"/>
                  <a:gd name="T114" fmla="*/ 150 w 205"/>
                  <a:gd name="T115" fmla="*/ 141 h 231"/>
                  <a:gd name="T116" fmla="*/ 99 w 205"/>
                  <a:gd name="T117" fmla="*/ 141 h 231"/>
                  <a:gd name="T118" fmla="*/ 99 w 205"/>
                  <a:gd name="T119" fmla="*/ 11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5" h="231">
                    <a:moveTo>
                      <a:pt x="28" y="60"/>
                    </a:moveTo>
                    <a:cubicBezTo>
                      <a:pt x="72" y="60"/>
                      <a:pt x="72" y="60"/>
                      <a:pt x="72" y="60"/>
                    </a:cubicBezTo>
                    <a:cubicBezTo>
                      <a:pt x="72" y="88"/>
                      <a:pt x="72" y="88"/>
                      <a:pt x="72" y="88"/>
                    </a:cubicBezTo>
                    <a:cubicBezTo>
                      <a:pt x="28" y="88"/>
                      <a:pt x="28" y="88"/>
                      <a:pt x="28" y="88"/>
                    </a:cubicBezTo>
                    <a:lnTo>
                      <a:pt x="28" y="60"/>
                    </a:lnTo>
                    <a:close/>
                    <a:moveTo>
                      <a:pt x="0" y="53"/>
                    </a:moveTo>
                    <a:cubicBezTo>
                      <a:pt x="0" y="146"/>
                      <a:pt x="0" y="146"/>
                      <a:pt x="0" y="146"/>
                    </a:cubicBezTo>
                    <a:cubicBezTo>
                      <a:pt x="0" y="172"/>
                      <a:pt x="0" y="172"/>
                      <a:pt x="0" y="172"/>
                    </a:cubicBezTo>
                    <a:cubicBezTo>
                      <a:pt x="28" y="172"/>
                      <a:pt x="28" y="172"/>
                      <a:pt x="28" y="172"/>
                    </a:cubicBezTo>
                    <a:cubicBezTo>
                      <a:pt x="28" y="167"/>
                      <a:pt x="28" y="167"/>
                      <a:pt x="28" y="167"/>
                    </a:cubicBezTo>
                    <a:cubicBezTo>
                      <a:pt x="72" y="167"/>
                      <a:pt x="72" y="167"/>
                      <a:pt x="72" y="167"/>
                    </a:cubicBezTo>
                    <a:cubicBezTo>
                      <a:pt x="72" y="203"/>
                      <a:pt x="72" y="203"/>
                      <a:pt x="72" y="203"/>
                    </a:cubicBezTo>
                    <a:cubicBezTo>
                      <a:pt x="72" y="208"/>
                      <a:pt x="72" y="213"/>
                      <a:pt x="73" y="216"/>
                    </a:cubicBezTo>
                    <a:cubicBezTo>
                      <a:pt x="75" y="220"/>
                      <a:pt x="76" y="223"/>
                      <a:pt x="81" y="226"/>
                    </a:cubicBezTo>
                    <a:cubicBezTo>
                      <a:pt x="86" y="228"/>
                      <a:pt x="93" y="229"/>
                      <a:pt x="101" y="229"/>
                    </a:cubicBezTo>
                    <a:cubicBezTo>
                      <a:pt x="111" y="229"/>
                      <a:pt x="122" y="229"/>
                      <a:pt x="135" y="231"/>
                    </a:cubicBezTo>
                    <a:cubicBezTo>
                      <a:pt x="150" y="231"/>
                      <a:pt x="161" y="231"/>
                      <a:pt x="168" y="231"/>
                    </a:cubicBezTo>
                    <a:cubicBezTo>
                      <a:pt x="176" y="229"/>
                      <a:pt x="181" y="229"/>
                      <a:pt x="184" y="228"/>
                    </a:cubicBezTo>
                    <a:cubicBezTo>
                      <a:pt x="187" y="226"/>
                      <a:pt x="190" y="223"/>
                      <a:pt x="194" y="220"/>
                    </a:cubicBezTo>
                    <a:cubicBezTo>
                      <a:pt x="197" y="216"/>
                      <a:pt x="200" y="206"/>
                      <a:pt x="205" y="190"/>
                    </a:cubicBezTo>
                    <a:cubicBezTo>
                      <a:pt x="197" y="187"/>
                      <a:pt x="189" y="182"/>
                      <a:pt x="177" y="176"/>
                    </a:cubicBezTo>
                    <a:cubicBezTo>
                      <a:pt x="176" y="185"/>
                      <a:pt x="176" y="185"/>
                      <a:pt x="176" y="185"/>
                    </a:cubicBezTo>
                    <a:cubicBezTo>
                      <a:pt x="176" y="192"/>
                      <a:pt x="174" y="195"/>
                      <a:pt x="171" y="198"/>
                    </a:cubicBezTo>
                    <a:cubicBezTo>
                      <a:pt x="168" y="200"/>
                      <a:pt x="164" y="202"/>
                      <a:pt x="159" y="203"/>
                    </a:cubicBezTo>
                    <a:cubicBezTo>
                      <a:pt x="155" y="203"/>
                      <a:pt x="146" y="203"/>
                      <a:pt x="137" y="203"/>
                    </a:cubicBezTo>
                    <a:cubicBezTo>
                      <a:pt x="111" y="202"/>
                      <a:pt x="111" y="202"/>
                      <a:pt x="111" y="202"/>
                    </a:cubicBezTo>
                    <a:cubicBezTo>
                      <a:pt x="106" y="202"/>
                      <a:pt x="102" y="202"/>
                      <a:pt x="101" y="200"/>
                    </a:cubicBezTo>
                    <a:cubicBezTo>
                      <a:pt x="101" y="198"/>
                      <a:pt x="99" y="195"/>
                      <a:pt x="99" y="193"/>
                    </a:cubicBezTo>
                    <a:cubicBezTo>
                      <a:pt x="99" y="167"/>
                      <a:pt x="99" y="167"/>
                      <a:pt x="99" y="167"/>
                    </a:cubicBezTo>
                    <a:cubicBezTo>
                      <a:pt x="150" y="167"/>
                      <a:pt x="150" y="167"/>
                      <a:pt x="150" y="167"/>
                    </a:cubicBezTo>
                    <a:cubicBezTo>
                      <a:pt x="150" y="172"/>
                      <a:pt x="150" y="172"/>
                      <a:pt x="150" y="172"/>
                    </a:cubicBezTo>
                    <a:cubicBezTo>
                      <a:pt x="177" y="172"/>
                      <a:pt x="177" y="172"/>
                      <a:pt x="177" y="172"/>
                    </a:cubicBezTo>
                    <a:cubicBezTo>
                      <a:pt x="177" y="148"/>
                      <a:pt x="177" y="148"/>
                      <a:pt x="177" y="148"/>
                    </a:cubicBezTo>
                    <a:cubicBezTo>
                      <a:pt x="177" y="53"/>
                      <a:pt x="177" y="53"/>
                      <a:pt x="177" y="53"/>
                    </a:cubicBezTo>
                    <a:cubicBezTo>
                      <a:pt x="177" y="32"/>
                      <a:pt x="177" y="32"/>
                      <a:pt x="177" y="32"/>
                    </a:cubicBezTo>
                    <a:cubicBezTo>
                      <a:pt x="159" y="32"/>
                      <a:pt x="159" y="32"/>
                      <a:pt x="159" y="32"/>
                    </a:cubicBezTo>
                    <a:cubicBezTo>
                      <a:pt x="99" y="32"/>
                      <a:pt x="99" y="32"/>
                      <a:pt x="99" y="32"/>
                    </a:cubicBezTo>
                    <a:cubicBezTo>
                      <a:pt x="99" y="19"/>
                      <a:pt x="99" y="19"/>
                      <a:pt x="99" y="19"/>
                    </a:cubicBezTo>
                    <a:cubicBezTo>
                      <a:pt x="99" y="0"/>
                      <a:pt x="99" y="0"/>
                      <a:pt x="99" y="0"/>
                    </a:cubicBezTo>
                    <a:cubicBezTo>
                      <a:pt x="72" y="0"/>
                      <a:pt x="72" y="0"/>
                      <a:pt x="72" y="0"/>
                    </a:cubicBezTo>
                    <a:cubicBezTo>
                      <a:pt x="72" y="19"/>
                      <a:pt x="72" y="19"/>
                      <a:pt x="72" y="19"/>
                    </a:cubicBezTo>
                    <a:cubicBezTo>
                      <a:pt x="72" y="32"/>
                      <a:pt x="72" y="32"/>
                      <a:pt x="72" y="32"/>
                    </a:cubicBezTo>
                    <a:cubicBezTo>
                      <a:pt x="21" y="32"/>
                      <a:pt x="21" y="32"/>
                      <a:pt x="21" y="32"/>
                    </a:cubicBezTo>
                    <a:cubicBezTo>
                      <a:pt x="0" y="32"/>
                      <a:pt x="0" y="32"/>
                      <a:pt x="0" y="32"/>
                    </a:cubicBezTo>
                    <a:lnTo>
                      <a:pt x="0" y="53"/>
                    </a:lnTo>
                    <a:close/>
                    <a:moveTo>
                      <a:pt x="28" y="114"/>
                    </a:moveTo>
                    <a:cubicBezTo>
                      <a:pt x="72" y="114"/>
                      <a:pt x="72" y="114"/>
                      <a:pt x="72" y="114"/>
                    </a:cubicBezTo>
                    <a:cubicBezTo>
                      <a:pt x="72" y="141"/>
                      <a:pt x="72" y="141"/>
                      <a:pt x="72" y="141"/>
                    </a:cubicBezTo>
                    <a:cubicBezTo>
                      <a:pt x="28" y="141"/>
                      <a:pt x="28" y="141"/>
                      <a:pt x="28" y="141"/>
                    </a:cubicBezTo>
                    <a:lnTo>
                      <a:pt x="28" y="114"/>
                    </a:lnTo>
                    <a:close/>
                    <a:moveTo>
                      <a:pt x="99" y="60"/>
                    </a:moveTo>
                    <a:cubicBezTo>
                      <a:pt x="150" y="60"/>
                      <a:pt x="150" y="60"/>
                      <a:pt x="150" y="60"/>
                    </a:cubicBezTo>
                    <a:cubicBezTo>
                      <a:pt x="150" y="88"/>
                      <a:pt x="150" y="88"/>
                      <a:pt x="150" y="88"/>
                    </a:cubicBezTo>
                    <a:cubicBezTo>
                      <a:pt x="99" y="88"/>
                      <a:pt x="99" y="88"/>
                      <a:pt x="99" y="88"/>
                    </a:cubicBezTo>
                    <a:lnTo>
                      <a:pt x="99" y="60"/>
                    </a:lnTo>
                    <a:close/>
                    <a:moveTo>
                      <a:pt x="99" y="114"/>
                    </a:moveTo>
                    <a:cubicBezTo>
                      <a:pt x="150" y="114"/>
                      <a:pt x="150" y="114"/>
                      <a:pt x="150" y="114"/>
                    </a:cubicBezTo>
                    <a:cubicBezTo>
                      <a:pt x="150" y="141"/>
                      <a:pt x="150" y="141"/>
                      <a:pt x="150" y="141"/>
                    </a:cubicBezTo>
                    <a:cubicBezTo>
                      <a:pt x="99" y="141"/>
                      <a:pt x="99" y="141"/>
                      <a:pt x="99" y="141"/>
                    </a:cubicBezTo>
                    <a:lnTo>
                      <a:pt x="99" y="114"/>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53" name="Freeform 8"/>
              <p:cNvSpPr>
                <a:spLocks noEditPoints="1"/>
              </p:cNvSpPr>
              <p:nvPr/>
            </p:nvSpPr>
            <p:spPr bwMode="auto">
              <a:xfrm>
                <a:off x="3883" y="1690"/>
                <a:ext cx="402" cy="459"/>
              </a:xfrm>
              <a:custGeom>
                <a:avLst/>
                <a:gdLst>
                  <a:gd name="T0" fmla="*/ 36 w 189"/>
                  <a:gd name="T1" fmla="*/ 75 h 214"/>
                  <a:gd name="T2" fmla="*/ 43 w 189"/>
                  <a:gd name="T3" fmla="*/ 124 h 214"/>
                  <a:gd name="T4" fmla="*/ 30 w 189"/>
                  <a:gd name="T5" fmla="*/ 67 h 214"/>
                  <a:gd name="T6" fmla="*/ 30 w 189"/>
                  <a:gd name="T7" fmla="*/ 176 h 214"/>
                  <a:gd name="T8" fmla="*/ 43 w 189"/>
                  <a:gd name="T9" fmla="*/ 158 h 214"/>
                  <a:gd name="T10" fmla="*/ 64 w 189"/>
                  <a:gd name="T11" fmla="*/ 144 h 214"/>
                  <a:gd name="T12" fmla="*/ 72 w 189"/>
                  <a:gd name="T13" fmla="*/ 139 h 214"/>
                  <a:gd name="T14" fmla="*/ 80 w 189"/>
                  <a:gd name="T15" fmla="*/ 144 h 214"/>
                  <a:gd name="T16" fmla="*/ 80 w 189"/>
                  <a:gd name="T17" fmla="*/ 98 h 214"/>
                  <a:gd name="T18" fmla="*/ 87 w 189"/>
                  <a:gd name="T19" fmla="*/ 70 h 214"/>
                  <a:gd name="T20" fmla="*/ 110 w 189"/>
                  <a:gd name="T21" fmla="*/ 106 h 214"/>
                  <a:gd name="T22" fmla="*/ 96 w 189"/>
                  <a:gd name="T23" fmla="*/ 139 h 214"/>
                  <a:gd name="T24" fmla="*/ 93 w 189"/>
                  <a:gd name="T25" fmla="*/ 171 h 214"/>
                  <a:gd name="T26" fmla="*/ 111 w 189"/>
                  <a:gd name="T27" fmla="*/ 165 h 214"/>
                  <a:gd name="T28" fmla="*/ 134 w 189"/>
                  <a:gd name="T29" fmla="*/ 150 h 214"/>
                  <a:gd name="T30" fmla="*/ 160 w 189"/>
                  <a:gd name="T31" fmla="*/ 142 h 214"/>
                  <a:gd name="T32" fmla="*/ 139 w 189"/>
                  <a:gd name="T33" fmla="*/ 103 h 214"/>
                  <a:gd name="T34" fmla="*/ 145 w 189"/>
                  <a:gd name="T35" fmla="*/ 65 h 214"/>
                  <a:gd name="T36" fmla="*/ 149 w 189"/>
                  <a:gd name="T37" fmla="*/ 43 h 214"/>
                  <a:gd name="T38" fmla="*/ 121 w 189"/>
                  <a:gd name="T39" fmla="*/ 46 h 214"/>
                  <a:gd name="T40" fmla="*/ 108 w 189"/>
                  <a:gd name="T41" fmla="*/ 56 h 214"/>
                  <a:gd name="T42" fmla="*/ 87 w 189"/>
                  <a:gd name="T43" fmla="*/ 69 h 214"/>
                  <a:gd name="T44" fmla="*/ 92 w 189"/>
                  <a:gd name="T45" fmla="*/ 49 h 214"/>
                  <a:gd name="T46" fmla="*/ 64 w 189"/>
                  <a:gd name="T47" fmla="*/ 35 h 214"/>
                  <a:gd name="T48" fmla="*/ 62 w 189"/>
                  <a:gd name="T49" fmla="*/ 56 h 214"/>
                  <a:gd name="T50" fmla="*/ 49 w 189"/>
                  <a:gd name="T51" fmla="*/ 49 h 214"/>
                  <a:gd name="T52" fmla="*/ 30 w 189"/>
                  <a:gd name="T53" fmla="*/ 62 h 214"/>
                  <a:gd name="T54" fmla="*/ 160 w 189"/>
                  <a:gd name="T55" fmla="*/ 30 h 214"/>
                  <a:gd name="T56" fmla="*/ 158 w 189"/>
                  <a:gd name="T57" fmla="*/ 179 h 214"/>
                  <a:gd name="T58" fmla="*/ 134 w 189"/>
                  <a:gd name="T59" fmla="*/ 179 h 214"/>
                  <a:gd name="T60" fmla="*/ 142 w 189"/>
                  <a:gd name="T61" fmla="*/ 204 h 214"/>
                  <a:gd name="T62" fmla="*/ 175 w 189"/>
                  <a:gd name="T63" fmla="*/ 209 h 214"/>
                  <a:gd name="T64" fmla="*/ 188 w 189"/>
                  <a:gd name="T65" fmla="*/ 184 h 214"/>
                  <a:gd name="T66" fmla="*/ 189 w 189"/>
                  <a:gd name="T67" fmla="*/ 0 h 214"/>
                  <a:gd name="T68" fmla="*/ 28 w 189"/>
                  <a:gd name="T69" fmla="*/ 2 h 214"/>
                  <a:gd name="T70" fmla="*/ 0 w 189"/>
                  <a:gd name="T71" fmla="*/ 30 h 214"/>
                  <a:gd name="T72" fmla="*/ 0 w 189"/>
                  <a:gd name="T73" fmla="*/ 20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9" h="214">
                    <a:moveTo>
                      <a:pt x="30" y="67"/>
                    </a:moveTo>
                    <a:cubicBezTo>
                      <a:pt x="36" y="75"/>
                      <a:pt x="36" y="75"/>
                      <a:pt x="36" y="75"/>
                    </a:cubicBezTo>
                    <a:cubicBezTo>
                      <a:pt x="38" y="78"/>
                      <a:pt x="43" y="87"/>
                      <a:pt x="53" y="101"/>
                    </a:cubicBezTo>
                    <a:cubicBezTo>
                      <a:pt x="49" y="111"/>
                      <a:pt x="46" y="119"/>
                      <a:pt x="43" y="124"/>
                    </a:cubicBezTo>
                    <a:cubicBezTo>
                      <a:pt x="39" y="131"/>
                      <a:pt x="35" y="135"/>
                      <a:pt x="30" y="142"/>
                    </a:cubicBezTo>
                    <a:lnTo>
                      <a:pt x="30" y="67"/>
                    </a:lnTo>
                    <a:close/>
                    <a:moveTo>
                      <a:pt x="31" y="207"/>
                    </a:moveTo>
                    <a:cubicBezTo>
                      <a:pt x="30" y="176"/>
                      <a:pt x="30" y="176"/>
                      <a:pt x="30" y="176"/>
                    </a:cubicBezTo>
                    <a:cubicBezTo>
                      <a:pt x="30" y="145"/>
                      <a:pt x="30" y="145"/>
                      <a:pt x="30" y="145"/>
                    </a:cubicBezTo>
                    <a:cubicBezTo>
                      <a:pt x="36" y="152"/>
                      <a:pt x="39" y="157"/>
                      <a:pt x="43" y="158"/>
                    </a:cubicBezTo>
                    <a:cubicBezTo>
                      <a:pt x="44" y="162"/>
                      <a:pt x="46" y="165"/>
                      <a:pt x="48" y="166"/>
                    </a:cubicBezTo>
                    <a:cubicBezTo>
                      <a:pt x="56" y="155"/>
                      <a:pt x="61" y="147"/>
                      <a:pt x="64" y="144"/>
                    </a:cubicBezTo>
                    <a:cubicBezTo>
                      <a:pt x="66" y="139"/>
                      <a:pt x="67" y="135"/>
                      <a:pt x="69" y="132"/>
                    </a:cubicBezTo>
                    <a:cubicBezTo>
                      <a:pt x="72" y="139"/>
                      <a:pt x="72" y="139"/>
                      <a:pt x="72" y="139"/>
                    </a:cubicBezTo>
                    <a:cubicBezTo>
                      <a:pt x="72" y="140"/>
                      <a:pt x="74" y="144"/>
                      <a:pt x="74" y="149"/>
                    </a:cubicBezTo>
                    <a:cubicBezTo>
                      <a:pt x="80" y="144"/>
                      <a:pt x="80" y="144"/>
                      <a:pt x="80" y="144"/>
                    </a:cubicBezTo>
                    <a:cubicBezTo>
                      <a:pt x="83" y="140"/>
                      <a:pt x="88" y="137"/>
                      <a:pt x="98" y="132"/>
                    </a:cubicBezTo>
                    <a:cubicBezTo>
                      <a:pt x="92" y="119"/>
                      <a:pt x="85" y="109"/>
                      <a:pt x="80" y="98"/>
                    </a:cubicBezTo>
                    <a:cubicBezTo>
                      <a:pt x="82" y="90"/>
                      <a:pt x="82" y="90"/>
                      <a:pt x="82" y="90"/>
                    </a:cubicBezTo>
                    <a:cubicBezTo>
                      <a:pt x="83" y="87"/>
                      <a:pt x="85" y="80"/>
                      <a:pt x="87" y="70"/>
                    </a:cubicBezTo>
                    <a:cubicBezTo>
                      <a:pt x="95" y="80"/>
                      <a:pt x="98" y="87"/>
                      <a:pt x="101" y="88"/>
                    </a:cubicBezTo>
                    <a:cubicBezTo>
                      <a:pt x="103" y="92"/>
                      <a:pt x="106" y="98"/>
                      <a:pt x="110" y="106"/>
                    </a:cubicBezTo>
                    <a:cubicBezTo>
                      <a:pt x="106" y="118"/>
                      <a:pt x="106" y="118"/>
                      <a:pt x="106" y="118"/>
                    </a:cubicBezTo>
                    <a:cubicBezTo>
                      <a:pt x="105" y="124"/>
                      <a:pt x="101" y="131"/>
                      <a:pt x="96" y="139"/>
                    </a:cubicBezTo>
                    <a:cubicBezTo>
                      <a:pt x="92" y="145"/>
                      <a:pt x="87" y="153"/>
                      <a:pt x="79" y="160"/>
                    </a:cubicBezTo>
                    <a:cubicBezTo>
                      <a:pt x="87" y="165"/>
                      <a:pt x="92" y="168"/>
                      <a:pt x="93" y="171"/>
                    </a:cubicBezTo>
                    <a:cubicBezTo>
                      <a:pt x="96" y="173"/>
                      <a:pt x="98" y="175"/>
                      <a:pt x="101" y="178"/>
                    </a:cubicBezTo>
                    <a:cubicBezTo>
                      <a:pt x="106" y="173"/>
                      <a:pt x="110" y="168"/>
                      <a:pt x="111" y="165"/>
                    </a:cubicBezTo>
                    <a:cubicBezTo>
                      <a:pt x="114" y="160"/>
                      <a:pt x="119" y="152"/>
                      <a:pt x="127" y="137"/>
                    </a:cubicBezTo>
                    <a:cubicBezTo>
                      <a:pt x="134" y="150"/>
                      <a:pt x="134" y="150"/>
                      <a:pt x="134" y="150"/>
                    </a:cubicBezTo>
                    <a:cubicBezTo>
                      <a:pt x="134" y="152"/>
                      <a:pt x="136" y="155"/>
                      <a:pt x="139" y="162"/>
                    </a:cubicBezTo>
                    <a:cubicBezTo>
                      <a:pt x="145" y="153"/>
                      <a:pt x="153" y="147"/>
                      <a:pt x="160" y="142"/>
                    </a:cubicBezTo>
                    <a:cubicBezTo>
                      <a:pt x="155" y="134"/>
                      <a:pt x="155" y="134"/>
                      <a:pt x="155" y="134"/>
                    </a:cubicBezTo>
                    <a:cubicBezTo>
                      <a:pt x="155" y="132"/>
                      <a:pt x="150" y="122"/>
                      <a:pt x="139" y="103"/>
                    </a:cubicBezTo>
                    <a:cubicBezTo>
                      <a:pt x="142" y="88"/>
                      <a:pt x="142" y="88"/>
                      <a:pt x="142" y="88"/>
                    </a:cubicBezTo>
                    <a:cubicBezTo>
                      <a:pt x="144" y="82"/>
                      <a:pt x="145" y="74"/>
                      <a:pt x="145" y="65"/>
                    </a:cubicBezTo>
                    <a:cubicBezTo>
                      <a:pt x="149" y="51"/>
                      <a:pt x="149" y="51"/>
                      <a:pt x="149" y="51"/>
                    </a:cubicBezTo>
                    <a:cubicBezTo>
                      <a:pt x="149" y="49"/>
                      <a:pt x="149" y="46"/>
                      <a:pt x="149" y="43"/>
                    </a:cubicBezTo>
                    <a:cubicBezTo>
                      <a:pt x="140" y="43"/>
                      <a:pt x="131" y="41"/>
                      <a:pt x="121" y="39"/>
                    </a:cubicBezTo>
                    <a:cubicBezTo>
                      <a:pt x="121" y="46"/>
                      <a:pt x="121" y="46"/>
                      <a:pt x="121" y="46"/>
                    </a:cubicBezTo>
                    <a:cubicBezTo>
                      <a:pt x="121" y="51"/>
                      <a:pt x="119" y="59"/>
                      <a:pt x="118" y="70"/>
                    </a:cubicBezTo>
                    <a:cubicBezTo>
                      <a:pt x="114" y="65"/>
                      <a:pt x="111" y="59"/>
                      <a:pt x="108" y="56"/>
                    </a:cubicBezTo>
                    <a:cubicBezTo>
                      <a:pt x="103" y="59"/>
                      <a:pt x="103" y="59"/>
                      <a:pt x="103" y="59"/>
                    </a:cubicBezTo>
                    <a:cubicBezTo>
                      <a:pt x="100" y="62"/>
                      <a:pt x="95" y="65"/>
                      <a:pt x="87" y="69"/>
                    </a:cubicBezTo>
                    <a:cubicBezTo>
                      <a:pt x="90" y="56"/>
                      <a:pt x="90" y="56"/>
                      <a:pt x="90" y="56"/>
                    </a:cubicBezTo>
                    <a:cubicBezTo>
                      <a:pt x="90" y="56"/>
                      <a:pt x="90" y="54"/>
                      <a:pt x="92" y="49"/>
                    </a:cubicBezTo>
                    <a:cubicBezTo>
                      <a:pt x="92" y="46"/>
                      <a:pt x="92" y="43"/>
                      <a:pt x="93" y="39"/>
                    </a:cubicBezTo>
                    <a:cubicBezTo>
                      <a:pt x="82" y="39"/>
                      <a:pt x="72" y="38"/>
                      <a:pt x="64" y="35"/>
                    </a:cubicBezTo>
                    <a:cubicBezTo>
                      <a:pt x="64" y="44"/>
                      <a:pt x="64" y="44"/>
                      <a:pt x="64" y="44"/>
                    </a:cubicBezTo>
                    <a:cubicBezTo>
                      <a:pt x="64" y="49"/>
                      <a:pt x="64" y="52"/>
                      <a:pt x="62" y="56"/>
                    </a:cubicBezTo>
                    <a:cubicBezTo>
                      <a:pt x="62" y="61"/>
                      <a:pt x="62" y="64"/>
                      <a:pt x="61" y="69"/>
                    </a:cubicBezTo>
                    <a:cubicBezTo>
                      <a:pt x="56" y="62"/>
                      <a:pt x="53" y="56"/>
                      <a:pt x="49" y="49"/>
                    </a:cubicBezTo>
                    <a:cubicBezTo>
                      <a:pt x="43" y="56"/>
                      <a:pt x="39" y="57"/>
                      <a:pt x="36" y="59"/>
                    </a:cubicBezTo>
                    <a:cubicBezTo>
                      <a:pt x="35" y="61"/>
                      <a:pt x="33" y="62"/>
                      <a:pt x="30" y="62"/>
                    </a:cubicBezTo>
                    <a:cubicBezTo>
                      <a:pt x="30" y="30"/>
                      <a:pt x="30" y="30"/>
                      <a:pt x="30" y="30"/>
                    </a:cubicBezTo>
                    <a:cubicBezTo>
                      <a:pt x="160" y="30"/>
                      <a:pt x="160" y="30"/>
                      <a:pt x="160" y="30"/>
                    </a:cubicBezTo>
                    <a:cubicBezTo>
                      <a:pt x="160" y="173"/>
                      <a:pt x="160" y="173"/>
                      <a:pt x="160" y="173"/>
                    </a:cubicBezTo>
                    <a:cubicBezTo>
                      <a:pt x="160" y="175"/>
                      <a:pt x="160" y="178"/>
                      <a:pt x="158" y="179"/>
                    </a:cubicBezTo>
                    <a:cubicBezTo>
                      <a:pt x="158" y="181"/>
                      <a:pt x="153" y="181"/>
                      <a:pt x="149" y="181"/>
                    </a:cubicBezTo>
                    <a:cubicBezTo>
                      <a:pt x="144" y="181"/>
                      <a:pt x="139" y="181"/>
                      <a:pt x="134" y="179"/>
                    </a:cubicBezTo>
                    <a:cubicBezTo>
                      <a:pt x="137" y="188"/>
                      <a:pt x="137" y="188"/>
                      <a:pt x="137" y="188"/>
                    </a:cubicBezTo>
                    <a:cubicBezTo>
                      <a:pt x="140" y="196"/>
                      <a:pt x="142" y="201"/>
                      <a:pt x="142" y="204"/>
                    </a:cubicBezTo>
                    <a:cubicBezTo>
                      <a:pt x="142" y="209"/>
                      <a:pt x="144" y="212"/>
                      <a:pt x="144" y="214"/>
                    </a:cubicBezTo>
                    <a:cubicBezTo>
                      <a:pt x="158" y="212"/>
                      <a:pt x="168" y="210"/>
                      <a:pt x="175" y="209"/>
                    </a:cubicBezTo>
                    <a:cubicBezTo>
                      <a:pt x="181" y="206"/>
                      <a:pt x="186" y="202"/>
                      <a:pt x="186" y="199"/>
                    </a:cubicBezTo>
                    <a:cubicBezTo>
                      <a:pt x="188" y="194"/>
                      <a:pt x="188" y="189"/>
                      <a:pt x="188" y="184"/>
                    </a:cubicBezTo>
                    <a:cubicBezTo>
                      <a:pt x="188" y="30"/>
                      <a:pt x="188" y="30"/>
                      <a:pt x="188" y="30"/>
                    </a:cubicBezTo>
                    <a:cubicBezTo>
                      <a:pt x="189" y="0"/>
                      <a:pt x="189" y="0"/>
                      <a:pt x="189" y="0"/>
                    </a:cubicBezTo>
                    <a:cubicBezTo>
                      <a:pt x="162" y="2"/>
                      <a:pt x="162" y="2"/>
                      <a:pt x="162" y="2"/>
                    </a:cubicBezTo>
                    <a:cubicBezTo>
                      <a:pt x="28" y="2"/>
                      <a:pt x="28" y="2"/>
                      <a:pt x="28" y="2"/>
                    </a:cubicBezTo>
                    <a:cubicBezTo>
                      <a:pt x="0" y="0"/>
                      <a:pt x="0" y="0"/>
                      <a:pt x="0" y="0"/>
                    </a:cubicBezTo>
                    <a:cubicBezTo>
                      <a:pt x="0" y="30"/>
                      <a:pt x="0" y="30"/>
                      <a:pt x="0" y="30"/>
                    </a:cubicBezTo>
                    <a:cubicBezTo>
                      <a:pt x="0" y="176"/>
                      <a:pt x="0" y="176"/>
                      <a:pt x="0" y="176"/>
                    </a:cubicBezTo>
                    <a:cubicBezTo>
                      <a:pt x="0" y="207"/>
                      <a:pt x="0" y="207"/>
                      <a:pt x="0" y="207"/>
                    </a:cubicBezTo>
                    <a:lnTo>
                      <a:pt x="31" y="207"/>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54" name="Freeform 9"/>
              <p:cNvSpPr>
                <a:spLocks noEditPoints="1"/>
              </p:cNvSpPr>
              <p:nvPr/>
            </p:nvSpPr>
            <p:spPr bwMode="auto">
              <a:xfrm>
                <a:off x="4347" y="1676"/>
                <a:ext cx="474" cy="473"/>
              </a:xfrm>
              <a:custGeom>
                <a:avLst/>
                <a:gdLst>
                  <a:gd name="T0" fmla="*/ 21 w 221"/>
                  <a:gd name="T1" fmla="*/ 122 h 222"/>
                  <a:gd name="T2" fmla="*/ 4 w 221"/>
                  <a:gd name="T3" fmla="*/ 101 h 222"/>
                  <a:gd name="T4" fmla="*/ 0 w 221"/>
                  <a:gd name="T5" fmla="*/ 96 h 222"/>
                  <a:gd name="T6" fmla="*/ 27 w 221"/>
                  <a:gd name="T7" fmla="*/ 77 h 222"/>
                  <a:gd name="T8" fmla="*/ 53 w 221"/>
                  <a:gd name="T9" fmla="*/ 46 h 222"/>
                  <a:gd name="T10" fmla="*/ 71 w 221"/>
                  <a:gd name="T11" fmla="*/ 12 h 222"/>
                  <a:gd name="T12" fmla="*/ 73 w 221"/>
                  <a:gd name="T13" fmla="*/ 5 h 222"/>
                  <a:gd name="T14" fmla="*/ 102 w 221"/>
                  <a:gd name="T15" fmla="*/ 18 h 222"/>
                  <a:gd name="T16" fmla="*/ 79 w 221"/>
                  <a:gd name="T17" fmla="*/ 57 h 222"/>
                  <a:gd name="T18" fmla="*/ 53 w 221"/>
                  <a:gd name="T19" fmla="*/ 91 h 222"/>
                  <a:gd name="T20" fmla="*/ 21 w 221"/>
                  <a:gd name="T21" fmla="*/ 122 h 222"/>
                  <a:gd name="T22" fmla="*/ 42 w 221"/>
                  <a:gd name="T23" fmla="*/ 170 h 222"/>
                  <a:gd name="T24" fmla="*/ 55 w 221"/>
                  <a:gd name="T25" fmla="*/ 155 h 222"/>
                  <a:gd name="T26" fmla="*/ 73 w 221"/>
                  <a:gd name="T27" fmla="*/ 134 h 222"/>
                  <a:gd name="T28" fmla="*/ 88 w 221"/>
                  <a:gd name="T29" fmla="*/ 108 h 222"/>
                  <a:gd name="T30" fmla="*/ 96 w 221"/>
                  <a:gd name="T31" fmla="*/ 88 h 222"/>
                  <a:gd name="T32" fmla="*/ 97 w 221"/>
                  <a:gd name="T33" fmla="*/ 83 h 222"/>
                  <a:gd name="T34" fmla="*/ 128 w 221"/>
                  <a:gd name="T35" fmla="*/ 101 h 222"/>
                  <a:gd name="T36" fmla="*/ 120 w 221"/>
                  <a:gd name="T37" fmla="*/ 111 h 222"/>
                  <a:gd name="T38" fmla="*/ 109 w 221"/>
                  <a:gd name="T39" fmla="*/ 129 h 222"/>
                  <a:gd name="T40" fmla="*/ 92 w 221"/>
                  <a:gd name="T41" fmla="*/ 152 h 222"/>
                  <a:gd name="T42" fmla="*/ 68 w 221"/>
                  <a:gd name="T43" fmla="*/ 178 h 222"/>
                  <a:gd name="T44" fmla="*/ 154 w 221"/>
                  <a:gd name="T45" fmla="*/ 174 h 222"/>
                  <a:gd name="T46" fmla="*/ 141 w 221"/>
                  <a:gd name="T47" fmla="*/ 153 h 222"/>
                  <a:gd name="T48" fmla="*/ 132 w 221"/>
                  <a:gd name="T49" fmla="*/ 142 h 222"/>
                  <a:gd name="T50" fmla="*/ 153 w 221"/>
                  <a:gd name="T51" fmla="*/ 130 h 222"/>
                  <a:gd name="T52" fmla="*/ 158 w 221"/>
                  <a:gd name="T53" fmla="*/ 127 h 222"/>
                  <a:gd name="T54" fmla="*/ 206 w 221"/>
                  <a:gd name="T55" fmla="*/ 200 h 222"/>
                  <a:gd name="T56" fmla="*/ 187 w 221"/>
                  <a:gd name="T57" fmla="*/ 215 h 222"/>
                  <a:gd name="T58" fmla="*/ 180 w 221"/>
                  <a:gd name="T59" fmla="*/ 222 h 222"/>
                  <a:gd name="T60" fmla="*/ 177 w 221"/>
                  <a:gd name="T61" fmla="*/ 214 h 222"/>
                  <a:gd name="T62" fmla="*/ 169 w 221"/>
                  <a:gd name="T63" fmla="*/ 199 h 222"/>
                  <a:gd name="T64" fmla="*/ 107 w 221"/>
                  <a:gd name="T65" fmla="*/ 204 h 222"/>
                  <a:gd name="T66" fmla="*/ 58 w 221"/>
                  <a:gd name="T67" fmla="*/ 209 h 222"/>
                  <a:gd name="T68" fmla="*/ 37 w 221"/>
                  <a:gd name="T69" fmla="*/ 212 h 222"/>
                  <a:gd name="T70" fmla="*/ 29 w 221"/>
                  <a:gd name="T71" fmla="*/ 189 h 222"/>
                  <a:gd name="T72" fmla="*/ 24 w 221"/>
                  <a:gd name="T73" fmla="*/ 181 h 222"/>
                  <a:gd name="T74" fmla="*/ 42 w 221"/>
                  <a:gd name="T75" fmla="*/ 170 h 222"/>
                  <a:gd name="T76" fmla="*/ 122 w 221"/>
                  <a:gd name="T77" fmla="*/ 0 h 222"/>
                  <a:gd name="T78" fmla="*/ 153 w 221"/>
                  <a:gd name="T79" fmla="*/ 2 h 222"/>
                  <a:gd name="T80" fmla="*/ 153 w 221"/>
                  <a:gd name="T81" fmla="*/ 12 h 222"/>
                  <a:gd name="T82" fmla="*/ 154 w 221"/>
                  <a:gd name="T83" fmla="*/ 21 h 222"/>
                  <a:gd name="T84" fmla="*/ 159 w 221"/>
                  <a:gd name="T85" fmla="*/ 43 h 222"/>
                  <a:gd name="T86" fmla="*/ 175 w 221"/>
                  <a:gd name="T87" fmla="*/ 67 h 222"/>
                  <a:gd name="T88" fmla="*/ 192 w 221"/>
                  <a:gd name="T89" fmla="*/ 82 h 222"/>
                  <a:gd name="T90" fmla="*/ 203 w 221"/>
                  <a:gd name="T91" fmla="*/ 88 h 222"/>
                  <a:gd name="T92" fmla="*/ 221 w 221"/>
                  <a:gd name="T93" fmla="*/ 95 h 222"/>
                  <a:gd name="T94" fmla="*/ 215 w 221"/>
                  <a:gd name="T95" fmla="*/ 103 h 222"/>
                  <a:gd name="T96" fmla="*/ 203 w 221"/>
                  <a:gd name="T97" fmla="*/ 126 h 222"/>
                  <a:gd name="T98" fmla="*/ 171 w 221"/>
                  <a:gd name="T99" fmla="*/ 104 h 222"/>
                  <a:gd name="T100" fmla="*/ 148 w 221"/>
                  <a:gd name="T101" fmla="*/ 78 h 222"/>
                  <a:gd name="T102" fmla="*/ 133 w 221"/>
                  <a:gd name="T103" fmla="*/ 52 h 222"/>
                  <a:gd name="T104" fmla="*/ 127 w 221"/>
                  <a:gd name="T105" fmla="*/ 31 h 222"/>
                  <a:gd name="T106" fmla="*/ 122 w 221"/>
                  <a:gd name="T10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 h="222">
                    <a:moveTo>
                      <a:pt x="21" y="122"/>
                    </a:moveTo>
                    <a:cubicBezTo>
                      <a:pt x="14" y="113"/>
                      <a:pt x="8" y="104"/>
                      <a:pt x="4" y="101"/>
                    </a:cubicBezTo>
                    <a:cubicBezTo>
                      <a:pt x="0" y="96"/>
                      <a:pt x="0" y="96"/>
                      <a:pt x="0" y="96"/>
                    </a:cubicBezTo>
                    <a:cubicBezTo>
                      <a:pt x="8" y="93"/>
                      <a:pt x="18" y="85"/>
                      <a:pt x="27" y="77"/>
                    </a:cubicBezTo>
                    <a:cubicBezTo>
                      <a:pt x="37" y="67"/>
                      <a:pt x="45" y="56"/>
                      <a:pt x="53" y="46"/>
                    </a:cubicBezTo>
                    <a:cubicBezTo>
                      <a:pt x="61" y="34"/>
                      <a:pt x="66" y="23"/>
                      <a:pt x="71" y="12"/>
                    </a:cubicBezTo>
                    <a:cubicBezTo>
                      <a:pt x="73" y="5"/>
                      <a:pt x="73" y="5"/>
                      <a:pt x="73" y="5"/>
                    </a:cubicBezTo>
                    <a:cubicBezTo>
                      <a:pt x="83" y="10"/>
                      <a:pt x="92" y="15"/>
                      <a:pt x="102" y="18"/>
                    </a:cubicBezTo>
                    <a:cubicBezTo>
                      <a:pt x="94" y="34"/>
                      <a:pt x="86" y="46"/>
                      <a:pt x="79" y="57"/>
                    </a:cubicBezTo>
                    <a:cubicBezTo>
                      <a:pt x="75" y="67"/>
                      <a:pt x="65" y="78"/>
                      <a:pt x="53" y="91"/>
                    </a:cubicBezTo>
                    <a:cubicBezTo>
                      <a:pt x="42" y="103"/>
                      <a:pt x="32" y="114"/>
                      <a:pt x="21" y="122"/>
                    </a:cubicBezTo>
                    <a:close/>
                    <a:moveTo>
                      <a:pt x="42" y="170"/>
                    </a:moveTo>
                    <a:cubicBezTo>
                      <a:pt x="45" y="166"/>
                      <a:pt x="50" y="161"/>
                      <a:pt x="55" y="155"/>
                    </a:cubicBezTo>
                    <a:cubicBezTo>
                      <a:pt x="61" y="148"/>
                      <a:pt x="66" y="142"/>
                      <a:pt x="73" y="134"/>
                    </a:cubicBezTo>
                    <a:cubicBezTo>
                      <a:pt x="78" y="126"/>
                      <a:pt x="83" y="117"/>
                      <a:pt x="88" y="108"/>
                    </a:cubicBezTo>
                    <a:cubicBezTo>
                      <a:pt x="92" y="98"/>
                      <a:pt x="94" y="91"/>
                      <a:pt x="96" y="88"/>
                    </a:cubicBezTo>
                    <a:cubicBezTo>
                      <a:pt x="97" y="83"/>
                      <a:pt x="97" y="83"/>
                      <a:pt x="97" y="83"/>
                    </a:cubicBezTo>
                    <a:cubicBezTo>
                      <a:pt x="107" y="90"/>
                      <a:pt x="117" y="96"/>
                      <a:pt x="128" y="101"/>
                    </a:cubicBezTo>
                    <a:cubicBezTo>
                      <a:pt x="125" y="106"/>
                      <a:pt x="122" y="109"/>
                      <a:pt x="120" y="111"/>
                    </a:cubicBezTo>
                    <a:cubicBezTo>
                      <a:pt x="109" y="129"/>
                      <a:pt x="109" y="129"/>
                      <a:pt x="109" y="129"/>
                    </a:cubicBezTo>
                    <a:cubicBezTo>
                      <a:pt x="104" y="137"/>
                      <a:pt x="97" y="145"/>
                      <a:pt x="92" y="152"/>
                    </a:cubicBezTo>
                    <a:cubicBezTo>
                      <a:pt x="86" y="160"/>
                      <a:pt x="78" y="168"/>
                      <a:pt x="68" y="178"/>
                    </a:cubicBezTo>
                    <a:cubicBezTo>
                      <a:pt x="97" y="178"/>
                      <a:pt x="127" y="176"/>
                      <a:pt x="154" y="174"/>
                    </a:cubicBezTo>
                    <a:cubicBezTo>
                      <a:pt x="148" y="165"/>
                      <a:pt x="143" y="157"/>
                      <a:pt x="141" y="153"/>
                    </a:cubicBezTo>
                    <a:cubicBezTo>
                      <a:pt x="132" y="142"/>
                      <a:pt x="132" y="142"/>
                      <a:pt x="132" y="142"/>
                    </a:cubicBezTo>
                    <a:cubicBezTo>
                      <a:pt x="143" y="137"/>
                      <a:pt x="149" y="134"/>
                      <a:pt x="153" y="130"/>
                    </a:cubicBezTo>
                    <a:cubicBezTo>
                      <a:pt x="158" y="127"/>
                      <a:pt x="158" y="127"/>
                      <a:pt x="158" y="127"/>
                    </a:cubicBezTo>
                    <a:cubicBezTo>
                      <a:pt x="179" y="157"/>
                      <a:pt x="195" y="181"/>
                      <a:pt x="206" y="200"/>
                    </a:cubicBezTo>
                    <a:cubicBezTo>
                      <a:pt x="193" y="210"/>
                      <a:pt x="187" y="215"/>
                      <a:pt x="187" y="215"/>
                    </a:cubicBezTo>
                    <a:cubicBezTo>
                      <a:pt x="180" y="222"/>
                      <a:pt x="180" y="222"/>
                      <a:pt x="180" y="222"/>
                    </a:cubicBezTo>
                    <a:cubicBezTo>
                      <a:pt x="179" y="218"/>
                      <a:pt x="177" y="215"/>
                      <a:pt x="177" y="214"/>
                    </a:cubicBezTo>
                    <a:cubicBezTo>
                      <a:pt x="175" y="210"/>
                      <a:pt x="172" y="205"/>
                      <a:pt x="169" y="199"/>
                    </a:cubicBezTo>
                    <a:cubicBezTo>
                      <a:pt x="154" y="199"/>
                      <a:pt x="133" y="200"/>
                      <a:pt x="107" y="204"/>
                    </a:cubicBezTo>
                    <a:cubicBezTo>
                      <a:pt x="81" y="205"/>
                      <a:pt x="65" y="207"/>
                      <a:pt x="58" y="209"/>
                    </a:cubicBezTo>
                    <a:cubicBezTo>
                      <a:pt x="52" y="209"/>
                      <a:pt x="45" y="210"/>
                      <a:pt x="37" y="212"/>
                    </a:cubicBezTo>
                    <a:cubicBezTo>
                      <a:pt x="34" y="200"/>
                      <a:pt x="31" y="192"/>
                      <a:pt x="29" y="189"/>
                    </a:cubicBezTo>
                    <a:cubicBezTo>
                      <a:pt x="24" y="181"/>
                      <a:pt x="24" y="181"/>
                      <a:pt x="24" y="181"/>
                    </a:cubicBezTo>
                    <a:cubicBezTo>
                      <a:pt x="32" y="176"/>
                      <a:pt x="39" y="173"/>
                      <a:pt x="42" y="170"/>
                    </a:cubicBezTo>
                    <a:close/>
                    <a:moveTo>
                      <a:pt x="122" y="0"/>
                    </a:moveTo>
                    <a:cubicBezTo>
                      <a:pt x="132" y="2"/>
                      <a:pt x="141" y="2"/>
                      <a:pt x="153" y="2"/>
                    </a:cubicBezTo>
                    <a:cubicBezTo>
                      <a:pt x="153" y="5"/>
                      <a:pt x="153" y="8"/>
                      <a:pt x="153" y="12"/>
                    </a:cubicBezTo>
                    <a:cubicBezTo>
                      <a:pt x="153" y="15"/>
                      <a:pt x="153" y="18"/>
                      <a:pt x="154" y="21"/>
                    </a:cubicBezTo>
                    <a:cubicBezTo>
                      <a:pt x="154" y="26"/>
                      <a:pt x="156" y="33"/>
                      <a:pt x="159" y="43"/>
                    </a:cubicBezTo>
                    <a:cubicBezTo>
                      <a:pt x="164" y="52"/>
                      <a:pt x="169" y="60"/>
                      <a:pt x="175" y="67"/>
                    </a:cubicBezTo>
                    <a:cubicBezTo>
                      <a:pt x="182" y="73"/>
                      <a:pt x="187" y="78"/>
                      <a:pt x="192" y="82"/>
                    </a:cubicBezTo>
                    <a:cubicBezTo>
                      <a:pt x="197" y="85"/>
                      <a:pt x="200" y="86"/>
                      <a:pt x="203" y="88"/>
                    </a:cubicBezTo>
                    <a:cubicBezTo>
                      <a:pt x="206" y="90"/>
                      <a:pt x="213" y="93"/>
                      <a:pt x="221" y="95"/>
                    </a:cubicBezTo>
                    <a:cubicBezTo>
                      <a:pt x="219" y="98"/>
                      <a:pt x="218" y="100"/>
                      <a:pt x="215" y="103"/>
                    </a:cubicBezTo>
                    <a:cubicBezTo>
                      <a:pt x="213" y="106"/>
                      <a:pt x="210" y="114"/>
                      <a:pt x="203" y="126"/>
                    </a:cubicBezTo>
                    <a:cubicBezTo>
                      <a:pt x="192" y="121"/>
                      <a:pt x="180" y="113"/>
                      <a:pt x="171" y="104"/>
                    </a:cubicBezTo>
                    <a:cubicBezTo>
                      <a:pt x="161" y="96"/>
                      <a:pt x="153" y="86"/>
                      <a:pt x="148" y="78"/>
                    </a:cubicBezTo>
                    <a:cubicBezTo>
                      <a:pt x="141" y="70"/>
                      <a:pt x="136" y="60"/>
                      <a:pt x="133" y="52"/>
                    </a:cubicBezTo>
                    <a:cubicBezTo>
                      <a:pt x="130" y="44"/>
                      <a:pt x="128" y="36"/>
                      <a:pt x="127" y="31"/>
                    </a:cubicBezTo>
                    <a:cubicBezTo>
                      <a:pt x="125" y="25"/>
                      <a:pt x="123" y="15"/>
                      <a:pt x="122" y="0"/>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55" name="Freeform 10"/>
              <p:cNvSpPr>
                <a:spLocks noEditPoints="1"/>
              </p:cNvSpPr>
              <p:nvPr/>
            </p:nvSpPr>
            <p:spPr bwMode="auto">
              <a:xfrm>
                <a:off x="4880" y="1686"/>
                <a:ext cx="416" cy="473"/>
              </a:xfrm>
              <a:custGeom>
                <a:avLst/>
                <a:gdLst>
                  <a:gd name="T0" fmla="*/ 47 w 197"/>
                  <a:gd name="T1" fmla="*/ 153 h 220"/>
                  <a:gd name="T2" fmla="*/ 47 w 197"/>
                  <a:gd name="T3" fmla="*/ 122 h 220"/>
                  <a:gd name="T4" fmla="*/ 108 w 197"/>
                  <a:gd name="T5" fmla="*/ 122 h 220"/>
                  <a:gd name="T6" fmla="*/ 108 w 197"/>
                  <a:gd name="T7" fmla="*/ 153 h 220"/>
                  <a:gd name="T8" fmla="*/ 47 w 197"/>
                  <a:gd name="T9" fmla="*/ 153 h 220"/>
                  <a:gd name="T10" fmla="*/ 124 w 197"/>
                  <a:gd name="T11" fmla="*/ 51 h 220"/>
                  <a:gd name="T12" fmla="*/ 26 w 197"/>
                  <a:gd name="T13" fmla="*/ 51 h 220"/>
                  <a:gd name="T14" fmla="*/ 0 w 197"/>
                  <a:gd name="T15" fmla="*/ 51 h 220"/>
                  <a:gd name="T16" fmla="*/ 0 w 197"/>
                  <a:gd name="T17" fmla="*/ 78 h 220"/>
                  <a:gd name="T18" fmla="*/ 26 w 197"/>
                  <a:gd name="T19" fmla="*/ 78 h 220"/>
                  <a:gd name="T20" fmla="*/ 124 w 197"/>
                  <a:gd name="T21" fmla="*/ 78 h 220"/>
                  <a:gd name="T22" fmla="*/ 152 w 197"/>
                  <a:gd name="T23" fmla="*/ 78 h 220"/>
                  <a:gd name="T24" fmla="*/ 152 w 197"/>
                  <a:gd name="T25" fmla="*/ 51 h 220"/>
                  <a:gd name="T26" fmla="*/ 124 w 197"/>
                  <a:gd name="T27" fmla="*/ 51 h 220"/>
                  <a:gd name="T28" fmla="*/ 36 w 197"/>
                  <a:gd name="T29" fmla="*/ 28 h 220"/>
                  <a:gd name="T30" fmla="*/ 168 w 197"/>
                  <a:gd name="T31" fmla="*/ 28 h 220"/>
                  <a:gd name="T32" fmla="*/ 168 w 197"/>
                  <a:gd name="T33" fmla="*/ 176 h 220"/>
                  <a:gd name="T34" fmla="*/ 166 w 197"/>
                  <a:gd name="T35" fmla="*/ 186 h 220"/>
                  <a:gd name="T36" fmla="*/ 158 w 197"/>
                  <a:gd name="T37" fmla="*/ 187 h 220"/>
                  <a:gd name="T38" fmla="*/ 148 w 197"/>
                  <a:gd name="T39" fmla="*/ 187 h 220"/>
                  <a:gd name="T40" fmla="*/ 137 w 197"/>
                  <a:gd name="T41" fmla="*/ 187 h 220"/>
                  <a:gd name="T42" fmla="*/ 142 w 197"/>
                  <a:gd name="T43" fmla="*/ 195 h 220"/>
                  <a:gd name="T44" fmla="*/ 145 w 197"/>
                  <a:gd name="T45" fmla="*/ 209 h 220"/>
                  <a:gd name="T46" fmla="*/ 147 w 197"/>
                  <a:gd name="T47" fmla="*/ 220 h 220"/>
                  <a:gd name="T48" fmla="*/ 184 w 197"/>
                  <a:gd name="T49" fmla="*/ 213 h 220"/>
                  <a:gd name="T50" fmla="*/ 194 w 197"/>
                  <a:gd name="T51" fmla="*/ 205 h 220"/>
                  <a:gd name="T52" fmla="*/ 196 w 197"/>
                  <a:gd name="T53" fmla="*/ 191 h 220"/>
                  <a:gd name="T54" fmla="*/ 196 w 197"/>
                  <a:gd name="T55" fmla="*/ 26 h 220"/>
                  <a:gd name="T56" fmla="*/ 197 w 197"/>
                  <a:gd name="T57" fmla="*/ 0 h 220"/>
                  <a:gd name="T58" fmla="*/ 171 w 197"/>
                  <a:gd name="T59" fmla="*/ 2 h 220"/>
                  <a:gd name="T60" fmla="*/ 36 w 197"/>
                  <a:gd name="T61" fmla="*/ 2 h 220"/>
                  <a:gd name="T62" fmla="*/ 7 w 197"/>
                  <a:gd name="T63" fmla="*/ 0 h 220"/>
                  <a:gd name="T64" fmla="*/ 7 w 197"/>
                  <a:gd name="T65" fmla="*/ 29 h 220"/>
                  <a:gd name="T66" fmla="*/ 36 w 197"/>
                  <a:gd name="T67" fmla="*/ 28 h 220"/>
                  <a:gd name="T68" fmla="*/ 20 w 197"/>
                  <a:gd name="T69" fmla="*/ 116 h 220"/>
                  <a:gd name="T70" fmla="*/ 20 w 197"/>
                  <a:gd name="T71" fmla="*/ 158 h 220"/>
                  <a:gd name="T72" fmla="*/ 20 w 197"/>
                  <a:gd name="T73" fmla="*/ 181 h 220"/>
                  <a:gd name="T74" fmla="*/ 42 w 197"/>
                  <a:gd name="T75" fmla="*/ 181 h 220"/>
                  <a:gd name="T76" fmla="*/ 111 w 197"/>
                  <a:gd name="T77" fmla="*/ 181 h 220"/>
                  <a:gd name="T78" fmla="*/ 137 w 197"/>
                  <a:gd name="T79" fmla="*/ 181 h 220"/>
                  <a:gd name="T80" fmla="*/ 135 w 197"/>
                  <a:gd name="T81" fmla="*/ 158 h 220"/>
                  <a:gd name="T82" fmla="*/ 135 w 197"/>
                  <a:gd name="T83" fmla="*/ 116 h 220"/>
                  <a:gd name="T84" fmla="*/ 137 w 197"/>
                  <a:gd name="T85" fmla="*/ 95 h 220"/>
                  <a:gd name="T86" fmla="*/ 111 w 197"/>
                  <a:gd name="T87" fmla="*/ 95 h 220"/>
                  <a:gd name="T88" fmla="*/ 42 w 197"/>
                  <a:gd name="T89" fmla="*/ 95 h 220"/>
                  <a:gd name="T90" fmla="*/ 20 w 197"/>
                  <a:gd name="T91" fmla="*/ 95 h 220"/>
                  <a:gd name="T92" fmla="*/ 20 w 197"/>
                  <a:gd name="T93" fmla="*/ 11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7" h="220">
                    <a:moveTo>
                      <a:pt x="47" y="153"/>
                    </a:moveTo>
                    <a:cubicBezTo>
                      <a:pt x="47" y="122"/>
                      <a:pt x="47" y="122"/>
                      <a:pt x="47" y="122"/>
                    </a:cubicBezTo>
                    <a:cubicBezTo>
                      <a:pt x="108" y="122"/>
                      <a:pt x="108" y="122"/>
                      <a:pt x="108" y="122"/>
                    </a:cubicBezTo>
                    <a:cubicBezTo>
                      <a:pt x="108" y="153"/>
                      <a:pt x="108" y="153"/>
                      <a:pt x="108" y="153"/>
                    </a:cubicBezTo>
                    <a:lnTo>
                      <a:pt x="47" y="153"/>
                    </a:lnTo>
                    <a:close/>
                    <a:moveTo>
                      <a:pt x="124" y="51"/>
                    </a:moveTo>
                    <a:cubicBezTo>
                      <a:pt x="26" y="51"/>
                      <a:pt x="26" y="51"/>
                      <a:pt x="26" y="51"/>
                    </a:cubicBezTo>
                    <a:cubicBezTo>
                      <a:pt x="0" y="51"/>
                      <a:pt x="0" y="51"/>
                      <a:pt x="0" y="51"/>
                    </a:cubicBezTo>
                    <a:cubicBezTo>
                      <a:pt x="0" y="78"/>
                      <a:pt x="0" y="78"/>
                      <a:pt x="0" y="78"/>
                    </a:cubicBezTo>
                    <a:cubicBezTo>
                      <a:pt x="26" y="78"/>
                      <a:pt x="26" y="78"/>
                      <a:pt x="26" y="78"/>
                    </a:cubicBezTo>
                    <a:cubicBezTo>
                      <a:pt x="124" y="78"/>
                      <a:pt x="124" y="78"/>
                      <a:pt x="124" y="78"/>
                    </a:cubicBezTo>
                    <a:cubicBezTo>
                      <a:pt x="152" y="78"/>
                      <a:pt x="152" y="78"/>
                      <a:pt x="152" y="78"/>
                    </a:cubicBezTo>
                    <a:cubicBezTo>
                      <a:pt x="152" y="51"/>
                      <a:pt x="152" y="51"/>
                      <a:pt x="152" y="51"/>
                    </a:cubicBezTo>
                    <a:lnTo>
                      <a:pt x="124" y="51"/>
                    </a:lnTo>
                    <a:close/>
                    <a:moveTo>
                      <a:pt x="36" y="28"/>
                    </a:moveTo>
                    <a:cubicBezTo>
                      <a:pt x="168" y="28"/>
                      <a:pt x="168" y="28"/>
                      <a:pt x="168" y="28"/>
                    </a:cubicBezTo>
                    <a:cubicBezTo>
                      <a:pt x="168" y="176"/>
                      <a:pt x="168" y="176"/>
                      <a:pt x="168" y="176"/>
                    </a:cubicBezTo>
                    <a:cubicBezTo>
                      <a:pt x="168" y="181"/>
                      <a:pt x="168" y="184"/>
                      <a:pt x="166" y="186"/>
                    </a:cubicBezTo>
                    <a:cubicBezTo>
                      <a:pt x="165" y="187"/>
                      <a:pt x="163" y="187"/>
                      <a:pt x="158" y="187"/>
                    </a:cubicBezTo>
                    <a:cubicBezTo>
                      <a:pt x="156" y="187"/>
                      <a:pt x="153" y="187"/>
                      <a:pt x="148" y="187"/>
                    </a:cubicBezTo>
                    <a:cubicBezTo>
                      <a:pt x="145" y="187"/>
                      <a:pt x="142" y="187"/>
                      <a:pt x="137" y="187"/>
                    </a:cubicBezTo>
                    <a:cubicBezTo>
                      <a:pt x="142" y="195"/>
                      <a:pt x="142" y="195"/>
                      <a:pt x="142" y="195"/>
                    </a:cubicBezTo>
                    <a:cubicBezTo>
                      <a:pt x="143" y="200"/>
                      <a:pt x="145" y="205"/>
                      <a:pt x="145" y="209"/>
                    </a:cubicBezTo>
                    <a:cubicBezTo>
                      <a:pt x="147" y="213"/>
                      <a:pt x="147" y="217"/>
                      <a:pt x="147" y="220"/>
                    </a:cubicBezTo>
                    <a:cubicBezTo>
                      <a:pt x="166" y="218"/>
                      <a:pt x="178" y="217"/>
                      <a:pt x="184" y="213"/>
                    </a:cubicBezTo>
                    <a:cubicBezTo>
                      <a:pt x="189" y="210"/>
                      <a:pt x="192" y="207"/>
                      <a:pt x="194" y="205"/>
                    </a:cubicBezTo>
                    <a:cubicBezTo>
                      <a:pt x="196" y="202"/>
                      <a:pt x="196" y="197"/>
                      <a:pt x="196" y="191"/>
                    </a:cubicBezTo>
                    <a:cubicBezTo>
                      <a:pt x="196" y="26"/>
                      <a:pt x="196" y="26"/>
                      <a:pt x="196" y="26"/>
                    </a:cubicBezTo>
                    <a:cubicBezTo>
                      <a:pt x="197" y="0"/>
                      <a:pt x="197" y="0"/>
                      <a:pt x="197" y="0"/>
                    </a:cubicBezTo>
                    <a:cubicBezTo>
                      <a:pt x="171" y="2"/>
                      <a:pt x="171" y="2"/>
                      <a:pt x="171" y="2"/>
                    </a:cubicBezTo>
                    <a:cubicBezTo>
                      <a:pt x="36" y="2"/>
                      <a:pt x="36" y="2"/>
                      <a:pt x="36" y="2"/>
                    </a:cubicBezTo>
                    <a:cubicBezTo>
                      <a:pt x="7" y="0"/>
                      <a:pt x="7" y="0"/>
                      <a:pt x="7" y="0"/>
                    </a:cubicBezTo>
                    <a:cubicBezTo>
                      <a:pt x="7" y="29"/>
                      <a:pt x="7" y="29"/>
                      <a:pt x="7" y="29"/>
                    </a:cubicBezTo>
                    <a:lnTo>
                      <a:pt x="36" y="28"/>
                    </a:lnTo>
                    <a:close/>
                    <a:moveTo>
                      <a:pt x="20" y="116"/>
                    </a:moveTo>
                    <a:cubicBezTo>
                      <a:pt x="20" y="158"/>
                      <a:pt x="20" y="158"/>
                      <a:pt x="20" y="158"/>
                    </a:cubicBezTo>
                    <a:cubicBezTo>
                      <a:pt x="20" y="181"/>
                      <a:pt x="20" y="181"/>
                      <a:pt x="20" y="181"/>
                    </a:cubicBezTo>
                    <a:cubicBezTo>
                      <a:pt x="42" y="181"/>
                      <a:pt x="42" y="181"/>
                      <a:pt x="42" y="181"/>
                    </a:cubicBezTo>
                    <a:cubicBezTo>
                      <a:pt x="111" y="181"/>
                      <a:pt x="111" y="181"/>
                      <a:pt x="111" y="181"/>
                    </a:cubicBezTo>
                    <a:cubicBezTo>
                      <a:pt x="137" y="181"/>
                      <a:pt x="137" y="181"/>
                      <a:pt x="137" y="181"/>
                    </a:cubicBezTo>
                    <a:cubicBezTo>
                      <a:pt x="135" y="158"/>
                      <a:pt x="135" y="158"/>
                      <a:pt x="135" y="158"/>
                    </a:cubicBezTo>
                    <a:cubicBezTo>
                      <a:pt x="135" y="116"/>
                      <a:pt x="135" y="116"/>
                      <a:pt x="135" y="116"/>
                    </a:cubicBezTo>
                    <a:cubicBezTo>
                      <a:pt x="137" y="95"/>
                      <a:pt x="137" y="95"/>
                      <a:pt x="137" y="95"/>
                    </a:cubicBezTo>
                    <a:cubicBezTo>
                      <a:pt x="111" y="95"/>
                      <a:pt x="111" y="95"/>
                      <a:pt x="111" y="95"/>
                    </a:cubicBezTo>
                    <a:cubicBezTo>
                      <a:pt x="42" y="95"/>
                      <a:pt x="42" y="95"/>
                      <a:pt x="42" y="95"/>
                    </a:cubicBezTo>
                    <a:cubicBezTo>
                      <a:pt x="20" y="95"/>
                      <a:pt x="20" y="95"/>
                      <a:pt x="20" y="95"/>
                    </a:cubicBezTo>
                    <a:lnTo>
                      <a:pt x="20" y="116"/>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56" name="Freeform 11"/>
              <p:cNvSpPr/>
              <p:nvPr/>
            </p:nvSpPr>
            <p:spPr bwMode="auto">
              <a:xfrm>
                <a:off x="2368" y="2232"/>
                <a:ext cx="344" cy="430"/>
              </a:xfrm>
              <a:custGeom>
                <a:avLst/>
                <a:gdLst>
                  <a:gd name="T0" fmla="*/ 112 w 160"/>
                  <a:gd name="T1" fmla="*/ 15 h 199"/>
                  <a:gd name="T2" fmla="*/ 116 w 160"/>
                  <a:gd name="T3" fmla="*/ 3 h 199"/>
                  <a:gd name="T4" fmla="*/ 132 w 160"/>
                  <a:gd name="T5" fmla="*/ 3 h 199"/>
                  <a:gd name="T6" fmla="*/ 148 w 160"/>
                  <a:gd name="T7" fmla="*/ 60 h 199"/>
                  <a:gd name="T8" fmla="*/ 129 w 160"/>
                  <a:gd name="T9" fmla="*/ 67 h 199"/>
                  <a:gd name="T10" fmla="*/ 104 w 160"/>
                  <a:gd name="T11" fmla="*/ 38 h 199"/>
                  <a:gd name="T12" fmla="*/ 73 w 160"/>
                  <a:gd name="T13" fmla="*/ 28 h 199"/>
                  <a:gd name="T14" fmla="*/ 54 w 160"/>
                  <a:gd name="T15" fmla="*/ 33 h 199"/>
                  <a:gd name="T16" fmla="*/ 46 w 160"/>
                  <a:gd name="T17" fmla="*/ 47 h 199"/>
                  <a:gd name="T18" fmla="*/ 91 w 160"/>
                  <a:gd name="T19" fmla="*/ 73 h 199"/>
                  <a:gd name="T20" fmla="*/ 101 w 160"/>
                  <a:gd name="T21" fmla="*/ 75 h 199"/>
                  <a:gd name="T22" fmla="*/ 147 w 160"/>
                  <a:gd name="T23" fmla="*/ 96 h 199"/>
                  <a:gd name="T24" fmla="*/ 160 w 160"/>
                  <a:gd name="T25" fmla="*/ 132 h 199"/>
                  <a:gd name="T26" fmla="*/ 140 w 160"/>
                  <a:gd name="T27" fmla="*/ 181 h 199"/>
                  <a:gd name="T28" fmla="*/ 91 w 160"/>
                  <a:gd name="T29" fmla="*/ 199 h 199"/>
                  <a:gd name="T30" fmla="*/ 65 w 160"/>
                  <a:gd name="T31" fmla="*/ 196 h 199"/>
                  <a:gd name="T32" fmla="*/ 41 w 160"/>
                  <a:gd name="T33" fmla="*/ 186 h 199"/>
                  <a:gd name="T34" fmla="*/ 37 w 160"/>
                  <a:gd name="T35" fmla="*/ 197 h 199"/>
                  <a:gd name="T36" fmla="*/ 21 w 160"/>
                  <a:gd name="T37" fmla="*/ 197 h 199"/>
                  <a:gd name="T38" fmla="*/ 0 w 160"/>
                  <a:gd name="T39" fmla="*/ 127 h 199"/>
                  <a:gd name="T40" fmla="*/ 20 w 160"/>
                  <a:gd name="T41" fmla="*/ 119 h 199"/>
                  <a:gd name="T42" fmla="*/ 51 w 160"/>
                  <a:gd name="T43" fmla="*/ 158 h 199"/>
                  <a:gd name="T44" fmla="*/ 86 w 160"/>
                  <a:gd name="T45" fmla="*/ 173 h 199"/>
                  <a:gd name="T46" fmla="*/ 111 w 160"/>
                  <a:gd name="T47" fmla="*/ 165 h 199"/>
                  <a:gd name="T48" fmla="*/ 119 w 160"/>
                  <a:gd name="T49" fmla="*/ 148 h 199"/>
                  <a:gd name="T50" fmla="*/ 80 w 160"/>
                  <a:gd name="T51" fmla="*/ 122 h 199"/>
                  <a:gd name="T52" fmla="*/ 72 w 160"/>
                  <a:gd name="T53" fmla="*/ 121 h 199"/>
                  <a:gd name="T54" fmla="*/ 41 w 160"/>
                  <a:gd name="T55" fmla="*/ 111 h 199"/>
                  <a:gd name="T56" fmla="*/ 26 w 160"/>
                  <a:gd name="T57" fmla="*/ 104 h 199"/>
                  <a:gd name="T58" fmla="*/ 10 w 160"/>
                  <a:gd name="T59" fmla="*/ 85 h 199"/>
                  <a:gd name="T60" fmla="*/ 5 w 160"/>
                  <a:gd name="T61" fmla="*/ 62 h 199"/>
                  <a:gd name="T62" fmla="*/ 23 w 160"/>
                  <a:gd name="T63" fmla="*/ 18 h 199"/>
                  <a:gd name="T64" fmla="*/ 70 w 160"/>
                  <a:gd name="T65" fmla="*/ 0 h 199"/>
                  <a:gd name="T66" fmla="*/ 91 w 160"/>
                  <a:gd name="T67" fmla="*/ 3 h 199"/>
                  <a:gd name="T68" fmla="*/ 112 w 160"/>
                  <a:gd name="T69" fmla="*/ 1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0" h="199">
                    <a:moveTo>
                      <a:pt x="112" y="15"/>
                    </a:moveTo>
                    <a:cubicBezTo>
                      <a:pt x="116" y="3"/>
                      <a:pt x="116" y="3"/>
                      <a:pt x="116" y="3"/>
                    </a:cubicBezTo>
                    <a:cubicBezTo>
                      <a:pt x="132" y="3"/>
                      <a:pt x="132" y="3"/>
                      <a:pt x="132" y="3"/>
                    </a:cubicBezTo>
                    <a:cubicBezTo>
                      <a:pt x="148" y="60"/>
                      <a:pt x="148" y="60"/>
                      <a:pt x="148" y="60"/>
                    </a:cubicBezTo>
                    <a:cubicBezTo>
                      <a:pt x="129" y="67"/>
                      <a:pt x="129" y="67"/>
                      <a:pt x="129" y="67"/>
                    </a:cubicBezTo>
                    <a:cubicBezTo>
                      <a:pt x="122" y="55"/>
                      <a:pt x="114" y="46"/>
                      <a:pt x="104" y="38"/>
                    </a:cubicBezTo>
                    <a:cubicBezTo>
                      <a:pt x="94" y="31"/>
                      <a:pt x="85" y="28"/>
                      <a:pt x="73" y="28"/>
                    </a:cubicBezTo>
                    <a:cubicBezTo>
                      <a:pt x="65" y="28"/>
                      <a:pt x="59" y="29"/>
                      <a:pt x="54" y="33"/>
                    </a:cubicBezTo>
                    <a:cubicBezTo>
                      <a:pt x="49" y="36"/>
                      <a:pt x="46" y="41"/>
                      <a:pt x="46" y="47"/>
                    </a:cubicBezTo>
                    <a:cubicBezTo>
                      <a:pt x="46" y="57"/>
                      <a:pt x="62" y="65"/>
                      <a:pt x="91" y="73"/>
                    </a:cubicBezTo>
                    <a:cubicBezTo>
                      <a:pt x="96" y="73"/>
                      <a:pt x="99" y="75"/>
                      <a:pt x="101" y="75"/>
                    </a:cubicBezTo>
                    <a:cubicBezTo>
                      <a:pt x="124" y="82"/>
                      <a:pt x="138" y="88"/>
                      <a:pt x="147" y="96"/>
                    </a:cubicBezTo>
                    <a:cubicBezTo>
                      <a:pt x="155" y="106"/>
                      <a:pt x="160" y="117"/>
                      <a:pt x="160" y="132"/>
                    </a:cubicBezTo>
                    <a:cubicBezTo>
                      <a:pt x="160" y="153"/>
                      <a:pt x="153" y="169"/>
                      <a:pt x="140" y="181"/>
                    </a:cubicBezTo>
                    <a:cubicBezTo>
                      <a:pt x="129" y="194"/>
                      <a:pt x="111" y="199"/>
                      <a:pt x="91" y="199"/>
                    </a:cubicBezTo>
                    <a:cubicBezTo>
                      <a:pt x="81" y="199"/>
                      <a:pt x="73" y="199"/>
                      <a:pt x="65" y="196"/>
                    </a:cubicBezTo>
                    <a:cubicBezTo>
                      <a:pt x="55" y="194"/>
                      <a:pt x="47" y="191"/>
                      <a:pt x="41" y="186"/>
                    </a:cubicBezTo>
                    <a:cubicBezTo>
                      <a:pt x="37" y="197"/>
                      <a:pt x="37" y="197"/>
                      <a:pt x="37" y="197"/>
                    </a:cubicBezTo>
                    <a:cubicBezTo>
                      <a:pt x="21" y="197"/>
                      <a:pt x="21" y="197"/>
                      <a:pt x="21" y="197"/>
                    </a:cubicBezTo>
                    <a:cubicBezTo>
                      <a:pt x="0" y="127"/>
                      <a:pt x="0" y="127"/>
                      <a:pt x="0" y="127"/>
                    </a:cubicBezTo>
                    <a:cubicBezTo>
                      <a:pt x="20" y="119"/>
                      <a:pt x="20" y="119"/>
                      <a:pt x="20" y="119"/>
                    </a:cubicBezTo>
                    <a:cubicBezTo>
                      <a:pt x="28" y="137"/>
                      <a:pt x="37" y="150"/>
                      <a:pt x="51" y="158"/>
                    </a:cubicBezTo>
                    <a:cubicBezTo>
                      <a:pt x="62" y="168"/>
                      <a:pt x="73" y="173"/>
                      <a:pt x="86" y="173"/>
                    </a:cubicBezTo>
                    <a:cubicBezTo>
                      <a:pt x="96" y="173"/>
                      <a:pt x="104" y="169"/>
                      <a:pt x="111" y="165"/>
                    </a:cubicBezTo>
                    <a:cubicBezTo>
                      <a:pt x="117" y="160"/>
                      <a:pt x="119" y="155"/>
                      <a:pt x="119" y="148"/>
                    </a:cubicBezTo>
                    <a:cubicBezTo>
                      <a:pt x="119" y="137"/>
                      <a:pt x="106" y="129"/>
                      <a:pt x="80" y="122"/>
                    </a:cubicBezTo>
                    <a:cubicBezTo>
                      <a:pt x="77" y="121"/>
                      <a:pt x="73" y="121"/>
                      <a:pt x="72" y="121"/>
                    </a:cubicBezTo>
                    <a:cubicBezTo>
                      <a:pt x="59" y="117"/>
                      <a:pt x="49" y="114"/>
                      <a:pt x="41" y="111"/>
                    </a:cubicBezTo>
                    <a:cubicBezTo>
                      <a:pt x="34" y="108"/>
                      <a:pt x="28" y="106"/>
                      <a:pt x="26" y="104"/>
                    </a:cubicBezTo>
                    <a:cubicBezTo>
                      <a:pt x="18" y="99"/>
                      <a:pt x="13" y="93"/>
                      <a:pt x="10" y="85"/>
                    </a:cubicBezTo>
                    <a:cubicBezTo>
                      <a:pt x="7" y="78"/>
                      <a:pt x="5" y="70"/>
                      <a:pt x="5" y="62"/>
                    </a:cubicBezTo>
                    <a:cubicBezTo>
                      <a:pt x="5" y="44"/>
                      <a:pt x="11" y="29"/>
                      <a:pt x="23" y="18"/>
                    </a:cubicBezTo>
                    <a:cubicBezTo>
                      <a:pt x="36" y="7"/>
                      <a:pt x="51" y="0"/>
                      <a:pt x="70" y="0"/>
                    </a:cubicBezTo>
                    <a:cubicBezTo>
                      <a:pt x="77" y="0"/>
                      <a:pt x="85" y="2"/>
                      <a:pt x="91" y="3"/>
                    </a:cubicBezTo>
                    <a:cubicBezTo>
                      <a:pt x="98" y="7"/>
                      <a:pt x="106" y="10"/>
                      <a:pt x="112" y="15"/>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57" name="Freeform 12"/>
              <p:cNvSpPr/>
              <p:nvPr/>
            </p:nvSpPr>
            <p:spPr bwMode="auto">
              <a:xfrm>
                <a:off x="2697" y="2319"/>
                <a:ext cx="329" cy="333"/>
              </a:xfrm>
              <a:custGeom>
                <a:avLst/>
                <a:gdLst>
                  <a:gd name="T0" fmla="*/ 16 w 155"/>
                  <a:gd name="T1" fmla="*/ 0 h 155"/>
                  <a:gd name="T2" fmla="*/ 139 w 155"/>
                  <a:gd name="T3" fmla="*/ 0 h 155"/>
                  <a:gd name="T4" fmla="*/ 155 w 155"/>
                  <a:gd name="T5" fmla="*/ 47 h 155"/>
                  <a:gd name="T6" fmla="*/ 140 w 155"/>
                  <a:gd name="T7" fmla="*/ 54 h 155"/>
                  <a:gd name="T8" fmla="*/ 122 w 155"/>
                  <a:gd name="T9" fmla="*/ 27 h 155"/>
                  <a:gd name="T10" fmla="*/ 99 w 155"/>
                  <a:gd name="T11" fmla="*/ 21 h 155"/>
                  <a:gd name="T12" fmla="*/ 96 w 155"/>
                  <a:gd name="T13" fmla="*/ 21 h 155"/>
                  <a:gd name="T14" fmla="*/ 96 w 155"/>
                  <a:gd name="T15" fmla="*/ 107 h 155"/>
                  <a:gd name="T16" fmla="*/ 101 w 155"/>
                  <a:gd name="T17" fmla="*/ 130 h 155"/>
                  <a:gd name="T18" fmla="*/ 114 w 155"/>
                  <a:gd name="T19" fmla="*/ 135 h 155"/>
                  <a:gd name="T20" fmla="*/ 114 w 155"/>
                  <a:gd name="T21" fmla="*/ 155 h 155"/>
                  <a:gd name="T22" fmla="*/ 41 w 155"/>
                  <a:gd name="T23" fmla="*/ 155 h 155"/>
                  <a:gd name="T24" fmla="*/ 41 w 155"/>
                  <a:gd name="T25" fmla="*/ 135 h 155"/>
                  <a:gd name="T26" fmla="*/ 55 w 155"/>
                  <a:gd name="T27" fmla="*/ 130 h 155"/>
                  <a:gd name="T28" fmla="*/ 59 w 155"/>
                  <a:gd name="T29" fmla="*/ 107 h 155"/>
                  <a:gd name="T30" fmla="*/ 59 w 155"/>
                  <a:gd name="T31" fmla="*/ 21 h 155"/>
                  <a:gd name="T32" fmla="*/ 57 w 155"/>
                  <a:gd name="T33" fmla="*/ 21 h 155"/>
                  <a:gd name="T34" fmla="*/ 33 w 155"/>
                  <a:gd name="T35" fmla="*/ 27 h 155"/>
                  <a:gd name="T36" fmla="*/ 15 w 155"/>
                  <a:gd name="T37" fmla="*/ 54 h 155"/>
                  <a:gd name="T38" fmla="*/ 0 w 155"/>
                  <a:gd name="T39" fmla="*/ 4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5" h="155">
                    <a:moveTo>
                      <a:pt x="16" y="0"/>
                    </a:moveTo>
                    <a:cubicBezTo>
                      <a:pt x="139" y="0"/>
                      <a:pt x="139" y="0"/>
                      <a:pt x="139" y="0"/>
                    </a:cubicBezTo>
                    <a:cubicBezTo>
                      <a:pt x="155" y="47"/>
                      <a:pt x="155" y="47"/>
                      <a:pt x="155" y="47"/>
                    </a:cubicBezTo>
                    <a:cubicBezTo>
                      <a:pt x="140" y="54"/>
                      <a:pt x="140" y="54"/>
                      <a:pt x="140" y="54"/>
                    </a:cubicBezTo>
                    <a:cubicBezTo>
                      <a:pt x="135" y="41"/>
                      <a:pt x="129" y="32"/>
                      <a:pt x="122" y="27"/>
                    </a:cubicBezTo>
                    <a:cubicBezTo>
                      <a:pt x="116" y="23"/>
                      <a:pt x="109" y="21"/>
                      <a:pt x="99" y="21"/>
                    </a:cubicBezTo>
                    <a:cubicBezTo>
                      <a:pt x="96" y="21"/>
                      <a:pt x="96" y="21"/>
                      <a:pt x="96" y="21"/>
                    </a:cubicBezTo>
                    <a:cubicBezTo>
                      <a:pt x="96" y="107"/>
                      <a:pt x="96" y="107"/>
                      <a:pt x="96" y="107"/>
                    </a:cubicBezTo>
                    <a:cubicBezTo>
                      <a:pt x="96" y="119"/>
                      <a:pt x="98" y="127"/>
                      <a:pt x="101" y="130"/>
                    </a:cubicBezTo>
                    <a:cubicBezTo>
                      <a:pt x="103" y="133"/>
                      <a:pt x="108" y="135"/>
                      <a:pt x="114" y="135"/>
                    </a:cubicBezTo>
                    <a:cubicBezTo>
                      <a:pt x="114" y="155"/>
                      <a:pt x="114" y="155"/>
                      <a:pt x="114" y="155"/>
                    </a:cubicBezTo>
                    <a:cubicBezTo>
                      <a:pt x="41" y="155"/>
                      <a:pt x="41" y="155"/>
                      <a:pt x="41" y="155"/>
                    </a:cubicBezTo>
                    <a:cubicBezTo>
                      <a:pt x="41" y="135"/>
                      <a:pt x="41" y="135"/>
                      <a:pt x="41" y="135"/>
                    </a:cubicBezTo>
                    <a:cubicBezTo>
                      <a:pt x="47" y="135"/>
                      <a:pt x="52" y="133"/>
                      <a:pt x="55" y="130"/>
                    </a:cubicBezTo>
                    <a:cubicBezTo>
                      <a:pt x="57" y="127"/>
                      <a:pt x="59" y="119"/>
                      <a:pt x="59" y="107"/>
                    </a:cubicBezTo>
                    <a:cubicBezTo>
                      <a:pt x="59" y="21"/>
                      <a:pt x="59" y="21"/>
                      <a:pt x="59" y="21"/>
                    </a:cubicBezTo>
                    <a:cubicBezTo>
                      <a:pt x="57" y="21"/>
                      <a:pt x="57" y="21"/>
                      <a:pt x="57" y="21"/>
                    </a:cubicBezTo>
                    <a:cubicBezTo>
                      <a:pt x="47" y="21"/>
                      <a:pt x="39" y="23"/>
                      <a:pt x="33" y="27"/>
                    </a:cubicBezTo>
                    <a:cubicBezTo>
                      <a:pt x="26" y="32"/>
                      <a:pt x="20" y="41"/>
                      <a:pt x="15" y="54"/>
                    </a:cubicBezTo>
                    <a:cubicBezTo>
                      <a:pt x="0" y="47"/>
                      <a:pt x="0" y="47"/>
                      <a:pt x="0" y="47"/>
                    </a:cubicBezTo>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58" name="Freeform 13"/>
              <p:cNvSpPr>
                <a:spLocks noEditPoints="1"/>
              </p:cNvSpPr>
              <p:nvPr/>
            </p:nvSpPr>
            <p:spPr bwMode="auto">
              <a:xfrm>
                <a:off x="2973" y="2319"/>
                <a:ext cx="344" cy="333"/>
              </a:xfrm>
              <a:custGeom>
                <a:avLst/>
                <a:gdLst>
                  <a:gd name="T0" fmla="*/ 90 w 162"/>
                  <a:gd name="T1" fmla="*/ 80 h 155"/>
                  <a:gd name="T2" fmla="*/ 61 w 162"/>
                  <a:gd name="T3" fmla="*/ 80 h 155"/>
                  <a:gd name="T4" fmla="*/ 75 w 162"/>
                  <a:gd name="T5" fmla="*/ 36 h 155"/>
                  <a:gd name="T6" fmla="*/ 90 w 162"/>
                  <a:gd name="T7" fmla="*/ 80 h 155"/>
                  <a:gd name="T8" fmla="*/ 25 w 162"/>
                  <a:gd name="T9" fmla="*/ 109 h 155"/>
                  <a:gd name="T10" fmla="*/ 23 w 162"/>
                  <a:gd name="T11" fmla="*/ 112 h 155"/>
                  <a:gd name="T12" fmla="*/ 0 w 162"/>
                  <a:gd name="T13" fmla="*/ 135 h 155"/>
                  <a:gd name="T14" fmla="*/ 0 w 162"/>
                  <a:gd name="T15" fmla="*/ 155 h 155"/>
                  <a:gd name="T16" fmla="*/ 62 w 162"/>
                  <a:gd name="T17" fmla="*/ 155 h 155"/>
                  <a:gd name="T18" fmla="*/ 62 w 162"/>
                  <a:gd name="T19" fmla="*/ 135 h 155"/>
                  <a:gd name="T20" fmla="*/ 49 w 162"/>
                  <a:gd name="T21" fmla="*/ 133 h 155"/>
                  <a:gd name="T22" fmla="*/ 46 w 162"/>
                  <a:gd name="T23" fmla="*/ 125 h 155"/>
                  <a:gd name="T24" fmla="*/ 46 w 162"/>
                  <a:gd name="T25" fmla="*/ 122 h 155"/>
                  <a:gd name="T26" fmla="*/ 46 w 162"/>
                  <a:gd name="T27" fmla="*/ 120 h 155"/>
                  <a:gd name="T28" fmla="*/ 52 w 162"/>
                  <a:gd name="T29" fmla="*/ 99 h 155"/>
                  <a:gd name="T30" fmla="*/ 96 w 162"/>
                  <a:gd name="T31" fmla="*/ 99 h 155"/>
                  <a:gd name="T32" fmla="*/ 105 w 162"/>
                  <a:gd name="T33" fmla="*/ 120 h 155"/>
                  <a:gd name="T34" fmla="*/ 106 w 162"/>
                  <a:gd name="T35" fmla="*/ 124 h 155"/>
                  <a:gd name="T36" fmla="*/ 106 w 162"/>
                  <a:gd name="T37" fmla="*/ 127 h 155"/>
                  <a:gd name="T38" fmla="*/ 103 w 162"/>
                  <a:gd name="T39" fmla="*/ 133 h 155"/>
                  <a:gd name="T40" fmla="*/ 92 w 162"/>
                  <a:gd name="T41" fmla="*/ 135 h 155"/>
                  <a:gd name="T42" fmla="*/ 90 w 162"/>
                  <a:gd name="T43" fmla="*/ 135 h 155"/>
                  <a:gd name="T44" fmla="*/ 90 w 162"/>
                  <a:gd name="T45" fmla="*/ 155 h 155"/>
                  <a:gd name="T46" fmla="*/ 162 w 162"/>
                  <a:gd name="T47" fmla="*/ 155 h 155"/>
                  <a:gd name="T48" fmla="*/ 162 w 162"/>
                  <a:gd name="T49" fmla="*/ 135 h 155"/>
                  <a:gd name="T50" fmla="*/ 142 w 162"/>
                  <a:gd name="T51" fmla="*/ 115 h 155"/>
                  <a:gd name="T52" fmla="*/ 142 w 162"/>
                  <a:gd name="T53" fmla="*/ 114 h 155"/>
                  <a:gd name="T54" fmla="*/ 101 w 162"/>
                  <a:gd name="T55" fmla="*/ 0 h 155"/>
                  <a:gd name="T56" fmla="*/ 67 w 162"/>
                  <a:gd name="T57" fmla="*/ 0 h 155"/>
                  <a:gd name="T58" fmla="*/ 25 w 162"/>
                  <a:gd name="T59" fmla="*/ 10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155">
                    <a:moveTo>
                      <a:pt x="90" y="80"/>
                    </a:moveTo>
                    <a:cubicBezTo>
                      <a:pt x="61" y="80"/>
                      <a:pt x="61" y="80"/>
                      <a:pt x="61" y="80"/>
                    </a:cubicBezTo>
                    <a:cubicBezTo>
                      <a:pt x="75" y="36"/>
                      <a:pt x="75" y="36"/>
                      <a:pt x="75" y="36"/>
                    </a:cubicBezTo>
                    <a:lnTo>
                      <a:pt x="90" y="80"/>
                    </a:lnTo>
                    <a:close/>
                    <a:moveTo>
                      <a:pt x="25" y="109"/>
                    </a:moveTo>
                    <a:cubicBezTo>
                      <a:pt x="25" y="109"/>
                      <a:pt x="25" y="111"/>
                      <a:pt x="23" y="112"/>
                    </a:cubicBezTo>
                    <a:cubicBezTo>
                      <a:pt x="18" y="125"/>
                      <a:pt x="10" y="133"/>
                      <a:pt x="0" y="135"/>
                    </a:cubicBezTo>
                    <a:cubicBezTo>
                      <a:pt x="0" y="155"/>
                      <a:pt x="0" y="155"/>
                      <a:pt x="0" y="155"/>
                    </a:cubicBezTo>
                    <a:cubicBezTo>
                      <a:pt x="62" y="155"/>
                      <a:pt x="62" y="155"/>
                      <a:pt x="62" y="155"/>
                    </a:cubicBezTo>
                    <a:cubicBezTo>
                      <a:pt x="62" y="135"/>
                      <a:pt x="62" y="135"/>
                      <a:pt x="62" y="135"/>
                    </a:cubicBezTo>
                    <a:cubicBezTo>
                      <a:pt x="56" y="135"/>
                      <a:pt x="51" y="135"/>
                      <a:pt x="49" y="133"/>
                    </a:cubicBezTo>
                    <a:cubicBezTo>
                      <a:pt x="46" y="132"/>
                      <a:pt x="46" y="128"/>
                      <a:pt x="46" y="125"/>
                    </a:cubicBezTo>
                    <a:cubicBezTo>
                      <a:pt x="46" y="124"/>
                      <a:pt x="46" y="124"/>
                      <a:pt x="46" y="122"/>
                    </a:cubicBezTo>
                    <a:cubicBezTo>
                      <a:pt x="46" y="120"/>
                      <a:pt x="46" y="120"/>
                      <a:pt x="46" y="120"/>
                    </a:cubicBezTo>
                    <a:cubicBezTo>
                      <a:pt x="52" y="99"/>
                      <a:pt x="52" y="99"/>
                      <a:pt x="52" y="99"/>
                    </a:cubicBezTo>
                    <a:cubicBezTo>
                      <a:pt x="96" y="99"/>
                      <a:pt x="96" y="99"/>
                      <a:pt x="96" y="99"/>
                    </a:cubicBezTo>
                    <a:cubicBezTo>
                      <a:pt x="105" y="120"/>
                      <a:pt x="105" y="120"/>
                      <a:pt x="105" y="120"/>
                    </a:cubicBezTo>
                    <a:cubicBezTo>
                      <a:pt x="105" y="120"/>
                      <a:pt x="106" y="122"/>
                      <a:pt x="106" y="124"/>
                    </a:cubicBezTo>
                    <a:cubicBezTo>
                      <a:pt x="106" y="124"/>
                      <a:pt x="106" y="125"/>
                      <a:pt x="106" y="127"/>
                    </a:cubicBezTo>
                    <a:cubicBezTo>
                      <a:pt x="106" y="130"/>
                      <a:pt x="105" y="132"/>
                      <a:pt x="103" y="133"/>
                    </a:cubicBezTo>
                    <a:cubicBezTo>
                      <a:pt x="101" y="135"/>
                      <a:pt x="96" y="135"/>
                      <a:pt x="92" y="135"/>
                    </a:cubicBezTo>
                    <a:cubicBezTo>
                      <a:pt x="90" y="135"/>
                      <a:pt x="90" y="135"/>
                      <a:pt x="90" y="135"/>
                    </a:cubicBezTo>
                    <a:cubicBezTo>
                      <a:pt x="90" y="155"/>
                      <a:pt x="90" y="155"/>
                      <a:pt x="90" y="155"/>
                    </a:cubicBezTo>
                    <a:cubicBezTo>
                      <a:pt x="162" y="155"/>
                      <a:pt x="162" y="155"/>
                      <a:pt x="162" y="155"/>
                    </a:cubicBezTo>
                    <a:cubicBezTo>
                      <a:pt x="162" y="135"/>
                      <a:pt x="162" y="135"/>
                      <a:pt x="162" y="135"/>
                    </a:cubicBezTo>
                    <a:cubicBezTo>
                      <a:pt x="153" y="135"/>
                      <a:pt x="147" y="127"/>
                      <a:pt x="142" y="115"/>
                    </a:cubicBezTo>
                    <a:cubicBezTo>
                      <a:pt x="142" y="114"/>
                      <a:pt x="142" y="114"/>
                      <a:pt x="142" y="114"/>
                    </a:cubicBezTo>
                    <a:cubicBezTo>
                      <a:pt x="101" y="0"/>
                      <a:pt x="101" y="0"/>
                      <a:pt x="101" y="0"/>
                    </a:cubicBezTo>
                    <a:cubicBezTo>
                      <a:pt x="67" y="0"/>
                      <a:pt x="67" y="0"/>
                      <a:pt x="67" y="0"/>
                    </a:cubicBezTo>
                    <a:lnTo>
                      <a:pt x="25" y="109"/>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59" name="Freeform 14"/>
              <p:cNvSpPr/>
              <p:nvPr/>
            </p:nvSpPr>
            <p:spPr bwMode="auto">
              <a:xfrm>
                <a:off x="3268" y="2319"/>
                <a:ext cx="329" cy="333"/>
              </a:xfrm>
              <a:custGeom>
                <a:avLst/>
                <a:gdLst>
                  <a:gd name="T0" fmla="*/ 16 w 155"/>
                  <a:gd name="T1" fmla="*/ 0 h 155"/>
                  <a:gd name="T2" fmla="*/ 137 w 155"/>
                  <a:gd name="T3" fmla="*/ 0 h 155"/>
                  <a:gd name="T4" fmla="*/ 155 w 155"/>
                  <a:gd name="T5" fmla="*/ 47 h 155"/>
                  <a:gd name="T6" fmla="*/ 140 w 155"/>
                  <a:gd name="T7" fmla="*/ 54 h 155"/>
                  <a:gd name="T8" fmla="*/ 122 w 155"/>
                  <a:gd name="T9" fmla="*/ 27 h 155"/>
                  <a:gd name="T10" fmla="*/ 98 w 155"/>
                  <a:gd name="T11" fmla="*/ 21 h 155"/>
                  <a:gd name="T12" fmla="*/ 96 w 155"/>
                  <a:gd name="T13" fmla="*/ 21 h 155"/>
                  <a:gd name="T14" fmla="*/ 96 w 155"/>
                  <a:gd name="T15" fmla="*/ 107 h 155"/>
                  <a:gd name="T16" fmla="*/ 99 w 155"/>
                  <a:gd name="T17" fmla="*/ 130 h 155"/>
                  <a:gd name="T18" fmla="*/ 114 w 155"/>
                  <a:gd name="T19" fmla="*/ 135 h 155"/>
                  <a:gd name="T20" fmla="*/ 114 w 155"/>
                  <a:gd name="T21" fmla="*/ 155 h 155"/>
                  <a:gd name="T22" fmla="*/ 41 w 155"/>
                  <a:gd name="T23" fmla="*/ 155 h 155"/>
                  <a:gd name="T24" fmla="*/ 41 w 155"/>
                  <a:gd name="T25" fmla="*/ 135 h 155"/>
                  <a:gd name="T26" fmla="*/ 54 w 155"/>
                  <a:gd name="T27" fmla="*/ 130 h 155"/>
                  <a:gd name="T28" fmla="*/ 59 w 155"/>
                  <a:gd name="T29" fmla="*/ 107 h 155"/>
                  <a:gd name="T30" fmla="*/ 59 w 155"/>
                  <a:gd name="T31" fmla="*/ 21 h 155"/>
                  <a:gd name="T32" fmla="*/ 56 w 155"/>
                  <a:gd name="T33" fmla="*/ 21 h 155"/>
                  <a:gd name="T34" fmla="*/ 31 w 155"/>
                  <a:gd name="T35" fmla="*/ 27 h 155"/>
                  <a:gd name="T36" fmla="*/ 13 w 155"/>
                  <a:gd name="T37" fmla="*/ 54 h 155"/>
                  <a:gd name="T38" fmla="*/ 0 w 155"/>
                  <a:gd name="T39" fmla="*/ 4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5" h="155">
                    <a:moveTo>
                      <a:pt x="16" y="0"/>
                    </a:moveTo>
                    <a:cubicBezTo>
                      <a:pt x="137" y="0"/>
                      <a:pt x="137" y="0"/>
                      <a:pt x="137" y="0"/>
                    </a:cubicBezTo>
                    <a:cubicBezTo>
                      <a:pt x="155" y="47"/>
                      <a:pt x="155" y="47"/>
                      <a:pt x="155" y="47"/>
                    </a:cubicBezTo>
                    <a:cubicBezTo>
                      <a:pt x="140" y="54"/>
                      <a:pt x="140" y="54"/>
                      <a:pt x="140" y="54"/>
                    </a:cubicBezTo>
                    <a:cubicBezTo>
                      <a:pt x="135" y="41"/>
                      <a:pt x="129" y="32"/>
                      <a:pt x="122" y="27"/>
                    </a:cubicBezTo>
                    <a:cubicBezTo>
                      <a:pt x="116" y="23"/>
                      <a:pt x="108" y="21"/>
                      <a:pt x="98" y="21"/>
                    </a:cubicBezTo>
                    <a:cubicBezTo>
                      <a:pt x="96" y="21"/>
                      <a:pt x="96" y="21"/>
                      <a:pt x="96" y="21"/>
                    </a:cubicBezTo>
                    <a:cubicBezTo>
                      <a:pt x="96" y="107"/>
                      <a:pt x="96" y="107"/>
                      <a:pt x="96" y="107"/>
                    </a:cubicBezTo>
                    <a:cubicBezTo>
                      <a:pt x="96" y="119"/>
                      <a:pt x="98" y="127"/>
                      <a:pt x="99" y="130"/>
                    </a:cubicBezTo>
                    <a:cubicBezTo>
                      <a:pt x="103" y="133"/>
                      <a:pt x="106" y="135"/>
                      <a:pt x="114" y="135"/>
                    </a:cubicBezTo>
                    <a:cubicBezTo>
                      <a:pt x="114" y="155"/>
                      <a:pt x="114" y="155"/>
                      <a:pt x="114" y="155"/>
                    </a:cubicBezTo>
                    <a:cubicBezTo>
                      <a:pt x="41" y="155"/>
                      <a:pt x="41" y="155"/>
                      <a:pt x="41" y="155"/>
                    </a:cubicBezTo>
                    <a:cubicBezTo>
                      <a:pt x="41" y="135"/>
                      <a:pt x="41" y="135"/>
                      <a:pt x="41" y="135"/>
                    </a:cubicBezTo>
                    <a:cubicBezTo>
                      <a:pt x="47" y="135"/>
                      <a:pt x="52" y="133"/>
                      <a:pt x="54" y="130"/>
                    </a:cubicBezTo>
                    <a:cubicBezTo>
                      <a:pt x="57" y="127"/>
                      <a:pt x="59" y="119"/>
                      <a:pt x="59" y="107"/>
                    </a:cubicBezTo>
                    <a:cubicBezTo>
                      <a:pt x="59" y="21"/>
                      <a:pt x="59" y="21"/>
                      <a:pt x="59" y="21"/>
                    </a:cubicBezTo>
                    <a:cubicBezTo>
                      <a:pt x="56" y="21"/>
                      <a:pt x="56" y="21"/>
                      <a:pt x="56" y="21"/>
                    </a:cubicBezTo>
                    <a:cubicBezTo>
                      <a:pt x="46" y="21"/>
                      <a:pt x="38" y="23"/>
                      <a:pt x="31" y="27"/>
                    </a:cubicBezTo>
                    <a:cubicBezTo>
                      <a:pt x="26" y="32"/>
                      <a:pt x="20" y="41"/>
                      <a:pt x="13" y="54"/>
                    </a:cubicBezTo>
                    <a:cubicBezTo>
                      <a:pt x="0" y="47"/>
                      <a:pt x="0" y="47"/>
                      <a:pt x="0" y="47"/>
                    </a:cubicBezTo>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60" name="Freeform 15"/>
              <p:cNvSpPr/>
              <p:nvPr/>
            </p:nvSpPr>
            <p:spPr bwMode="auto">
              <a:xfrm>
                <a:off x="3588" y="2319"/>
                <a:ext cx="314" cy="333"/>
              </a:xfrm>
              <a:custGeom>
                <a:avLst/>
                <a:gdLst>
                  <a:gd name="T0" fmla="*/ 0 w 147"/>
                  <a:gd name="T1" fmla="*/ 0 h 155"/>
                  <a:gd name="T2" fmla="*/ 122 w 147"/>
                  <a:gd name="T3" fmla="*/ 0 h 155"/>
                  <a:gd name="T4" fmla="*/ 142 w 147"/>
                  <a:gd name="T5" fmla="*/ 47 h 155"/>
                  <a:gd name="T6" fmla="*/ 129 w 147"/>
                  <a:gd name="T7" fmla="*/ 54 h 155"/>
                  <a:gd name="T8" fmla="*/ 103 w 147"/>
                  <a:gd name="T9" fmla="*/ 27 h 155"/>
                  <a:gd name="T10" fmla="*/ 72 w 147"/>
                  <a:gd name="T11" fmla="*/ 19 h 155"/>
                  <a:gd name="T12" fmla="*/ 59 w 147"/>
                  <a:gd name="T13" fmla="*/ 23 h 155"/>
                  <a:gd name="T14" fmla="*/ 55 w 147"/>
                  <a:gd name="T15" fmla="*/ 39 h 155"/>
                  <a:gd name="T16" fmla="*/ 55 w 147"/>
                  <a:gd name="T17" fmla="*/ 60 h 155"/>
                  <a:gd name="T18" fmla="*/ 62 w 147"/>
                  <a:gd name="T19" fmla="*/ 60 h 155"/>
                  <a:gd name="T20" fmla="*/ 78 w 147"/>
                  <a:gd name="T21" fmla="*/ 55 h 155"/>
                  <a:gd name="T22" fmla="*/ 83 w 147"/>
                  <a:gd name="T23" fmla="*/ 37 h 155"/>
                  <a:gd name="T24" fmla="*/ 98 w 147"/>
                  <a:gd name="T25" fmla="*/ 37 h 155"/>
                  <a:gd name="T26" fmla="*/ 98 w 147"/>
                  <a:gd name="T27" fmla="*/ 106 h 155"/>
                  <a:gd name="T28" fmla="*/ 83 w 147"/>
                  <a:gd name="T29" fmla="*/ 106 h 155"/>
                  <a:gd name="T30" fmla="*/ 77 w 147"/>
                  <a:gd name="T31" fmla="*/ 86 h 155"/>
                  <a:gd name="T32" fmla="*/ 62 w 147"/>
                  <a:gd name="T33" fmla="*/ 80 h 155"/>
                  <a:gd name="T34" fmla="*/ 55 w 147"/>
                  <a:gd name="T35" fmla="*/ 80 h 155"/>
                  <a:gd name="T36" fmla="*/ 55 w 147"/>
                  <a:gd name="T37" fmla="*/ 115 h 155"/>
                  <a:gd name="T38" fmla="*/ 59 w 147"/>
                  <a:gd name="T39" fmla="*/ 132 h 155"/>
                  <a:gd name="T40" fmla="*/ 72 w 147"/>
                  <a:gd name="T41" fmla="*/ 135 h 155"/>
                  <a:gd name="T42" fmla="*/ 106 w 147"/>
                  <a:gd name="T43" fmla="*/ 125 h 155"/>
                  <a:gd name="T44" fmla="*/ 134 w 147"/>
                  <a:gd name="T45" fmla="*/ 93 h 155"/>
                  <a:gd name="T46" fmla="*/ 147 w 147"/>
                  <a:gd name="T47" fmla="*/ 101 h 155"/>
                  <a:gd name="T48" fmla="*/ 125 w 147"/>
                  <a:gd name="T49" fmla="*/ 155 h 155"/>
                  <a:gd name="T50" fmla="*/ 0 w 147"/>
                  <a:gd name="T51" fmla="*/ 155 h 155"/>
                  <a:gd name="T52" fmla="*/ 0 w 147"/>
                  <a:gd name="T53" fmla="*/ 135 h 155"/>
                  <a:gd name="T54" fmla="*/ 15 w 147"/>
                  <a:gd name="T55" fmla="*/ 130 h 155"/>
                  <a:gd name="T56" fmla="*/ 18 w 147"/>
                  <a:gd name="T57" fmla="*/ 107 h 155"/>
                  <a:gd name="T58" fmla="*/ 18 w 147"/>
                  <a:gd name="T59" fmla="*/ 47 h 155"/>
                  <a:gd name="T60" fmla="*/ 15 w 147"/>
                  <a:gd name="T61" fmla="*/ 24 h 155"/>
                  <a:gd name="T62" fmla="*/ 0 w 147"/>
                  <a:gd name="T63"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7" h="155">
                    <a:moveTo>
                      <a:pt x="0" y="0"/>
                    </a:moveTo>
                    <a:cubicBezTo>
                      <a:pt x="122" y="0"/>
                      <a:pt x="122" y="0"/>
                      <a:pt x="122" y="0"/>
                    </a:cubicBezTo>
                    <a:cubicBezTo>
                      <a:pt x="142" y="47"/>
                      <a:pt x="142" y="47"/>
                      <a:pt x="142" y="47"/>
                    </a:cubicBezTo>
                    <a:cubicBezTo>
                      <a:pt x="129" y="54"/>
                      <a:pt x="129" y="54"/>
                      <a:pt x="129" y="54"/>
                    </a:cubicBezTo>
                    <a:cubicBezTo>
                      <a:pt x="120" y="42"/>
                      <a:pt x="112" y="34"/>
                      <a:pt x="103" y="27"/>
                    </a:cubicBezTo>
                    <a:cubicBezTo>
                      <a:pt x="93" y="21"/>
                      <a:pt x="83" y="19"/>
                      <a:pt x="72" y="19"/>
                    </a:cubicBezTo>
                    <a:cubicBezTo>
                      <a:pt x="65" y="19"/>
                      <a:pt x="62" y="19"/>
                      <a:pt x="59" y="23"/>
                    </a:cubicBezTo>
                    <a:cubicBezTo>
                      <a:pt x="57" y="24"/>
                      <a:pt x="55" y="31"/>
                      <a:pt x="55" y="39"/>
                    </a:cubicBezTo>
                    <a:cubicBezTo>
                      <a:pt x="55" y="60"/>
                      <a:pt x="55" y="60"/>
                      <a:pt x="55" y="60"/>
                    </a:cubicBezTo>
                    <a:cubicBezTo>
                      <a:pt x="62" y="60"/>
                      <a:pt x="62" y="60"/>
                      <a:pt x="62" y="60"/>
                    </a:cubicBezTo>
                    <a:cubicBezTo>
                      <a:pt x="70" y="60"/>
                      <a:pt x="75" y="58"/>
                      <a:pt x="78" y="55"/>
                    </a:cubicBezTo>
                    <a:cubicBezTo>
                      <a:pt x="80" y="54"/>
                      <a:pt x="81" y="47"/>
                      <a:pt x="83" y="37"/>
                    </a:cubicBezTo>
                    <a:cubicBezTo>
                      <a:pt x="98" y="37"/>
                      <a:pt x="98" y="37"/>
                      <a:pt x="98" y="37"/>
                    </a:cubicBezTo>
                    <a:cubicBezTo>
                      <a:pt x="98" y="106"/>
                      <a:pt x="98" y="106"/>
                      <a:pt x="98" y="106"/>
                    </a:cubicBezTo>
                    <a:cubicBezTo>
                      <a:pt x="83" y="106"/>
                      <a:pt x="83" y="106"/>
                      <a:pt x="83" y="106"/>
                    </a:cubicBezTo>
                    <a:cubicBezTo>
                      <a:pt x="81" y="98"/>
                      <a:pt x="80" y="91"/>
                      <a:pt x="77" y="86"/>
                    </a:cubicBezTo>
                    <a:cubicBezTo>
                      <a:pt x="73" y="83"/>
                      <a:pt x="68" y="80"/>
                      <a:pt x="62" y="80"/>
                    </a:cubicBezTo>
                    <a:cubicBezTo>
                      <a:pt x="55" y="80"/>
                      <a:pt x="55" y="80"/>
                      <a:pt x="55" y="80"/>
                    </a:cubicBezTo>
                    <a:cubicBezTo>
                      <a:pt x="55" y="115"/>
                      <a:pt x="55" y="115"/>
                      <a:pt x="55" y="115"/>
                    </a:cubicBezTo>
                    <a:cubicBezTo>
                      <a:pt x="55" y="125"/>
                      <a:pt x="57" y="130"/>
                      <a:pt x="59" y="132"/>
                    </a:cubicBezTo>
                    <a:cubicBezTo>
                      <a:pt x="62" y="135"/>
                      <a:pt x="65" y="135"/>
                      <a:pt x="72" y="135"/>
                    </a:cubicBezTo>
                    <a:cubicBezTo>
                      <a:pt x="83" y="135"/>
                      <a:pt x="94" y="132"/>
                      <a:pt x="106" y="125"/>
                    </a:cubicBezTo>
                    <a:cubicBezTo>
                      <a:pt x="116" y="117"/>
                      <a:pt x="125" y="107"/>
                      <a:pt x="134" y="93"/>
                    </a:cubicBezTo>
                    <a:cubicBezTo>
                      <a:pt x="147" y="101"/>
                      <a:pt x="147" y="101"/>
                      <a:pt x="147" y="101"/>
                    </a:cubicBezTo>
                    <a:cubicBezTo>
                      <a:pt x="125" y="155"/>
                      <a:pt x="125" y="155"/>
                      <a:pt x="125" y="155"/>
                    </a:cubicBezTo>
                    <a:cubicBezTo>
                      <a:pt x="0" y="155"/>
                      <a:pt x="0" y="155"/>
                      <a:pt x="0" y="155"/>
                    </a:cubicBezTo>
                    <a:cubicBezTo>
                      <a:pt x="0" y="135"/>
                      <a:pt x="0" y="135"/>
                      <a:pt x="0" y="135"/>
                    </a:cubicBezTo>
                    <a:cubicBezTo>
                      <a:pt x="6" y="135"/>
                      <a:pt x="11" y="133"/>
                      <a:pt x="15" y="130"/>
                    </a:cubicBezTo>
                    <a:cubicBezTo>
                      <a:pt x="16" y="127"/>
                      <a:pt x="18" y="119"/>
                      <a:pt x="18" y="107"/>
                    </a:cubicBezTo>
                    <a:cubicBezTo>
                      <a:pt x="18" y="47"/>
                      <a:pt x="18" y="47"/>
                      <a:pt x="18" y="47"/>
                    </a:cubicBezTo>
                    <a:cubicBezTo>
                      <a:pt x="18" y="36"/>
                      <a:pt x="16" y="27"/>
                      <a:pt x="15" y="24"/>
                    </a:cubicBezTo>
                    <a:cubicBezTo>
                      <a:pt x="11" y="21"/>
                      <a:pt x="6" y="19"/>
                      <a:pt x="0" y="19"/>
                    </a:cubicBezTo>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61" name="Freeform 16"/>
              <p:cNvSpPr/>
              <p:nvPr/>
            </p:nvSpPr>
            <p:spPr bwMode="auto">
              <a:xfrm>
                <a:off x="4072" y="2232"/>
                <a:ext cx="406" cy="430"/>
              </a:xfrm>
              <a:custGeom>
                <a:avLst/>
                <a:gdLst>
                  <a:gd name="T0" fmla="*/ 130 w 189"/>
                  <a:gd name="T1" fmla="*/ 12 h 200"/>
                  <a:gd name="T2" fmla="*/ 135 w 189"/>
                  <a:gd name="T3" fmla="*/ 3 h 200"/>
                  <a:gd name="T4" fmla="*/ 151 w 189"/>
                  <a:gd name="T5" fmla="*/ 3 h 200"/>
                  <a:gd name="T6" fmla="*/ 169 w 189"/>
                  <a:gd name="T7" fmla="*/ 67 h 200"/>
                  <a:gd name="T8" fmla="*/ 148 w 189"/>
                  <a:gd name="T9" fmla="*/ 77 h 200"/>
                  <a:gd name="T10" fmla="*/ 122 w 189"/>
                  <a:gd name="T11" fmla="*/ 39 h 200"/>
                  <a:gd name="T12" fmla="*/ 91 w 189"/>
                  <a:gd name="T13" fmla="*/ 26 h 200"/>
                  <a:gd name="T14" fmla="*/ 60 w 189"/>
                  <a:gd name="T15" fmla="*/ 46 h 200"/>
                  <a:gd name="T16" fmla="*/ 49 w 189"/>
                  <a:gd name="T17" fmla="*/ 99 h 200"/>
                  <a:gd name="T18" fmla="*/ 59 w 189"/>
                  <a:gd name="T19" fmla="*/ 153 h 200"/>
                  <a:gd name="T20" fmla="*/ 91 w 189"/>
                  <a:gd name="T21" fmla="*/ 171 h 200"/>
                  <a:gd name="T22" fmla="*/ 117 w 189"/>
                  <a:gd name="T23" fmla="*/ 161 h 200"/>
                  <a:gd name="T24" fmla="*/ 127 w 189"/>
                  <a:gd name="T25" fmla="*/ 139 h 200"/>
                  <a:gd name="T26" fmla="*/ 122 w 189"/>
                  <a:gd name="T27" fmla="*/ 124 h 200"/>
                  <a:gd name="T28" fmla="*/ 106 w 189"/>
                  <a:gd name="T29" fmla="*/ 119 h 200"/>
                  <a:gd name="T30" fmla="*/ 106 w 189"/>
                  <a:gd name="T31" fmla="*/ 96 h 200"/>
                  <a:gd name="T32" fmla="*/ 189 w 189"/>
                  <a:gd name="T33" fmla="*/ 96 h 200"/>
                  <a:gd name="T34" fmla="*/ 189 w 189"/>
                  <a:gd name="T35" fmla="*/ 119 h 200"/>
                  <a:gd name="T36" fmla="*/ 173 w 189"/>
                  <a:gd name="T37" fmla="*/ 127 h 200"/>
                  <a:gd name="T38" fmla="*/ 169 w 189"/>
                  <a:gd name="T39" fmla="*/ 147 h 200"/>
                  <a:gd name="T40" fmla="*/ 169 w 189"/>
                  <a:gd name="T41" fmla="*/ 197 h 200"/>
                  <a:gd name="T42" fmla="*/ 142 w 189"/>
                  <a:gd name="T43" fmla="*/ 197 h 200"/>
                  <a:gd name="T44" fmla="*/ 135 w 189"/>
                  <a:gd name="T45" fmla="*/ 182 h 200"/>
                  <a:gd name="T46" fmla="*/ 109 w 189"/>
                  <a:gd name="T47" fmla="*/ 196 h 200"/>
                  <a:gd name="T48" fmla="*/ 81 w 189"/>
                  <a:gd name="T49" fmla="*/ 200 h 200"/>
                  <a:gd name="T50" fmla="*/ 21 w 189"/>
                  <a:gd name="T51" fmla="*/ 173 h 200"/>
                  <a:gd name="T52" fmla="*/ 0 w 189"/>
                  <a:gd name="T53" fmla="*/ 98 h 200"/>
                  <a:gd name="T54" fmla="*/ 24 w 189"/>
                  <a:gd name="T55" fmla="*/ 28 h 200"/>
                  <a:gd name="T56" fmla="*/ 91 w 189"/>
                  <a:gd name="T57" fmla="*/ 0 h 200"/>
                  <a:gd name="T58" fmla="*/ 111 w 189"/>
                  <a:gd name="T59" fmla="*/ 3 h 200"/>
                  <a:gd name="T60" fmla="*/ 130 w 189"/>
                  <a:gd name="T61" fmla="*/ 1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9" h="200">
                    <a:moveTo>
                      <a:pt x="130" y="12"/>
                    </a:moveTo>
                    <a:cubicBezTo>
                      <a:pt x="135" y="3"/>
                      <a:pt x="135" y="3"/>
                      <a:pt x="135" y="3"/>
                    </a:cubicBezTo>
                    <a:cubicBezTo>
                      <a:pt x="151" y="3"/>
                      <a:pt x="151" y="3"/>
                      <a:pt x="151" y="3"/>
                    </a:cubicBezTo>
                    <a:cubicBezTo>
                      <a:pt x="169" y="67"/>
                      <a:pt x="169" y="67"/>
                      <a:pt x="169" y="67"/>
                    </a:cubicBezTo>
                    <a:cubicBezTo>
                      <a:pt x="148" y="77"/>
                      <a:pt x="148" y="77"/>
                      <a:pt x="148" y="77"/>
                    </a:cubicBezTo>
                    <a:cubicBezTo>
                      <a:pt x="138" y="59"/>
                      <a:pt x="130" y="46"/>
                      <a:pt x="122" y="39"/>
                    </a:cubicBezTo>
                    <a:cubicBezTo>
                      <a:pt x="112" y="31"/>
                      <a:pt x="103" y="26"/>
                      <a:pt x="91" y="26"/>
                    </a:cubicBezTo>
                    <a:cubicBezTo>
                      <a:pt x="78" y="26"/>
                      <a:pt x="67" y="33"/>
                      <a:pt x="60" y="46"/>
                    </a:cubicBezTo>
                    <a:cubicBezTo>
                      <a:pt x="52" y="59"/>
                      <a:pt x="49" y="77"/>
                      <a:pt x="49" y="99"/>
                    </a:cubicBezTo>
                    <a:cubicBezTo>
                      <a:pt x="49" y="122"/>
                      <a:pt x="52" y="140"/>
                      <a:pt x="59" y="153"/>
                    </a:cubicBezTo>
                    <a:cubicBezTo>
                      <a:pt x="67" y="165"/>
                      <a:pt x="76" y="171"/>
                      <a:pt x="91" y="171"/>
                    </a:cubicBezTo>
                    <a:cubicBezTo>
                      <a:pt x="103" y="171"/>
                      <a:pt x="111" y="168"/>
                      <a:pt x="117" y="161"/>
                    </a:cubicBezTo>
                    <a:cubicBezTo>
                      <a:pt x="124" y="156"/>
                      <a:pt x="127" y="148"/>
                      <a:pt x="127" y="139"/>
                    </a:cubicBezTo>
                    <a:cubicBezTo>
                      <a:pt x="127" y="132"/>
                      <a:pt x="125" y="127"/>
                      <a:pt x="122" y="124"/>
                    </a:cubicBezTo>
                    <a:cubicBezTo>
                      <a:pt x="119" y="121"/>
                      <a:pt x="114" y="119"/>
                      <a:pt x="106" y="119"/>
                    </a:cubicBezTo>
                    <a:cubicBezTo>
                      <a:pt x="106" y="96"/>
                      <a:pt x="106" y="96"/>
                      <a:pt x="106" y="96"/>
                    </a:cubicBezTo>
                    <a:cubicBezTo>
                      <a:pt x="189" y="96"/>
                      <a:pt x="189" y="96"/>
                      <a:pt x="189" y="96"/>
                    </a:cubicBezTo>
                    <a:cubicBezTo>
                      <a:pt x="189" y="119"/>
                      <a:pt x="189" y="119"/>
                      <a:pt x="189" y="119"/>
                    </a:cubicBezTo>
                    <a:cubicBezTo>
                      <a:pt x="181" y="121"/>
                      <a:pt x="176" y="124"/>
                      <a:pt x="173" y="127"/>
                    </a:cubicBezTo>
                    <a:cubicBezTo>
                      <a:pt x="171" y="130"/>
                      <a:pt x="169" y="137"/>
                      <a:pt x="169" y="147"/>
                    </a:cubicBezTo>
                    <a:cubicBezTo>
                      <a:pt x="169" y="197"/>
                      <a:pt x="169" y="197"/>
                      <a:pt x="169" y="197"/>
                    </a:cubicBezTo>
                    <a:cubicBezTo>
                      <a:pt x="142" y="197"/>
                      <a:pt x="142" y="197"/>
                      <a:pt x="142" y="197"/>
                    </a:cubicBezTo>
                    <a:cubicBezTo>
                      <a:pt x="135" y="182"/>
                      <a:pt x="135" y="182"/>
                      <a:pt x="135" y="182"/>
                    </a:cubicBezTo>
                    <a:cubicBezTo>
                      <a:pt x="127" y="189"/>
                      <a:pt x="119" y="192"/>
                      <a:pt x="109" y="196"/>
                    </a:cubicBezTo>
                    <a:cubicBezTo>
                      <a:pt x="101" y="199"/>
                      <a:pt x="91" y="200"/>
                      <a:pt x="81" y="200"/>
                    </a:cubicBezTo>
                    <a:cubicBezTo>
                      <a:pt x="57" y="200"/>
                      <a:pt x="37" y="191"/>
                      <a:pt x="21" y="173"/>
                    </a:cubicBezTo>
                    <a:cubicBezTo>
                      <a:pt x="6" y="153"/>
                      <a:pt x="0" y="129"/>
                      <a:pt x="0" y="98"/>
                    </a:cubicBezTo>
                    <a:cubicBezTo>
                      <a:pt x="0" y="70"/>
                      <a:pt x="8" y="46"/>
                      <a:pt x="24" y="28"/>
                    </a:cubicBezTo>
                    <a:cubicBezTo>
                      <a:pt x="42" y="10"/>
                      <a:pt x="63" y="0"/>
                      <a:pt x="91" y="0"/>
                    </a:cubicBezTo>
                    <a:cubicBezTo>
                      <a:pt x="98" y="0"/>
                      <a:pt x="104" y="2"/>
                      <a:pt x="111" y="3"/>
                    </a:cubicBezTo>
                    <a:cubicBezTo>
                      <a:pt x="117" y="5"/>
                      <a:pt x="124" y="7"/>
                      <a:pt x="130" y="12"/>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62" name="Freeform 17"/>
              <p:cNvSpPr>
                <a:spLocks noEditPoints="1"/>
              </p:cNvSpPr>
              <p:nvPr/>
            </p:nvSpPr>
            <p:spPr bwMode="auto">
              <a:xfrm>
                <a:off x="4473" y="2319"/>
                <a:ext cx="348" cy="333"/>
              </a:xfrm>
              <a:custGeom>
                <a:avLst/>
                <a:gdLst>
                  <a:gd name="T0" fmla="*/ 55 w 164"/>
                  <a:gd name="T1" fmla="*/ 39 h 155"/>
                  <a:gd name="T2" fmla="*/ 60 w 164"/>
                  <a:gd name="T3" fmla="*/ 23 h 155"/>
                  <a:gd name="T4" fmla="*/ 73 w 164"/>
                  <a:gd name="T5" fmla="*/ 19 h 155"/>
                  <a:gd name="T6" fmla="*/ 96 w 164"/>
                  <a:gd name="T7" fmla="*/ 26 h 155"/>
                  <a:gd name="T8" fmla="*/ 105 w 164"/>
                  <a:gd name="T9" fmla="*/ 42 h 155"/>
                  <a:gd name="T10" fmla="*/ 94 w 164"/>
                  <a:gd name="T11" fmla="*/ 62 h 155"/>
                  <a:gd name="T12" fmla="*/ 63 w 164"/>
                  <a:gd name="T13" fmla="*/ 67 h 155"/>
                  <a:gd name="T14" fmla="*/ 58 w 164"/>
                  <a:gd name="T15" fmla="*/ 67 h 155"/>
                  <a:gd name="T16" fmla="*/ 55 w 164"/>
                  <a:gd name="T17" fmla="*/ 67 h 155"/>
                  <a:gd name="T18" fmla="*/ 55 w 164"/>
                  <a:gd name="T19" fmla="*/ 39 h 155"/>
                  <a:gd name="T20" fmla="*/ 0 w 164"/>
                  <a:gd name="T21" fmla="*/ 19 h 155"/>
                  <a:gd name="T22" fmla="*/ 14 w 164"/>
                  <a:gd name="T23" fmla="*/ 24 h 155"/>
                  <a:gd name="T24" fmla="*/ 18 w 164"/>
                  <a:gd name="T25" fmla="*/ 47 h 155"/>
                  <a:gd name="T26" fmla="*/ 18 w 164"/>
                  <a:gd name="T27" fmla="*/ 107 h 155"/>
                  <a:gd name="T28" fmla="*/ 14 w 164"/>
                  <a:gd name="T29" fmla="*/ 130 h 155"/>
                  <a:gd name="T30" fmla="*/ 0 w 164"/>
                  <a:gd name="T31" fmla="*/ 135 h 155"/>
                  <a:gd name="T32" fmla="*/ 0 w 164"/>
                  <a:gd name="T33" fmla="*/ 155 h 155"/>
                  <a:gd name="T34" fmla="*/ 73 w 164"/>
                  <a:gd name="T35" fmla="*/ 155 h 155"/>
                  <a:gd name="T36" fmla="*/ 73 w 164"/>
                  <a:gd name="T37" fmla="*/ 135 h 155"/>
                  <a:gd name="T38" fmla="*/ 60 w 164"/>
                  <a:gd name="T39" fmla="*/ 130 h 155"/>
                  <a:gd name="T40" fmla="*/ 55 w 164"/>
                  <a:gd name="T41" fmla="*/ 107 h 155"/>
                  <a:gd name="T42" fmla="*/ 55 w 164"/>
                  <a:gd name="T43" fmla="*/ 88 h 155"/>
                  <a:gd name="T44" fmla="*/ 70 w 164"/>
                  <a:gd name="T45" fmla="*/ 88 h 155"/>
                  <a:gd name="T46" fmla="*/ 117 w 164"/>
                  <a:gd name="T47" fmla="*/ 155 h 155"/>
                  <a:gd name="T48" fmla="*/ 164 w 164"/>
                  <a:gd name="T49" fmla="*/ 155 h 155"/>
                  <a:gd name="T50" fmla="*/ 164 w 164"/>
                  <a:gd name="T51" fmla="*/ 135 h 155"/>
                  <a:gd name="T52" fmla="*/ 151 w 164"/>
                  <a:gd name="T53" fmla="*/ 132 h 155"/>
                  <a:gd name="T54" fmla="*/ 140 w 164"/>
                  <a:gd name="T55" fmla="*/ 122 h 155"/>
                  <a:gd name="T56" fmla="*/ 110 w 164"/>
                  <a:gd name="T57" fmla="*/ 83 h 155"/>
                  <a:gd name="T58" fmla="*/ 136 w 164"/>
                  <a:gd name="T59" fmla="*/ 68 h 155"/>
                  <a:gd name="T60" fmla="*/ 145 w 164"/>
                  <a:gd name="T61" fmla="*/ 42 h 155"/>
                  <a:gd name="T62" fmla="*/ 128 w 164"/>
                  <a:gd name="T63" fmla="*/ 10 h 155"/>
                  <a:gd name="T64" fmla="*/ 84 w 164"/>
                  <a:gd name="T65" fmla="*/ 0 h 155"/>
                  <a:gd name="T66" fmla="*/ 0 w 164"/>
                  <a:gd name="T67" fmla="*/ 0 h 155"/>
                  <a:gd name="T68" fmla="*/ 0 w 164"/>
                  <a:gd name="T69"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 h="155">
                    <a:moveTo>
                      <a:pt x="55" y="39"/>
                    </a:moveTo>
                    <a:cubicBezTo>
                      <a:pt x="55" y="31"/>
                      <a:pt x="57" y="26"/>
                      <a:pt x="60" y="23"/>
                    </a:cubicBezTo>
                    <a:cubicBezTo>
                      <a:pt x="61" y="21"/>
                      <a:pt x="66" y="19"/>
                      <a:pt x="73" y="19"/>
                    </a:cubicBezTo>
                    <a:cubicBezTo>
                      <a:pt x="83" y="19"/>
                      <a:pt x="91" y="21"/>
                      <a:pt x="96" y="26"/>
                    </a:cubicBezTo>
                    <a:cubicBezTo>
                      <a:pt x="102" y="29"/>
                      <a:pt x="105" y="36"/>
                      <a:pt x="105" y="42"/>
                    </a:cubicBezTo>
                    <a:cubicBezTo>
                      <a:pt x="105" y="50"/>
                      <a:pt x="102" y="57"/>
                      <a:pt x="94" y="62"/>
                    </a:cubicBezTo>
                    <a:cubicBezTo>
                      <a:pt x="88" y="65"/>
                      <a:pt x="78" y="67"/>
                      <a:pt x="63" y="67"/>
                    </a:cubicBezTo>
                    <a:cubicBezTo>
                      <a:pt x="61" y="67"/>
                      <a:pt x="60" y="67"/>
                      <a:pt x="58" y="67"/>
                    </a:cubicBezTo>
                    <a:cubicBezTo>
                      <a:pt x="58" y="67"/>
                      <a:pt x="57" y="67"/>
                      <a:pt x="55" y="67"/>
                    </a:cubicBezTo>
                    <a:lnTo>
                      <a:pt x="55" y="39"/>
                    </a:lnTo>
                    <a:close/>
                    <a:moveTo>
                      <a:pt x="0" y="19"/>
                    </a:moveTo>
                    <a:cubicBezTo>
                      <a:pt x="6" y="19"/>
                      <a:pt x="11" y="21"/>
                      <a:pt x="14" y="24"/>
                    </a:cubicBezTo>
                    <a:cubicBezTo>
                      <a:pt x="16" y="27"/>
                      <a:pt x="18" y="36"/>
                      <a:pt x="18" y="47"/>
                    </a:cubicBezTo>
                    <a:cubicBezTo>
                      <a:pt x="18" y="107"/>
                      <a:pt x="18" y="107"/>
                      <a:pt x="18" y="107"/>
                    </a:cubicBezTo>
                    <a:cubicBezTo>
                      <a:pt x="18" y="119"/>
                      <a:pt x="16" y="127"/>
                      <a:pt x="14" y="130"/>
                    </a:cubicBezTo>
                    <a:cubicBezTo>
                      <a:pt x="11" y="133"/>
                      <a:pt x="6" y="135"/>
                      <a:pt x="0" y="135"/>
                    </a:cubicBezTo>
                    <a:cubicBezTo>
                      <a:pt x="0" y="155"/>
                      <a:pt x="0" y="155"/>
                      <a:pt x="0" y="155"/>
                    </a:cubicBezTo>
                    <a:cubicBezTo>
                      <a:pt x="73" y="155"/>
                      <a:pt x="73" y="155"/>
                      <a:pt x="73" y="155"/>
                    </a:cubicBezTo>
                    <a:cubicBezTo>
                      <a:pt x="73" y="135"/>
                      <a:pt x="73" y="135"/>
                      <a:pt x="73" y="135"/>
                    </a:cubicBezTo>
                    <a:cubicBezTo>
                      <a:pt x="66" y="135"/>
                      <a:pt x="61" y="133"/>
                      <a:pt x="60" y="130"/>
                    </a:cubicBezTo>
                    <a:cubicBezTo>
                      <a:pt x="57" y="127"/>
                      <a:pt x="55" y="119"/>
                      <a:pt x="55" y="107"/>
                    </a:cubicBezTo>
                    <a:cubicBezTo>
                      <a:pt x="55" y="88"/>
                      <a:pt x="55" y="88"/>
                      <a:pt x="55" y="88"/>
                    </a:cubicBezTo>
                    <a:cubicBezTo>
                      <a:pt x="70" y="88"/>
                      <a:pt x="70" y="88"/>
                      <a:pt x="70" y="88"/>
                    </a:cubicBezTo>
                    <a:cubicBezTo>
                      <a:pt x="117" y="155"/>
                      <a:pt x="117" y="155"/>
                      <a:pt x="117" y="155"/>
                    </a:cubicBezTo>
                    <a:cubicBezTo>
                      <a:pt x="164" y="155"/>
                      <a:pt x="164" y="155"/>
                      <a:pt x="164" y="155"/>
                    </a:cubicBezTo>
                    <a:cubicBezTo>
                      <a:pt x="164" y="135"/>
                      <a:pt x="164" y="135"/>
                      <a:pt x="164" y="135"/>
                    </a:cubicBezTo>
                    <a:cubicBezTo>
                      <a:pt x="159" y="135"/>
                      <a:pt x="154" y="133"/>
                      <a:pt x="151" y="132"/>
                    </a:cubicBezTo>
                    <a:cubicBezTo>
                      <a:pt x="146" y="130"/>
                      <a:pt x="143" y="127"/>
                      <a:pt x="140" y="122"/>
                    </a:cubicBezTo>
                    <a:cubicBezTo>
                      <a:pt x="110" y="83"/>
                      <a:pt x="110" y="83"/>
                      <a:pt x="110" y="83"/>
                    </a:cubicBezTo>
                    <a:cubicBezTo>
                      <a:pt x="122" y="80"/>
                      <a:pt x="130" y="75"/>
                      <a:pt x="136" y="68"/>
                    </a:cubicBezTo>
                    <a:cubicBezTo>
                      <a:pt x="141" y="62"/>
                      <a:pt x="145" y="52"/>
                      <a:pt x="145" y="42"/>
                    </a:cubicBezTo>
                    <a:cubicBezTo>
                      <a:pt x="145" y="27"/>
                      <a:pt x="140" y="18"/>
                      <a:pt x="128" y="10"/>
                    </a:cubicBezTo>
                    <a:cubicBezTo>
                      <a:pt x="118" y="3"/>
                      <a:pt x="104" y="0"/>
                      <a:pt x="84" y="0"/>
                    </a:cubicBezTo>
                    <a:cubicBezTo>
                      <a:pt x="0" y="0"/>
                      <a:pt x="0" y="0"/>
                      <a:pt x="0" y="0"/>
                    </a:cubicBezTo>
                    <a:lnTo>
                      <a:pt x="0" y="19"/>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63" name="Freeform 18"/>
              <p:cNvSpPr/>
              <p:nvPr/>
            </p:nvSpPr>
            <p:spPr bwMode="auto">
              <a:xfrm>
                <a:off x="4807" y="2319"/>
                <a:ext cx="160" cy="333"/>
              </a:xfrm>
              <a:custGeom>
                <a:avLst/>
                <a:gdLst>
                  <a:gd name="T0" fmla="*/ 0 w 74"/>
                  <a:gd name="T1" fmla="*/ 0 h 155"/>
                  <a:gd name="T2" fmla="*/ 74 w 74"/>
                  <a:gd name="T3" fmla="*/ 0 h 155"/>
                  <a:gd name="T4" fmla="*/ 74 w 74"/>
                  <a:gd name="T5" fmla="*/ 19 h 155"/>
                  <a:gd name="T6" fmla="*/ 60 w 74"/>
                  <a:gd name="T7" fmla="*/ 24 h 155"/>
                  <a:gd name="T8" fmla="*/ 57 w 74"/>
                  <a:gd name="T9" fmla="*/ 47 h 155"/>
                  <a:gd name="T10" fmla="*/ 57 w 74"/>
                  <a:gd name="T11" fmla="*/ 107 h 155"/>
                  <a:gd name="T12" fmla="*/ 60 w 74"/>
                  <a:gd name="T13" fmla="*/ 130 h 155"/>
                  <a:gd name="T14" fmla="*/ 74 w 74"/>
                  <a:gd name="T15" fmla="*/ 135 h 155"/>
                  <a:gd name="T16" fmla="*/ 74 w 74"/>
                  <a:gd name="T17" fmla="*/ 155 h 155"/>
                  <a:gd name="T18" fmla="*/ 0 w 74"/>
                  <a:gd name="T19" fmla="*/ 155 h 155"/>
                  <a:gd name="T20" fmla="*/ 0 w 74"/>
                  <a:gd name="T21" fmla="*/ 135 h 155"/>
                  <a:gd name="T22" fmla="*/ 14 w 74"/>
                  <a:gd name="T23" fmla="*/ 130 h 155"/>
                  <a:gd name="T24" fmla="*/ 17 w 74"/>
                  <a:gd name="T25" fmla="*/ 107 h 155"/>
                  <a:gd name="T26" fmla="*/ 17 w 74"/>
                  <a:gd name="T27" fmla="*/ 47 h 155"/>
                  <a:gd name="T28" fmla="*/ 14 w 74"/>
                  <a:gd name="T29" fmla="*/ 24 h 155"/>
                  <a:gd name="T30" fmla="*/ 0 w 74"/>
                  <a:gd name="T31"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55">
                    <a:moveTo>
                      <a:pt x="0" y="0"/>
                    </a:moveTo>
                    <a:cubicBezTo>
                      <a:pt x="74" y="0"/>
                      <a:pt x="74" y="0"/>
                      <a:pt x="74" y="0"/>
                    </a:cubicBezTo>
                    <a:cubicBezTo>
                      <a:pt x="74" y="19"/>
                      <a:pt x="74" y="19"/>
                      <a:pt x="74" y="19"/>
                    </a:cubicBezTo>
                    <a:cubicBezTo>
                      <a:pt x="68" y="19"/>
                      <a:pt x="63" y="21"/>
                      <a:pt x="60" y="24"/>
                    </a:cubicBezTo>
                    <a:cubicBezTo>
                      <a:pt x="58" y="27"/>
                      <a:pt x="57" y="36"/>
                      <a:pt x="57" y="47"/>
                    </a:cubicBezTo>
                    <a:cubicBezTo>
                      <a:pt x="57" y="107"/>
                      <a:pt x="57" y="107"/>
                      <a:pt x="57" y="107"/>
                    </a:cubicBezTo>
                    <a:cubicBezTo>
                      <a:pt x="57" y="119"/>
                      <a:pt x="58" y="127"/>
                      <a:pt x="60" y="130"/>
                    </a:cubicBezTo>
                    <a:cubicBezTo>
                      <a:pt x="63" y="133"/>
                      <a:pt x="68" y="135"/>
                      <a:pt x="74" y="135"/>
                    </a:cubicBezTo>
                    <a:cubicBezTo>
                      <a:pt x="74" y="155"/>
                      <a:pt x="74" y="155"/>
                      <a:pt x="74" y="155"/>
                    </a:cubicBezTo>
                    <a:cubicBezTo>
                      <a:pt x="0" y="155"/>
                      <a:pt x="0" y="155"/>
                      <a:pt x="0" y="155"/>
                    </a:cubicBezTo>
                    <a:cubicBezTo>
                      <a:pt x="0" y="135"/>
                      <a:pt x="0" y="135"/>
                      <a:pt x="0" y="135"/>
                    </a:cubicBezTo>
                    <a:cubicBezTo>
                      <a:pt x="8" y="135"/>
                      <a:pt x="13" y="133"/>
                      <a:pt x="14" y="130"/>
                    </a:cubicBezTo>
                    <a:cubicBezTo>
                      <a:pt x="17" y="127"/>
                      <a:pt x="17" y="119"/>
                      <a:pt x="17" y="107"/>
                    </a:cubicBezTo>
                    <a:cubicBezTo>
                      <a:pt x="17" y="47"/>
                      <a:pt x="17" y="47"/>
                      <a:pt x="17" y="47"/>
                    </a:cubicBezTo>
                    <a:cubicBezTo>
                      <a:pt x="17" y="36"/>
                      <a:pt x="17" y="27"/>
                      <a:pt x="14" y="24"/>
                    </a:cubicBezTo>
                    <a:cubicBezTo>
                      <a:pt x="13" y="21"/>
                      <a:pt x="8" y="19"/>
                      <a:pt x="0" y="19"/>
                    </a:cubicBezTo>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64" name="Freeform 19"/>
              <p:cNvSpPr>
                <a:spLocks noEditPoints="1"/>
              </p:cNvSpPr>
              <p:nvPr/>
            </p:nvSpPr>
            <p:spPr bwMode="auto">
              <a:xfrm>
                <a:off x="4981" y="2319"/>
                <a:ext cx="334" cy="333"/>
              </a:xfrm>
              <a:custGeom>
                <a:avLst/>
                <a:gdLst>
                  <a:gd name="T0" fmla="*/ 55 w 156"/>
                  <a:gd name="T1" fmla="*/ 39 h 155"/>
                  <a:gd name="T2" fmla="*/ 59 w 156"/>
                  <a:gd name="T3" fmla="*/ 23 h 155"/>
                  <a:gd name="T4" fmla="*/ 72 w 156"/>
                  <a:gd name="T5" fmla="*/ 19 h 155"/>
                  <a:gd name="T6" fmla="*/ 104 w 156"/>
                  <a:gd name="T7" fmla="*/ 34 h 155"/>
                  <a:gd name="T8" fmla="*/ 117 w 156"/>
                  <a:gd name="T9" fmla="*/ 76 h 155"/>
                  <a:gd name="T10" fmla="*/ 104 w 156"/>
                  <a:gd name="T11" fmla="*/ 120 h 155"/>
                  <a:gd name="T12" fmla="*/ 72 w 156"/>
                  <a:gd name="T13" fmla="*/ 135 h 155"/>
                  <a:gd name="T14" fmla="*/ 59 w 156"/>
                  <a:gd name="T15" fmla="*/ 132 h 155"/>
                  <a:gd name="T16" fmla="*/ 55 w 156"/>
                  <a:gd name="T17" fmla="*/ 115 h 155"/>
                  <a:gd name="T18" fmla="*/ 55 w 156"/>
                  <a:gd name="T19" fmla="*/ 39 h 155"/>
                  <a:gd name="T20" fmla="*/ 0 w 156"/>
                  <a:gd name="T21" fmla="*/ 19 h 155"/>
                  <a:gd name="T22" fmla="*/ 13 w 156"/>
                  <a:gd name="T23" fmla="*/ 24 h 155"/>
                  <a:gd name="T24" fmla="*/ 16 w 156"/>
                  <a:gd name="T25" fmla="*/ 47 h 155"/>
                  <a:gd name="T26" fmla="*/ 16 w 156"/>
                  <a:gd name="T27" fmla="*/ 107 h 155"/>
                  <a:gd name="T28" fmla="*/ 13 w 156"/>
                  <a:gd name="T29" fmla="*/ 130 h 155"/>
                  <a:gd name="T30" fmla="*/ 0 w 156"/>
                  <a:gd name="T31" fmla="*/ 135 h 155"/>
                  <a:gd name="T32" fmla="*/ 0 w 156"/>
                  <a:gd name="T33" fmla="*/ 155 h 155"/>
                  <a:gd name="T34" fmla="*/ 72 w 156"/>
                  <a:gd name="T35" fmla="*/ 155 h 155"/>
                  <a:gd name="T36" fmla="*/ 135 w 156"/>
                  <a:gd name="T37" fmla="*/ 135 h 155"/>
                  <a:gd name="T38" fmla="*/ 156 w 156"/>
                  <a:gd name="T39" fmla="*/ 76 h 155"/>
                  <a:gd name="T40" fmla="*/ 135 w 156"/>
                  <a:gd name="T41" fmla="*/ 19 h 155"/>
                  <a:gd name="T42" fmla="*/ 72 w 156"/>
                  <a:gd name="T43" fmla="*/ 0 h 155"/>
                  <a:gd name="T44" fmla="*/ 0 w 156"/>
                  <a:gd name="T45" fmla="*/ 0 h 155"/>
                  <a:gd name="T46" fmla="*/ 0 w 156"/>
                  <a:gd name="T47"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6" h="155">
                    <a:moveTo>
                      <a:pt x="55" y="39"/>
                    </a:moveTo>
                    <a:cubicBezTo>
                      <a:pt x="55" y="29"/>
                      <a:pt x="55" y="24"/>
                      <a:pt x="59" y="23"/>
                    </a:cubicBezTo>
                    <a:cubicBezTo>
                      <a:pt x="60" y="19"/>
                      <a:pt x="65" y="19"/>
                      <a:pt x="72" y="19"/>
                    </a:cubicBezTo>
                    <a:cubicBezTo>
                      <a:pt x="85" y="19"/>
                      <a:pt x="96" y="24"/>
                      <a:pt x="104" y="34"/>
                    </a:cubicBezTo>
                    <a:cubicBezTo>
                      <a:pt x="112" y="45"/>
                      <a:pt x="117" y="58"/>
                      <a:pt x="117" y="76"/>
                    </a:cubicBezTo>
                    <a:cubicBezTo>
                      <a:pt x="117" y="96"/>
                      <a:pt x="112" y="109"/>
                      <a:pt x="104" y="120"/>
                    </a:cubicBezTo>
                    <a:cubicBezTo>
                      <a:pt x="96" y="130"/>
                      <a:pt x="85" y="135"/>
                      <a:pt x="72" y="135"/>
                    </a:cubicBezTo>
                    <a:cubicBezTo>
                      <a:pt x="65" y="135"/>
                      <a:pt x="60" y="135"/>
                      <a:pt x="59" y="132"/>
                    </a:cubicBezTo>
                    <a:cubicBezTo>
                      <a:pt x="55" y="130"/>
                      <a:pt x="55" y="125"/>
                      <a:pt x="55" y="115"/>
                    </a:cubicBezTo>
                    <a:lnTo>
                      <a:pt x="55" y="39"/>
                    </a:lnTo>
                    <a:close/>
                    <a:moveTo>
                      <a:pt x="0" y="19"/>
                    </a:moveTo>
                    <a:cubicBezTo>
                      <a:pt x="6" y="19"/>
                      <a:pt x="11" y="21"/>
                      <a:pt x="13" y="24"/>
                    </a:cubicBezTo>
                    <a:cubicBezTo>
                      <a:pt x="16" y="27"/>
                      <a:pt x="16" y="34"/>
                      <a:pt x="16" y="47"/>
                    </a:cubicBezTo>
                    <a:cubicBezTo>
                      <a:pt x="16" y="107"/>
                      <a:pt x="16" y="107"/>
                      <a:pt x="16" y="107"/>
                    </a:cubicBezTo>
                    <a:cubicBezTo>
                      <a:pt x="16" y="119"/>
                      <a:pt x="16" y="127"/>
                      <a:pt x="13" y="130"/>
                    </a:cubicBezTo>
                    <a:cubicBezTo>
                      <a:pt x="11" y="133"/>
                      <a:pt x="6" y="135"/>
                      <a:pt x="0" y="135"/>
                    </a:cubicBezTo>
                    <a:cubicBezTo>
                      <a:pt x="0" y="155"/>
                      <a:pt x="0" y="155"/>
                      <a:pt x="0" y="155"/>
                    </a:cubicBezTo>
                    <a:cubicBezTo>
                      <a:pt x="72" y="155"/>
                      <a:pt x="72" y="155"/>
                      <a:pt x="72" y="155"/>
                    </a:cubicBezTo>
                    <a:cubicBezTo>
                      <a:pt x="99" y="155"/>
                      <a:pt x="120" y="148"/>
                      <a:pt x="135" y="135"/>
                    </a:cubicBezTo>
                    <a:cubicBezTo>
                      <a:pt x="150" y="122"/>
                      <a:pt x="156" y="102"/>
                      <a:pt x="156" y="76"/>
                    </a:cubicBezTo>
                    <a:cubicBezTo>
                      <a:pt x="156" y="52"/>
                      <a:pt x="150" y="32"/>
                      <a:pt x="135" y="19"/>
                    </a:cubicBezTo>
                    <a:cubicBezTo>
                      <a:pt x="120" y="6"/>
                      <a:pt x="99" y="0"/>
                      <a:pt x="72" y="0"/>
                    </a:cubicBezTo>
                    <a:cubicBezTo>
                      <a:pt x="0" y="0"/>
                      <a:pt x="0" y="0"/>
                      <a:pt x="0" y="0"/>
                    </a:cubicBezTo>
                    <a:lnTo>
                      <a:pt x="0" y="19"/>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grpSp>
        <p:grpSp>
          <p:nvGrpSpPr>
            <p:cNvPr id="10" name="Group 199"/>
            <p:cNvGrpSpPr>
              <a:grpSpLocks noChangeAspect="1"/>
            </p:cNvGrpSpPr>
            <p:nvPr/>
          </p:nvGrpSpPr>
          <p:grpSpPr bwMode="auto">
            <a:xfrm>
              <a:off x="2327800" y="3825336"/>
              <a:ext cx="516075" cy="518608"/>
              <a:chOff x="1877" y="2004"/>
              <a:chExt cx="3265" cy="3281"/>
            </a:xfrm>
            <a:grpFill/>
          </p:grpSpPr>
          <p:sp>
            <p:nvSpPr>
              <p:cNvPr id="11" name="Freeform 200"/>
              <p:cNvSpPr>
                <a:spLocks noEditPoints="1"/>
              </p:cNvSpPr>
              <p:nvPr/>
            </p:nvSpPr>
            <p:spPr bwMode="auto">
              <a:xfrm>
                <a:off x="2219" y="2395"/>
                <a:ext cx="412" cy="411"/>
              </a:xfrm>
              <a:custGeom>
                <a:avLst/>
                <a:gdLst>
                  <a:gd name="T0" fmla="*/ 121 w 193"/>
                  <a:gd name="T1" fmla="*/ 106 h 190"/>
                  <a:gd name="T2" fmla="*/ 106 w 193"/>
                  <a:gd name="T3" fmla="*/ 91 h 190"/>
                  <a:gd name="T4" fmla="*/ 113 w 193"/>
                  <a:gd name="T5" fmla="*/ 84 h 190"/>
                  <a:gd name="T6" fmla="*/ 112 w 193"/>
                  <a:gd name="T7" fmla="*/ 95 h 190"/>
                  <a:gd name="T8" fmla="*/ 126 w 193"/>
                  <a:gd name="T9" fmla="*/ 94 h 190"/>
                  <a:gd name="T10" fmla="*/ 131 w 193"/>
                  <a:gd name="T11" fmla="*/ 95 h 190"/>
                  <a:gd name="T12" fmla="*/ 121 w 193"/>
                  <a:gd name="T13" fmla="*/ 106 h 190"/>
                  <a:gd name="T14" fmla="*/ 95 w 193"/>
                  <a:gd name="T15" fmla="*/ 155 h 190"/>
                  <a:gd name="T16" fmla="*/ 104 w 193"/>
                  <a:gd name="T17" fmla="*/ 145 h 190"/>
                  <a:gd name="T18" fmla="*/ 147 w 193"/>
                  <a:gd name="T19" fmla="*/ 102 h 190"/>
                  <a:gd name="T20" fmla="*/ 157 w 193"/>
                  <a:gd name="T21" fmla="*/ 92 h 190"/>
                  <a:gd name="T22" fmla="*/ 145 w 193"/>
                  <a:gd name="T23" fmla="*/ 80 h 190"/>
                  <a:gd name="T24" fmla="*/ 137 w 193"/>
                  <a:gd name="T25" fmla="*/ 89 h 190"/>
                  <a:gd name="T26" fmla="*/ 137 w 193"/>
                  <a:gd name="T27" fmla="*/ 78 h 190"/>
                  <a:gd name="T28" fmla="*/ 131 w 193"/>
                  <a:gd name="T29" fmla="*/ 78 h 190"/>
                  <a:gd name="T30" fmla="*/ 124 w 193"/>
                  <a:gd name="T31" fmla="*/ 79 h 190"/>
                  <a:gd name="T32" fmla="*/ 118 w 193"/>
                  <a:gd name="T33" fmla="*/ 79 h 190"/>
                  <a:gd name="T34" fmla="*/ 127 w 193"/>
                  <a:gd name="T35" fmla="*/ 71 h 190"/>
                  <a:gd name="T36" fmla="*/ 114 w 193"/>
                  <a:gd name="T37" fmla="*/ 59 h 190"/>
                  <a:gd name="T38" fmla="*/ 108 w 193"/>
                  <a:gd name="T39" fmla="*/ 66 h 190"/>
                  <a:gd name="T40" fmla="*/ 94 w 193"/>
                  <a:gd name="T41" fmla="*/ 80 h 190"/>
                  <a:gd name="T42" fmla="*/ 83 w 193"/>
                  <a:gd name="T43" fmla="*/ 70 h 190"/>
                  <a:gd name="T44" fmla="*/ 97 w 193"/>
                  <a:gd name="T45" fmla="*/ 55 h 190"/>
                  <a:gd name="T46" fmla="*/ 107 w 193"/>
                  <a:gd name="T47" fmla="*/ 46 h 190"/>
                  <a:gd name="T48" fmla="*/ 95 w 193"/>
                  <a:gd name="T49" fmla="*/ 34 h 190"/>
                  <a:gd name="T50" fmla="*/ 85 w 193"/>
                  <a:gd name="T51" fmla="*/ 45 h 190"/>
                  <a:gd name="T52" fmla="*/ 45 w 193"/>
                  <a:gd name="T53" fmla="*/ 87 h 190"/>
                  <a:gd name="T54" fmla="*/ 35 w 193"/>
                  <a:gd name="T55" fmla="*/ 96 h 190"/>
                  <a:gd name="T56" fmla="*/ 48 w 193"/>
                  <a:gd name="T57" fmla="*/ 108 h 190"/>
                  <a:gd name="T58" fmla="*/ 57 w 193"/>
                  <a:gd name="T59" fmla="*/ 98 h 190"/>
                  <a:gd name="T60" fmla="*/ 71 w 193"/>
                  <a:gd name="T61" fmla="*/ 83 h 190"/>
                  <a:gd name="T62" fmla="*/ 81 w 193"/>
                  <a:gd name="T63" fmla="*/ 94 h 190"/>
                  <a:gd name="T64" fmla="*/ 70 w 193"/>
                  <a:gd name="T65" fmla="*/ 105 h 190"/>
                  <a:gd name="T66" fmla="*/ 61 w 193"/>
                  <a:gd name="T67" fmla="*/ 115 h 190"/>
                  <a:gd name="T68" fmla="*/ 73 w 193"/>
                  <a:gd name="T69" fmla="*/ 126 h 190"/>
                  <a:gd name="T70" fmla="*/ 82 w 193"/>
                  <a:gd name="T71" fmla="*/ 116 h 190"/>
                  <a:gd name="T72" fmla="*/ 93 w 193"/>
                  <a:gd name="T73" fmla="*/ 105 h 190"/>
                  <a:gd name="T74" fmla="*/ 108 w 193"/>
                  <a:gd name="T75" fmla="*/ 119 h 190"/>
                  <a:gd name="T76" fmla="*/ 93 w 193"/>
                  <a:gd name="T77" fmla="*/ 134 h 190"/>
                  <a:gd name="T78" fmla="*/ 83 w 193"/>
                  <a:gd name="T79" fmla="*/ 144 h 190"/>
                  <a:gd name="T80" fmla="*/ 95 w 193"/>
                  <a:gd name="T81" fmla="*/ 155 h 190"/>
                  <a:gd name="T82" fmla="*/ 13 w 193"/>
                  <a:gd name="T83" fmla="*/ 106 h 190"/>
                  <a:gd name="T84" fmla="*/ 88 w 193"/>
                  <a:gd name="T85" fmla="*/ 177 h 190"/>
                  <a:gd name="T86" fmla="*/ 100 w 193"/>
                  <a:gd name="T87" fmla="*/ 190 h 190"/>
                  <a:gd name="T88" fmla="*/ 113 w 193"/>
                  <a:gd name="T89" fmla="*/ 176 h 190"/>
                  <a:gd name="T90" fmla="*/ 112 w 193"/>
                  <a:gd name="T91" fmla="*/ 175 h 190"/>
                  <a:gd name="T92" fmla="*/ 177 w 193"/>
                  <a:gd name="T93" fmla="*/ 107 h 190"/>
                  <a:gd name="T94" fmla="*/ 179 w 193"/>
                  <a:gd name="T95" fmla="*/ 109 h 190"/>
                  <a:gd name="T96" fmla="*/ 193 w 193"/>
                  <a:gd name="T97" fmla="*/ 96 h 190"/>
                  <a:gd name="T98" fmla="*/ 179 w 193"/>
                  <a:gd name="T99" fmla="*/ 84 h 190"/>
                  <a:gd name="T100" fmla="*/ 104 w 193"/>
                  <a:gd name="T101" fmla="*/ 12 h 190"/>
                  <a:gd name="T102" fmla="*/ 92 w 193"/>
                  <a:gd name="T103" fmla="*/ 0 h 190"/>
                  <a:gd name="T104" fmla="*/ 82 w 193"/>
                  <a:gd name="T105" fmla="*/ 12 h 190"/>
                  <a:gd name="T106" fmla="*/ 12 w 193"/>
                  <a:gd name="T107" fmla="*/ 84 h 190"/>
                  <a:gd name="T108" fmla="*/ 0 w 193"/>
                  <a:gd name="T109" fmla="*/ 95 h 190"/>
                  <a:gd name="T110" fmla="*/ 13 w 193"/>
                  <a:gd name="T111" fmla="*/ 106 h 190"/>
                  <a:gd name="T112" fmla="*/ 26 w 193"/>
                  <a:gd name="T113" fmla="*/ 93 h 190"/>
                  <a:gd name="T114" fmla="*/ 91 w 193"/>
                  <a:gd name="T115" fmla="*/ 26 h 190"/>
                  <a:gd name="T116" fmla="*/ 165 w 193"/>
                  <a:gd name="T117" fmla="*/ 96 h 190"/>
                  <a:gd name="T118" fmla="*/ 100 w 193"/>
                  <a:gd name="T119" fmla="*/ 163 h 190"/>
                  <a:gd name="T120" fmla="*/ 26 w 193"/>
                  <a:gd name="T121" fmla="*/ 9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3" h="190">
                    <a:moveTo>
                      <a:pt x="121" y="106"/>
                    </a:moveTo>
                    <a:cubicBezTo>
                      <a:pt x="106" y="91"/>
                      <a:pt x="106" y="91"/>
                      <a:pt x="106" y="91"/>
                    </a:cubicBezTo>
                    <a:cubicBezTo>
                      <a:pt x="113" y="84"/>
                      <a:pt x="113" y="84"/>
                      <a:pt x="113" y="84"/>
                    </a:cubicBezTo>
                    <a:cubicBezTo>
                      <a:pt x="113" y="88"/>
                      <a:pt x="113" y="92"/>
                      <a:pt x="112" y="95"/>
                    </a:cubicBezTo>
                    <a:cubicBezTo>
                      <a:pt x="119" y="94"/>
                      <a:pt x="124" y="94"/>
                      <a:pt x="126" y="94"/>
                    </a:cubicBezTo>
                    <a:cubicBezTo>
                      <a:pt x="128" y="94"/>
                      <a:pt x="130" y="94"/>
                      <a:pt x="131" y="95"/>
                    </a:cubicBezTo>
                    <a:lnTo>
                      <a:pt x="121" y="106"/>
                    </a:lnTo>
                    <a:close/>
                    <a:moveTo>
                      <a:pt x="95" y="155"/>
                    </a:moveTo>
                    <a:cubicBezTo>
                      <a:pt x="104" y="145"/>
                      <a:pt x="104" y="145"/>
                      <a:pt x="104" y="145"/>
                    </a:cubicBezTo>
                    <a:cubicBezTo>
                      <a:pt x="147" y="102"/>
                      <a:pt x="147" y="102"/>
                      <a:pt x="147" y="102"/>
                    </a:cubicBezTo>
                    <a:cubicBezTo>
                      <a:pt x="157" y="92"/>
                      <a:pt x="157" y="92"/>
                      <a:pt x="157" y="92"/>
                    </a:cubicBezTo>
                    <a:cubicBezTo>
                      <a:pt x="145" y="80"/>
                      <a:pt x="145" y="80"/>
                      <a:pt x="145" y="80"/>
                    </a:cubicBezTo>
                    <a:cubicBezTo>
                      <a:pt x="137" y="89"/>
                      <a:pt x="137" y="89"/>
                      <a:pt x="137" y="89"/>
                    </a:cubicBezTo>
                    <a:cubicBezTo>
                      <a:pt x="137" y="85"/>
                      <a:pt x="137" y="82"/>
                      <a:pt x="137" y="78"/>
                    </a:cubicBezTo>
                    <a:cubicBezTo>
                      <a:pt x="131" y="78"/>
                      <a:pt x="131" y="78"/>
                      <a:pt x="131" y="78"/>
                    </a:cubicBezTo>
                    <a:cubicBezTo>
                      <a:pt x="124" y="79"/>
                      <a:pt x="124" y="79"/>
                      <a:pt x="124" y="79"/>
                    </a:cubicBezTo>
                    <a:cubicBezTo>
                      <a:pt x="122" y="79"/>
                      <a:pt x="121" y="79"/>
                      <a:pt x="118" y="79"/>
                    </a:cubicBezTo>
                    <a:cubicBezTo>
                      <a:pt x="127" y="71"/>
                      <a:pt x="127" y="71"/>
                      <a:pt x="127" y="71"/>
                    </a:cubicBezTo>
                    <a:cubicBezTo>
                      <a:pt x="114" y="59"/>
                      <a:pt x="114" y="59"/>
                      <a:pt x="114" y="59"/>
                    </a:cubicBezTo>
                    <a:cubicBezTo>
                      <a:pt x="108" y="66"/>
                      <a:pt x="108" y="66"/>
                      <a:pt x="108" y="66"/>
                    </a:cubicBezTo>
                    <a:cubicBezTo>
                      <a:pt x="94" y="80"/>
                      <a:pt x="94" y="80"/>
                      <a:pt x="94" y="80"/>
                    </a:cubicBezTo>
                    <a:cubicBezTo>
                      <a:pt x="83" y="70"/>
                      <a:pt x="83" y="70"/>
                      <a:pt x="83" y="70"/>
                    </a:cubicBezTo>
                    <a:cubicBezTo>
                      <a:pt x="97" y="55"/>
                      <a:pt x="97" y="55"/>
                      <a:pt x="97" y="55"/>
                    </a:cubicBezTo>
                    <a:cubicBezTo>
                      <a:pt x="107" y="46"/>
                      <a:pt x="107" y="46"/>
                      <a:pt x="107" y="46"/>
                    </a:cubicBezTo>
                    <a:cubicBezTo>
                      <a:pt x="95" y="34"/>
                      <a:pt x="95" y="34"/>
                      <a:pt x="95" y="34"/>
                    </a:cubicBezTo>
                    <a:cubicBezTo>
                      <a:pt x="85" y="45"/>
                      <a:pt x="85" y="45"/>
                      <a:pt x="85" y="45"/>
                    </a:cubicBezTo>
                    <a:cubicBezTo>
                      <a:pt x="45" y="87"/>
                      <a:pt x="45" y="87"/>
                      <a:pt x="45" y="87"/>
                    </a:cubicBezTo>
                    <a:cubicBezTo>
                      <a:pt x="35" y="96"/>
                      <a:pt x="35" y="96"/>
                      <a:pt x="35" y="96"/>
                    </a:cubicBezTo>
                    <a:cubicBezTo>
                      <a:pt x="48" y="108"/>
                      <a:pt x="48" y="108"/>
                      <a:pt x="48" y="108"/>
                    </a:cubicBezTo>
                    <a:cubicBezTo>
                      <a:pt x="57" y="98"/>
                      <a:pt x="57" y="98"/>
                      <a:pt x="57" y="98"/>
                    </a:cubicBezTo>
                    <a:cubicBezTo>
                      <a:pt x="71" y="83"/>
                      <a:pt x="71" y="83"/>
                      <a:pt x="71" y="83"/>
                    </a:cubicBezTo>
                    <a:cubicBezTo>
                      <a:pt x="81" y="94"/>
                      <a:pt x="81" y="94"/>
                      <a:pt x="81" y="94"/>
                    </a:cubicBezTo>
                    <a:cubicBezTo>
                      <a:pt x="70" y="105"/>
                      <a:pt x="70" y="105"/>
                      <a:pt x="70" y="105"/>
                    </a:cubicBezTo>
                    <a:cubicBezTo>
                      <a:pt x="61" y="115"/>
                      <a:pt x="61" y="115"/>
                      <a:pt x="61" y="115"/>
                    </a:cubicBezTo>
                    <a:cubicBezTo>
                      <a:pt x="73" y="126"/>
                      <a:pt x="73" y="126"/>
                      <a:pt x="73" y="126"/>
                    </a:cubicBezTo>
                    <a:cubicBezTo>
                      <a:pt x="82" y="116"/>
                      <a:pt x="82" y="116"/>
                      <a:pt x="82" y="116"/>
                    </a:cubicBezTo>
                    <a:cubicBezTo>
                      <a:pt x="93" y="105"/>
                      <a:pt x="93" y="105"/>
                      <a:pt x="93" y="105"/>
                    </a:cubicBezTo>
                    <a:cubicBezTo>
                      <a:pt x="108" y="119"/>
                      <a:pt x="108" y="119"/>
                      <a:pt x="108" y="119"/>
                    </a:cubicBezTo>
                    <a:cubicBezTo>
                      <a:pt x="93" y="134"/>
                      <a:pt x="93" y="134"/>
                      <a:pt x="93" y="134"/>
                    </a:cubicBezTo>
                    <a:cubicBezTo>
                      <a:pt x="83" y="144"/>
                      <a:pt x="83" y="144"/>
                      <a:pt x="83" y="144"/>
                    </a:cubicBezTo>
                    <a:lnTo>
                      <a:pt x="95" y="155"/>
                    </a:lnTo>
                    <a:close/>
                    <a:moveTo>
                      <a:pt x="13" y="106"/>
                    </a:moveTo>
                    <a:cubicBezTo>
                      <a:pt x="88" y="177"/>
                      <a:pt x="88" y="177"/>
                      <a:pt x="88" y="177"/>
                    </a:cubicBezTo>
                    <a:cubicBezTo>
                      <a:pt x="100" y="190"/>
                      <a:pt x="100" y="190"/>
                      <a:pt x="100" y="190"/>
                    </a:cubicBezTo>
                    <a:cubicBezTo>
                      <a:pt x="113" y="176"/>
                      <a:pt x="113" y="176"/>
                      <a:pt x="113" y="176"/>
                    </a:cubicBezTo>
                    <a:cubicBezTo>
                      <a:pt x="112" y="175"/>
                      <a:pt x="112" y="175"/>
                      <a:pt x="112" y="175"/>
                    </a:cubicBezTo>
                    <a:cubicBezTo>
                      <a:pt x="177" y="107"/>
                      <a:pt x="177" y="107"/>
                      <a:pt x="177" y="107"/>
                    </a:cubicBezTo>
                    <a:cubicBezTo>
                      <a:pt x="179" y="109"/>
                      <a:pt x="179" y="109"/>
                      <a:pt x="179" y="109"/>
                    </a:cubicBezTo>
                    <a:cubicBezTo>
                      <a:pt x="193" y="96"/>
                      <a:pt x="193" y="96"/>
                      <a:pt x="193" y="96"/>
                    </a:cubicBezTo>
                    <a:cubicBezTo>
                      <a:pt x="179" y="84"/>
                      <a:pt x="179" y="84"/>
                      <a:pt x="179" y="84"/>
                    </a:cubicBezTo>
                    <a:cubicBezTo>
                      <a:pt x="104" y="12"/>
                      <a:pt x="104" y="12"/>
                      <a:pt x="104" y="12"/>
                    </a:cubicBezTo>
                    <a:cubicBezTo>
                      <a:pt x="92" y="0"/>
                      <a:pt x="92" y="0"/>
                      <a:pt x="92" y="0"/>
                    </a:cubicBezTo>
                    <a:cubicBezTo>
                      <a:pt x="82" y="12"/>
                      <a:pt x="82" y="12"/>
                      <a:pt x="82" y="12"/>
                    </a:cubicBezTo>
                    <a:cubicBezTo>
                      <a:pt x="12" y="84"/>
                      <a:pt x="12" y="84"/>
                      <a:pt x="12" y="84"/>
                    </a:cubicBezTo>
                    <a:cubicBezTo>
                      <a:pt x="0" y="95"/>
                      <a:pt x="0" y="95"/>
                      <a:pt x="0" y="95"/>
                    </a:cubicBezTo>
                    <a:lnTo>
                      <a:pt x="13" y="106"/>
                    </a:lnTo>
                    <a:close/>
                    <a:moveTo>
                      <a:pt x="26" y="93"/>
                    </a:moveTo>
                    <a:cubicBezTo>
                      <a:pt x="91" y="26"/>
                      <a:pt x="91" y="26"/>
                      <a:pt x="91" y="26"/>
                    </a:cubicBezTo>
                    <a:cubicBezTo>
                      <a:pt x="165" y="96"/>
                      <a:pt x="165" y="96"/>
                      <a:pt x="165" y="96"/>
                    </a:cubicBezTo>
                    <a:cubicBezTo>
                      <a:pt x="100" y="163"/>
                      <a:pt x="100" y="163"/>
                      <a:pt x="100" y="163"/>
                    </a:cubicBezTo>
                    <a:lnTo>
                      <a:pt x="26" y="93"/>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12" name="Freeform 201"/>
              <p:cNvSpPr>
                <a:spLocks noEditPoints="1"/>
              </p:cNvSpPr>
              <p:nvPr/>
            </p:nvSpPr>
            <p:spPr bwMode="auto">
              <a:xfrm>
                <a:off x="2621" y="2134"/>
                <a:ext cx="392" cy="371"/>
              </a:xfrm>
              <a:custGeom>
                <a:avLst/>
                <a:gdLst>
                  <a:gd name="T0" fmla="*/ 97 w 184"/>
                  <a:gd name="T1" fmla="*/ 105 h 175"/>
                  <a:gd name="T2" fmla="*/ 79 w 184"/>
                  <a:gd name="T3" fmla="*/ 124 h 175"/>
                  <a:gd name="T4" fmla="*/ 52 w 184"/>
                  <a:gd name="T5" fmla="*/ 144 h 175"/>
                  <a:gd name="T6" fmla="*/ 55 w 184"/>
                  <a:gd name="T7" fmla="*/ 128 h 175"/>
                  <a:gd name="T8" fmla="*/ 79 w 184"/>
                  <a:gd name="T9" fmla="*/ 96 h 175"/>
                  <a:gd name="T10" fmla="*/ 64 w 184"/>
                  <a:gd name="T11" fmla="*/ 109 h 175"/>
                  <a:gd name="T12" fmla="*/ 44 w 184"/>
                  <a:gd name="T13" fmla="*/ 119 h 175"/>
                  <a:gd name="T14" fmla="*/ 49 w 184"/>
                  <a:gd name="T15" fmla="*/ 100 h 175"/>
                  <a:gd name="T16" fmla="*/ 53 w 184"/>
                  <a:gd name="T17" fmla="*/ 85 h 175"/>
                  <a:gd name="T18" fmla="*/ 33 w 184"/>
                  <a:gd name="T19" fmla="*/ 77 h 175"/>
                  <a:gd name="T20" fmla="*/ 103 w 184"/>
                  <a:gd name="T21" fmla="*/ 42 h 175"/>
                  <a:gd name="T22" fmla="*/ 124 w 184"/>
                  <a:gd name="T23" fmla="*/ 49 h 175"/>
                  <a:gd name="T24" fmla="*/ 90 w 184"/>
                  <a:gd name="T25" fmla="*/ 66 h 175"/>
                  <a:gd name="T26" fmla="*/ 88 w 184"/>
                  <a:gd name="T27" fmla="*/ 83 h 175"/>
                  <a:gd name="T28" fmla="*/ 103 w 184"/>
                  <a:gd name="T29" fmla="*/ 87 h 175"/>
                  <a:gd name="T30" fmla="*/ 119 w 184"/>
                  <a:gd name="T31" fmla="*/ 55 h 175"/>
                  <a:gd name="T32" fmla="*/ 139 w 184"/>
                  <a:gd name="T33" fmla="*/ 59 h 175"/>
                  <a:gd name="T34" fmla="*/ 139 w 184"/>
                  <a:gd name="T35" fmla="*/ 89 h 175"/>
                  <a:gd name="T36" fmla="*/ 184 w 184"/>
                  <a:gd name="T37" fmla="*/ 99 h 175"/>
                  <a:gd name="T38" fmla="*/ 180 w 184"/>
                  <a:gd name="T39" fmla="*/ 120 h 175"/>
                  <a:gd name="T40" fmla="*/ 135 w 184"/>
                  <a:gd name="T41" fmla="*/ 107 h 175"/>
                  <a:gd name="T42" fmla="*/ 115 w 184"/>
                  <a:gd name="T43" fmla="*/ 99 h 175"/>
                  <a:gd name="T44" fmla="*/ 126 w 184"/>
                  <a:gd name="T45" fmla="*/ 116 h 175"/>
                  <a:gd name="T46" fmla="*/ 131 w 184"/>
                  <a:gd name="T47" fmla="*/ 142 h 175"/>
                  <a:gd name="T48" fmla="*/ 104 w 184"/>
                  <a:gd name="T49" fmla="*/ 147 h 175"/>
                  <a:gd name="T50" fmla="*/ 111 w 184"/>
                  <a:gd name="T51" fmla="*/ 135 h 175"/>
                  <a:gd name="T52" fmla="*/ 108 w 184"/>
                  <a:gd name="T53" fmla="*/ 121 h 175"/>
                  <a:gd name="T54" fmla="*/ 95 w 184"/>
                  <a:gd name="T55" fmla="*/ 140 h 175"/>
                  <a:gd name="T56" fmla="*/ 66 w 184"/>
                  <a:gd name="T57" fmla="*/ 175 h 175"/>
                  <a:gd name="T58" fmla="*/ 48 w 184"/>
                  <a:gd name="T59" fmla="*/ 164 h 175"/>
                  <a:gd name="T60" fmla="*/ 17 w 184"/>
                  <a:gd name="T61" fmla="*/ 96 h 175"/>
                  <a:gd name="T62" fmla="*/ 6 w 184"/>
                  <a:gd name="T63" fmla="*/ 74 h 175"/>
                  <a:gd name="T64" fmla="*/ 16 w 184"/>
                  <a:gd name="T65" fmla="*/ 57 h 175"/>
                  <a:gd name="T66" fmla="*/ 42 w 184"/>
                  <a:gd name="T67" fmla="*/ 35 h 175"/>
                  <a:gd name="T68" fmla="*/ 53 w 184"/>
                  <a:gd name="T69" fmla="*/ 19 h 175"/>
                  <a:gd name="T70" fmla="*/ 70 w 184"/>
                  <a:gd name="T71" fmla="*/ 29 h 175"/>
                  <a:gd name="T72" fmla="*/ 124 w 184"/>
                  <a:gd name="T73" fmla="*/ 0 h 175"/>
                  <a:gd name="T74" fmla="*/ 137 w 184"/>
                  <a:gd name="T75" fmla="*/ 25 h 175"/>
                  <a:gd name="T76" fmla="*/ 124 w 184"/>
                  <a:gd name="T77" fmla="*/ 42 h 175"/>
                  <a:gd name="T78" fmla="*/ 115 w 184"/>
                  <a:gd name="T79" fmla="*/ 24 h 175"/>
                  <a:gd name="T80" fmla="*/ 30 w 184"/>
                  <a:gd name="T81" fmla="*/ 80 h 175"/>
                  <a:gd name="T82" fmla="*/ 17 w 184"/>
                  <a:gd name="T83" fmla="*/ 9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4" h="175">
                    <a:moveTo>
                      <a:pt x="80" y="131"/>
                    </a:moveTo>
                    <a:cubicBezTo>
                      <a:pt x="88" y="121"/>
                      <a:pt x="93" y="112"/>
                      <a:pt x="97" y="105"/>
                    </a:cubicBezTo>
                    <a:cubicBezTo>
                      <a:pt x="96" y="104"/>
                      <a:pt x="95" y="103"/>
                      <a:pt x="94" y="102"/>
                    </a:cubicBezTo>
                    <a:cubicBezTo>
                      <a:pt x="89" y="111"/>
                      <a:pt x="84" y="118"/>
                      <a:pt x="79" y="124"/>
                    </a:cubicBezTo>
                    <a:cubicBezTo>
                      <a:pt x="75" y="131"/>
                      <a:pt x="68" y="139"/>
                      <a:pt x="58" y="148"/>
                    </a:cubicBezTo>
                    <a:cubicBezTo>
                      <a:pt x="56" y="147"/>
                      <a:pt x="54" y="145"/>
                      <a:pt x="52" y="144"/>
                    </a:cubicBezTo>
                    <a:cubicBezTo>
                      <a:pt x="51" y="143"/>
                      <a:pt x="47" y="141"/>
                      <a:pt x="42" y="138"/>
                    </a:cubicBezTo>
                    <a:cubicBezTo>
                      <a:pt x="47" y="134"/>
                      <a:pt x="51" y="131"/>
                      <a:pt x="55" y="128"/>
                    </a:cubicBezTo>
                    <a:cubicBezTo>
                      <a:pt x="58" y="124"/>
                      <a:pt x="62" y="120"/>
                      <a:pt x="67" y="114"/>
                    </a:cubicBezTo>
                    <a:cubicBezTo>
                      <a:pt x="71" y="108"/>
                      <a:pt x="75" y="102"/>
                      <a:pt x="79" y="96"/>
                    </a:cubicBezTo>
                    <a:cubicBezTo>
                      <a:pt x="77" y="96"/>
                      <a:pt x="77" y="96"/>
                      <a:pt x="77" y="96"/>
                    </a:cubicBezTo>
                    <a:cubicBezTo>
                      <a:pt x="71" y="102"/>
                      <a:pt x="67" y="106"/>
                      <a:pt x="64" y="109"/>
                    </a:cubicBezTo>
                    <a:cubicBezTo>
                      <a:pt x="61" y="112"/>
                      <a:pt x="56" y="116"/>
                      <a:pt x="49" y="123"/>
                    </a:cubicBezTo>
                    <a:cubicBezTo>
                      <a:pt x="47" y="121"/>
                      <a:pt x="45" y="120"/>
                      <a:pt x="44" y="119"/>
                    </a:cubicBezTo>
                    <a:cubicBezTo>
                      <a:pt x="42" y="118"/>
                      <a:pt x="39" y="115"/>
                      <a:pt x="33" y="112"/>
                    </a:cubicBezTo>
                    <a:cubicBezTo>
                      <a:pt x="37" y="110"/>
                      <a:pt x="42" y="105"/>
                      <a:pt x="49" y="100"/>
                    </a:cubicBezTo>
                    <a:cubicBezTo>
                      <a:pt x="57" y="95"/>
                      <a:pt x="64" y="87"/>
                      <a:pt x="73" y="75"/>
                    </a:cubicBezTo>
                    <a:cubicBezTo>
                      <a:pt x="53" y="85"/>
                      <a:pt x="53" y="85"/>
                      <a:pt x="53" y="85"/>
                    </a:cubicBezTo>
                    <a:cubicBezTo>
                      <a:pt x="41" y="92"/>
                      <a:pt x="41" y="92"/>
                      <a:pt x="41" y="92"/>
                    </a:cubicBezTo>
                    <a:cubicBezTo>
                      <a:pt x="33" y="77"/>
                      <a:pt x="33" y="77"/>
                      <a:pt x="33" y="77"/>
                    </a:cubicBezTo>
                    <a:cubicBezTo>
                      <a:pt x="46" y="71"/>
                      <a:pt x="46" y="71"/>
                      <a:pt x="46" y="71"/>
                    </a:cubicBezTo>
                    <a:cubicBezTo>
                      <a:pt x="103" y="42"/>
                      <a:pt x="103" y="42"/>
                      <a:pt x="103" y="42"/>
                    </a:cubicBezTo>
                    <a:cubicBezTo>
                      <a:pt x="116" y="35"/>
                      <a:pt x="116" y="35"/>
                      <a:pt x="116" y="35"/>
                    </a:cubicBezTo>
                    <a:cubicBezTo>
                      <a:pt x="124" y="49"/>
                      <a:pt x="124" y="49"/>
                      <a:pt x="124" y="49"/>
                    </a:cubicBezTo>
                    <a:cubicBezTo>
                      <a:pt x="110" y="56"/>
                      <a:pt x="110" y="56"/>
                      <a:pt x="110" y="56"/>
                    </a:cubicBezTo>
                    <a:cubicBezTo>
                      <a:pt x="90" y="66"/>
                      <a:pt x="90" y="66"/>
                      <a:pt x="90" y="66"/>
                    </a:cubicBezTo>
                    <a:cubicBezTo>
                      <a:pt x="93" y="67"/>
                      <a:pt x="95" y="67"/>
                      <a:pt x="98" y="67"/>
                    </a:cubicBezTo>
                    <a:cubicBezTo>
                      <a:pt x="94" y="73"/>
                      <a:pt x="91" y="78"/>
                      <a:pt x="88" y="83"/>
                    </a:cubicBezTo>
                    <a:cubicBezTo>
                      <a:pt x="94" y="84"/>
                      <a:pt x="97" y="84"/>
                      <a:pt x="99" y="85"/>
                    </a:cubicBezTo>
                    <a:cubicBezTo>
                      <a:pt x="103" y="87"/>
                      <a:pt x="103" y="87"/>
                      <a:pt x="103" y="87"/>
                    </a:cubicBezTo>
                    <a:cubicBezTo>
                      <a:pt x="110" y="75"/>
                      <a:pt x="114" y="67"/>
                      <a:pt x="115" y="64"/>
                    </a:cubicBezTo>
                    <a:cubicBezTo>
                      <a:pt x="119" y="55"/>
                      <a:pt x="119" y="55"/>
                      <a:pt x="119" y="55"/>
                    </a:cubicBezTo>
                    <a:cubicBezTo>
                      <a:pt x="121" y="56"/>
                      <a:pt x="123" y="56"/>
                      <a:pt x="125" y="57"/>
                    </a:cubicBezTo>
                    <a:cubicBezTo>
                      <a:pt x="127" y="57"/>
                      <a:pt x="131" y="58"/>
                      <a:pt x="139" y="59"/>
                    </a:cubicBezTo>
                    <a:cubicBezTo>
                      <a:pt x="135" y="66"/>
                      <a:pt x="131" y="73"/>
                      <a:pt x="128" y="79"/>
                    </a:cubicBezTo>
                    <a:cubicBezTo>
                      <a:pt x="130" y="81"/>
                      <a:pt x="134" y="84"/>
                      <a:pt x="139" y="89"/>
                    </a:cubicBezTo>
                    <a:cubicBezTo>
                      <a:pt x="144" y="93"/>
                      <a:pt x="150" y="96"/>
                      <a:pt x="159" y="98"/>
                    </a:cubicBezTo>
                    <a:cubicBezTo>
                      <a:pt x="167" y="100"/>
                      <a:pt x="176" y="100"/>
                      <a:pt x="184" y="99"/>
                    </a:cubicBezTo>
                    <a:cubicBezTo>
                      <a:pt x="183" y="103"/>
                      <a:pt x="182" y="106"/>
                      <a:pt x="182" y="108"/>
                    </a:cubicBezTo>
                    <a:cubicBezTo>
                      <a:pt x="181" y="111"/>
                      <a:pt x="181" y="115"/>
                      <a:pt x="180" y="120"/>
                    </a:cubicBezTo>
                    <a:cubicBezTo>
                      <a:pt x="168" y="120"/>
                      <a:pt x="159" y="118"/>
                      <a:pt x="153" y="116"/>
                    </a:cubicBezTo>
                    <a:cubicBezTo>
                      <a:pt x="146" y="113"/>
                      <a:pt x="140" y="111"/>
                      <a:pt x="135" y="107"/>
                    </a:cubicBezTo>
                    <a:cubicBezTo>
                      <a:pt x="130" y="104"/>
                      <a:pt x="125" y="99"/>
                      <a:pt x="119" y="93"/>
                    </a:cubicBezTo>
                    <a:cubicBezTo>
                      <a:pt x="115" y="99"/>
                      <a:pt x="115" y="99"/>
                      <a:pt x="115" y="99"/>
                    </a:cubicBezTo>
                    <a:cubicBezTo>
                      <a:pt x="117" y="101"/>
                      <a:pt x="118" y="103"/>
                      <a:pt x="119" y="105"/>
                    </a:cubicBezTo>
                    <a:cubicBezTo>
                      <a:pt x="121" y="107"/>
                      <a:pt x="123" y="110"/>
                      <a:pt x="126" y="116"/>
                    </a:cubicBezTo>
                    <a:cubicBezTo>
                      <a:pt x="129" y="121"/>
                      <a:pt x="131" y="126"/>
                      <a:pt x="132" y="129"/>
                    </a:cubicBezTo>
                    <a:cubicBezTo>
                      <a:pt x="133" y="133"/>
                      <a:pt x="133" y="137"/>
                      <a:pt x="131" y="142"/>
                    </a:cubicBezTo>
                    <a:cubicBezTo>
                      <a:pt x="130" y="146"/>
                      <a:pt x="123" y="151"/>
                      <a:pt x="113" y="157"/>
                    </a:cubicBezTo>
                    <a:cubicBezTo>
                      <a:pt x="108" y="151"/>
                      <a:pt x="105" y="148"/>
                      <a:pt x="104" y="147"/>
                    </a:cubicBezTo>
                    <a:cubicBezTo>
                      <a:pt x="98" y="143"/>
                      <a:pt x="98" y="143"/>
                      <a:pt x="98" y="143"/>
                    </a:cubicBezTo>
                    <a:cubicBezTo>
                      <a:pt x="106" y="140"/>
                      <a:pt x="110" y="138"/>
                      <a:pt x="111" y="135"/>
                    </a:cubicBezTo>
                    <a:cubicBezTo>
                      <a:pt x="112" y="133"/>
                      <a:pt x="112" y="131"/>
                      <a:pt x="111" y="128"/>
                    </a:cubicBezTo>
                    <a:cubicBezTo>
                      <a:pt x="110" y="125"/>
                      <a:pt x="109" y="123"/>
                      <a:pt x="108" y="121"/>
                    </a:cubicBezTo>
                    <a:cubicBezTo>
                      <a:pt x="108" y="120"/>
                      <a:pt x="108" y="120"/>
                      <a:pt x="108" y="120"/>
                    </a:cubicBezTo>
                    <a:cubicBezTo>
                      <a:pt x="104" y="126"/>
                      <a:pt x="100" y="132"/>
                      <a:pt x="95" y="140"/>
                    </a:cubicBezTo>
                    <a:cubicBezTo>
                      <a:pt x="89" y="148"/>
                      <a:pt x="84" y="154"/>
                      <a:pt x="80" y="158"/>
                    </a:cubicBezTo>
                    <a:cubicBezTo>
                      <a:pt x="66" y="175"/>
                      <a:pt x="66" y="175"/>
                      <a:pt x="66" y="175"/>
                    </a:cubicBezTo>
                    <a:cubicBezTo>
                      <a:pt x="61" y="171"/>
                      <a:pt x="58" y="169"/>
                      <a:pt x="56" y="168"/>
                    </a:cubicBezTo>
                    <a:cubicBezTo>
                      <a:pt x="48" y="164"/>
                      <a:pt x="48" y="164"/>
                      <a:pt x="48" y="164"/>
                    </a:cubicBezTo>
                    <a:cubicBezTo>
                      <a:pt x="62" y="153"/>
                      <a:pt x="73" y="142"/>
                      <a:pt x="80" y="131"/>
                    </a:cubicBezTo>
                    <a:close/>
                    <a:moveTo>
                      <a:pt x="17" y="96"/>
                    </a:moveTo>
                    <a:cubicBezTo>
                      <a:pt x="14" y="89"/>
                      <a:pt x="14" y="89"/>
                      <a:pt x="14" y="89"/>
                    </a:cubicBezTo>
                    <a:cubicBezTo>
                      <a:pt x="6" y="74"/>
                      <a:pt x="6" y="74"/>
                      <a:pt x="6" y="74"/>
                    </a:cubicBezTo>
                    <a:cubicBezTo>
                      <a:pt x="0" y="64"/>
                      <a:pt x="0" y="64"/>
                      <a:pt x="0" y="64"/>
                    </a:cubicBezTo>
                    <a:cubicBezTo>
                      <a:pt x="16" y="57"/>
                      <a:pt x="16" y="57"/>
                      <a:pt x="16" y="57"/>
                    </a:cubicBezTo>
                    <a:cubicBezTo>
                      <a:pt x="53" y="38"/>
                      <a:pt x="53" y="38"/>
                      <a:pt x="53" y="38"/>
                    </a:cubicBezTo>
                    <a:cubicBezTo>
                      <a:pt x="50" y="37"/>
                      <a:pt x="47" y="36"/>
                      <a:pt x="42" y="35"/>
                    </a:cubicBezTo>
                    <a:cubicBezTo>
                      <a:pt x="43" y="33"/>
                      <a:pt x="45" y="31"/>
                      <a:pt x="46" y="30"/>
                    </a:cubicBezTo>
                    <a:cubicBezTo>
                      <a:pt x="47" y="28"/>
                      <a:pt x="49" y="25"/>
                      <a:pt x="53" y="19"/>
                    </a:cubicBezTo>
                    <a:cubicBezTo>
                      <a:pt x="62" y="21"/>
                      <a:pt x="68" y="23"/>
                      <a:pt x="72" y="24"/>
                    </a:cubicBezTo>
                    <a:cubicBezTo>
                      <a:pt x="71" y="26"/>
                      <a:pt x="71" y="27"/>
                      <a:pt x="70" y="29"/>
                    </a:cubicBezTo>
                    <a:cubicBezTo>
                      <a:pt x="110" y="8"/>
                      <a:pt x="110" y="8"/>
                      <a:pt x="110" y="8"/>
                    </a:cubicBezTo>
                    <a:cubicBezTo>
                      <a:pt x="124" y="0"/>
                      <a:pt x="124" y="0"/>
                      <a:pt x="124" y="0"/>
                    </a:cubicBezTo>
                    <a:cubicBezTo>
                      <a:pt x="129" y="10"/>
                      <a:pt x="129" y="10"/>
                      <a:pt x="129" y="10"/>
                    </a:cubicBezTo>
                    <a:cubicBezTo>
                      <a:pt x="137" y="25"/>
                      <a:pt x="137" y="25"/>
                      <a:pt x="137" y="25"/>
                    </a:cubicBezTo>
                    <a:cubicBezTo>
                      <a:pt x="141" y="33"/>
                      <a:pt x="141" y="33"/>
                      <a:pt x="141" y="33"/>
                    </a:cubicBezTo>
                    <a:cubicBezTo>
                      <a:pt x="124" y="42"/>
                      <a:pt x="124" y="42"/>
                      <a:pt x="124" y="42"/>
                    </a:cubicBezTo>
                    <a:cubicBezTo>
                      <a:pt x="120" y="34"/>
                      <a:pt x="120" y="34"/>
                      <a:pt x="120" y="34"/>
                    </a:cubicBezTo>
                    <a:cubicBezTo>
                      <a:pt x="115" y="24"/>
                      <a:pt x="115" y="24"/>
                      <a:pt x="115" y="24"/>
                    </a:cubicBezTo>
                    <a:cubicBezTo>
                      <a:pt x="26" y="71"/>
                      <a:pt x="26" y="71"/>
                      <a:pt x="26" y="71"/>
                    </a:cubicBezTo>
                    <a:cubicBezTo>
                      <a:pt x="30" y="80"/>
                      <a:pt x="30" y="80"/>
                      <a:pt x="30" y="80"/>
                    </a:cubicBezTo>
                    <a:cubicBezTo>
                      <a:pt x="35" y="87"/>
                      <a:pt x="35" y="87"/>
                      <a:pt x="35" y="87"/>
                    </a:cubicBezTo>
                    <a:lnTo>
                      <a:pt x="17" y="96"/>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13" name="Freeform 202"/>
              <p:cNvSpPr>
                <a:spLocks noEditPoints="1"/>
              </p:cNvSpPr>
              <p:nvPr/>
            </p:nvSpPr>
            <p:spPr bwMode="auto">
              <a:xfrm>
                <a:off x="3113" y="2004"/>
                <a:ext cx="332" cy="311"/>
              </a:xfrm>
              <a:custGeom>
                <a:avLst/>
                <a:gdLst>
                  <a:gd name="T0" fmla="*/ 22 w 154"/>
                  <a:gd name="T1" fmla="*/ 45 h 146"/>
                  <a:gd name="T2" fmla="*/ 51 w 154"/>
                  <a:gd name="T3" fmla="*/ 40 h 146"/>
                  <a:gd name="T4" fmla="*/ 54 w 154"/>
                  <a:gd name="T5" fmla="*/ 58 h 146"/>
                  <a:gd name="T6" fmla="*/ 25 w 154"/>
                  <a:gd name="T7" fmla="*/ 63 h 146"/>
                  <a:gd name="T8" fmla="*/ 22 w 154"/>
                  <a:gd name="T9" fmla="*/ 45 h 146"/>
                  <a:gd name="T10" fmla="*/ 2 w 154"/>
                  <a:gd name="T11" fmla="*/ 44 h 146"/>
                  <a:gd name="T12" fmla="*/ 12 w 154"/>
                  <a:gd name="T13" fmla="*/ 103 h 146"/>
                  <a:gd name="T14" fmla="*/ 14 w 154"/>
                  <a:gd name="T15" fmla="*/ 119 h 146"/>
                  <a:gd name="T16" fmla="*/ 33 w 154"/>
                  <a:gd name="T17" fmla="*/ 116 h 146"/>
                  <a:gd name="T18" fmla="*/ 33 w 154"/>
                  <a:gd name="T19" fmla="*/ 113 h 146"/>
                  <a:gd name="T20" fmla="*/ 62 w 154"/>
                  <a:gd name="T21" fmla="*/ 109 h 146"/>
                  <a:gd name="T22" fmla="*/ 66 w 154"/>
                  <a:gd name="T23" fmla="*/ 131 h 146"/>
                  <a:gd name="T24" fmla="*/ 68 w 154"/>
                  <a:gd name="T25" fmla="*/ 139 h 146"/>
                  <a:gd name="T26" fmla="*/ 74 w 154"/>
                  <a:gd name="T27" fmla="*/ 144 h 146"/>
                  <a:gd name="T28" fmla="*/ 88 w 154"/>
                  <a:gd name="T29" fmla="*/ 145 h 146"/>
                  <a:gd name="T30" fmla="*/ 111 w 154"/>
                  <a:gd name="T31" fmla="*/ 141 h 146"/>
                  <a:gd name="T32" fmla="*/ 133 w 154"/>
                  <a:gd name="T33" fmla="*/ 138 h 146"/>
                  <a:gd name="T34" fmla="*/ 144 w 154"/>
                  <a:gd name="T35" fmla="*/ 135 h 146"/>
                  <a:gd name="T36" fmla="*/ 149 w 154"/>
                  <a:gd name="T37" fmla="*/ 129 h 146"/>
                  <a:gd name="T38" fmla="*/ 154 w 154"/>
                  <a:gd name="T39" fmla="*/ 109 h 146"/>
                  <a:gd name="T40" fmla="*/ 134 w 154"/>
                  <a:gd name="T41" fmla="*/ 103 h 146"/>
                  <a:gd name="T42" fmla="*/ 134 w 154"/>
                  <a:gd name="T43" fmla="*/ 109 h 146"/>
                  <a:gd name="T44" fmla="*/ 132 w 154"/>
                  <a:gd name="T45" fmla="*/ 118 h 146"/>
                  <a:gd name="T46" fmla="*/ 125 w 154"/>
                  <a:gd name="T47" fmla="*/ 122 h 146"/>
                  <a:gd name="T48" fmla="*/ 109 w 154"/>
                  <a:gd name="T49" fmla="*/ 124 h 146"/>
                  <a:gd name="T50" fmla="*/ 92 w 154"/>
                  <a:gd name="T51" fmla="*/ 126 h 146"/>
                  <a:gd name="T52" fmla="*/ 85 w 154"/>
                  <a:gd name="T53" fmla="*/ 126 h 146"/>
                  <a:gd name="T54" fmla="*/ 83 w 154"/>
                  <a:gd name="T55" fmla="*/ 122 h 146"/>
                  <a:gd name="T56" fmla="*/ 81 w 154"/>
                  <a:gd name="T57" fmla="*/ 106 h 146"/>
                  <a:gd name="T58" fmla="*/ 114 w 154"/>
                  <a:gd name="T59" fmla="*/ 101 h 146"/>
                  <a:gd name="T60" fmla="*/ 115 w 154"/>
                  <a:gd name="T61" fmla="*/ 104 h 146"/>
                  <a:gd name="T62" fmla="*/ 134 w 154"/>
                  <a:gd name="T63" fmla="*/ 101 h 146"/>
                  <a:gd name="T64" fmla="*/ 131 w 154"/>
                  <a:gd name="T65" fmla="*/ 86 h 146"/>
                  <a:gd name="T66" fmla="*/ 122 w 154"/>
                  <a:gd name="T67" fmla="*/ 25 h 146"/>
                  <a:gd name="T68" fmla="*/ 120 w 154"/>
                  <a:gd name="T69" fmla="*/ 12 h 146"/>
                  <a:gd name="T70" fmla="*/ 108 w 154"/>
                  <a:gd name="T71" fmla="*/ 14 h 146"/>
                  <a:gd name="T72" fmla="*/ 67 w 154"/>
                  <a:gd name="T73" fmla="*/ 20 h 146"/>
                  <a:gd name="T74" fmla="*/ 66 w 154"/>
                  <a:gd name="T75" fmla="*/ 12 h 146"/>
                  <a:gd name="T76" fmla="*/ 64 w 154"/>
                  <a:gd name="T77" fmla="*/ 0 h 146"/>
                  <a:gd name="T78" fmla="*/ 45 w 154"/>
                  <a:gd name="T79" fmla="*/ 3 h 146"/>
                  <a:gd name="T80" fmla="*/ 47 w 154"/>
                  <a:gd name="T81" fmla="*/ 15 h 146"/>
                  <a:gd name="T82" fmla="*/ 48 w 154"/>
                  <a:gd name="T83" fmla="*/ 23 h 146"/>
                  <a:gd name="T84" fmla="*/ 14 w 154"/>
                  <a:gd name="T85" fmla="*/ 29 h 146"/>
                  <a:gd name="T86" fmla="*/ 0 w 154"/>
                  <a:gd name="T87" fmla="*/ 30 h 146"/>
                  <a:gd name="T88" fmla="*/ 2 w 154"/>
                  <a:gd name="T89" fmla="*/ 44 h 146"/>
                  <a:gd name="T90" fmla="*/ 27 w 154"/>
                  <a:gd name="T91" fmla="*/ 79 h 146"/>
                  <a:gd name="T92" fmla="*/ 57 w 154"/>
                  <a:gd name="T93" fmla="*/ 75 h 146"/>
                  <a:gd name="T94" fmla="*/ 59 w 154"/>
                  <a:gd name="T95" fmla="*/ 92 h 146"/>
                  <a:gd name="T96" fmla="*/ 30 w 154"/>
                  <a:gd name="T97" fmla="*/ 97 h 146"/>
                  <a:gd name="T98" fmla="*/ 27 w 154"/>
                  <a:gd name="T99" fmla="*/ 79 h 146"/>
                  <a:gd name="T100" fmla="*/ 70 w 154"/>
                  <a:gd name="T101" fmla="*/ 38 h 146"/>
                  <a:gd name="T102" fmla="*/ 103 w 154"/>
                  <a:gd name="T103" fmla="*/ 32 h 146"/>
                  <a:gd name="T104" fmla="*/ 106 w 154"/>
                  <a:gd name="T105" fmla="*/ 50 h 146"/>
                  <a:gd name="T106" fmla="*/ 73 w 154"/>
                  <a:gd name="T107" fmla="*/ 55 h 146"/>
                  <a:gd name="T108" fmla="*/ 70 w 154"/>
                  <a:gd name="T109" fmla="*/ 38 h 146"/>
                  <a:gd name="T110" fmla="*/ 75 w 154"/>
                  <a:gd name="T111" fmla="*/ 72 h 146"/>
                  <a:gd name="T112" fmla="*/ 109 w 154"/>
                  <a:gd name="T113" fmla="*/ 66 h 146"/>
                  <a:gd name="T114" fmla="*/ 111 w 154"/>
                  <a:gd name="T115" fmla="*/ 84 h 146"/>
                  <a:gd name="T116" fmla="*/ 78 w 154"/>
                  <a:gd name="T117" fmla="*/ 89 h 146"/>
                  <a:gd name="T118" fmla="*/ 75 w 154"/>
                  <a:gd name="T119"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146">
                    <a:moveTo>
                      <a:pt x="22" y="45"/>
                    </a:moveTo>
                    <a:cubicBezTo>
                      <a:pt x="51" y="40"/>
                      <a:pt x="51" y="40"/>
                      <a:pt x="51" y="40"/>
                    </a:cubicBezTo>
                    <a:cubicBezTo>
                      <a:pt x="54" y="58"/>
                      <a:pt x="54" y="58"/>
                      <a:pt x="54" y="58"/>
                    </a:cubicBezTo>
                    <a:cubicBezTo>
                      <a:pt x="25" y="63"/>
                      <a:pt x="25" y="63"/>
                      <a:pt x="25" y="63"/>
                    </a:cubicBezTo>
                    <a:lnTo>
                      <a:pt x="22" y="45"/>
                    </a:lnTo>
                    <a:close/>
                    <a:moveTo>
                      <a:pt x="2" y="44"/>
                    </a:moveTo>
                    <a:cubicBezTo>
                      <a:pt x="12" y="103"/>
                      <a:pt x="12" y="103"/>
                      <a:pt x="12" y="103"/>
                    </a:cubicBezTo>
                    <a:cubicBezTo>
                      <a:pt x="14" y="119"/>
                      <a:pt x="14" y="119"/>
                      <a:pt x="14" y="119"/>
                    </a:cubicBezTo>
                    <a:cubicBezTo>
                      <a:pt x="33" y="116"/>
                      <a:pt x="33" y="116"/>
                      <a:pt x="33" y="116"/>
                    </a:cubicBezTo>
                    <a:cubicBezTo>
                      <a:pt x="33" y="113"/>
                      <a:pt x="33" y="113"/>
                      <a:pt x="33" y="113"/>
                    </a:cubicBezTo>
                    <a:cubicBezTo>
                      <a:pt x="62" y="109"/>
                      <a:pt x="62" y="109"/>
                      <a:pt x="62" y="109"/>
                    </a:cubicBezTo>
                    <a:cubicBezTo>
                      <a:pt x="66" y="131"/>
                      <a:pt x="66" y="131"/>
                      <a:pt x="66" y="131"/>
                    </a:cubicBezTo>
                    <a:cubicBezTo>
                      <a:pt x="66" y="134"/>
                      <a:pt x="67" y="137"/>
                      <a:pt x="68" y="139"/>
                    </a:cubicBezTo>
                    <a:cubicBezTo>
                      <a:pt x="69" y="141"/>
                      <a:pt x="71" y="143"/>
                      <a:pt x="74" y="144"/>
                    </a:cubicBezTo>
                    <a:cubicBezTo>
                      <a:pt x="78" y="145"/>
                      <a:pt x="82" y="146"/>
                      <a:pt x="88" y="145"/>
                    </a:cubicBezTo>
                    <a:cubicBezTo>
                      <a:pt x="94" y="144"/>
                      <a:pt x="102" y="143"/>
                      <a:pt x="111" y="141"/>
                    </a:cubicBezTo>
                    <a:cubicBezTo>
                      <a:pt x="121" y="140"/>
                      <a:pt x="129" y="139"/>
                      <a:pt x="133" y="138"/>
                    </a:cubicBezTo>
                    <a:cubicBezTo>
                      <a:pt x="138" y="137"/>
                      <a:pt x="142" y="136"/>
                      <a:pt x="144" y="135"/>
                    </a:cubicBezTo>
                    <a:cubicBezTo>
                      <a:pt x="146" y="133"/>
                      <a:pt x="148" y="131"/>
                      <a:pt x="149" y="129"/>
                    </a:cubicBezTo>
                    <a:cubicBezTo>
                      <a:pt x="151" y="126"/>
                      <a:pt x="153" y="120"/>
                      <a:pt x="154" y="109"/>
                    </a:cubicBezTo>
                    <a:cubicBezTo>
                      <a:pt x="149" y="108"/>
                      <a:pt x="142" y="106"/>
                      <a:pt x="134" y="103"/>
                    </a:cubicBezTo>
                    <a:cubicBezTo>
                      <a:pt x="134" y="109"/>
                      <a:pt x="134" y="109"/>
                      <a:pt x="134" y="109"/>
                    </a:cubicBezTo>
                    <a:cubicBezTo>
                      <a:pt x="134" y="113"/>
                      <a:pt x="134" y="116"/>
                      <a:pt x="132" y="118"/>
                    </a:cubicBezTo>
                    <a:cubicBezTo>
                      <a:pt x="130" y="119"/>
                      <a:pt x="128" y="121"/>
                      <a:pt x="125" y="122"/>
                    </a:cubicBezTo>
                    <a:cubicBezTo>
                      <a:pt x="122" y="122"/>
                      <a:pt x="116" y="123"/>
                      <a:pt x="109" y="124"/>
                    </a:cubicBezTo>
                    <a:cubicBezTo>
                      <a:pt x="92" y="126"/>
                      <a:pt x="92" y="126"/>
                      <a:pt x="92" y="126"/>
                    </a:cubicBezTo>
                    <a:cubicBezTo>
                      <a:pt x="89" y="127"/>
                      <a:pt x="86" y="127"/>
                      <a:pt x="85" y="126"/>
                    </a:cubicBezTo>
                    <a:cubicBezTo>
                      <a:pt x="84" y="125"/>
                      <a:pt x="84" y="123"/>
                      <a:pt x="83" y="122"/>
                    </a:cubicBezTo>
                    <a:cubicBezTo>
                      <a:pt x="81" y="106"/>
                      <a:pt x="81" y="106"/>
                      <a:pt x="81" y="106"/>
                    </a:cubicBezTo>
                    <a:cubicBezTo>
                      <a:pt x="114" y="101"/>
                      <a:pt x="114" y="101"/>
                      <a:pt x="114" y="101"/>
                    </a:cubicBezTo>
                    <a:cubicBezTo>
                      <a:pt x="115" y="104"/>
                      <a:pt x="115" y="104"/>
                      <a:pt x="115" y="104"/>
                    </a:cubicBezTo>
                    <a:cubicBezTo>
                      <a:pt x="134" y="101"/>
                      <a:pt x="134" y="101"/>
                      <a:pt x="134" y="101"/>
                    </a:cubicBezTo>
                    <a:cubicBezTo>
                      <a:pt x="131" y="86"/>
                      <a:pt x="131" y="86"/>
                      <a:pt x="131" y="86"/>
                    </a:cubicBezTo>
                    <a:cubicBezTo>
                      <a:pt x="122" y="25"/>
                      <a:pt x="122" y="25"/>
                      <a:pt x="122" y="25"/>
                    </a:cubicBezTo>
                    <a:cubicBezTo>
                      <a:pt x="120" y="12"/>
                      <a:pt x="120" y="12"/>
                      <a:pt x="120" y="12"/>
                    </a:cubicBezTo>
                    <a:cubicBezTo>
                      <a:pt x="108" y="14"/>
                      <a:pt x="108" y="14"/>
                      <a:pt x="108" y="14"/>
                    </a:cubicBezTo>
                    <a:cubicBezTo>
                      <a:pt x="67" y="20"/>
                      <a:pt x="67" y="20"/>
                      <a:pt x="67" y="20"/>
                    </a:cubicBezTo>
                    <a:cubicBezTo>
                      <a:pt x="66" y="12"/>
                      <a:pt x="66" y="12"/>
                      <a:pt x="66" y="12"/>
                    </a:cubicBezTo>
                    <a:cubicBezTo>
                      <a:pt x="64" y="0"/>
                      <a:pt x="64" y="0"/>
                      <a:pt x="64" y="0"/>
                    </a:cubicBezTo>
                    <a:cubicBezTo>
                      <a:pt x="45" y="3"/>
                      <a:pt x="45" y="3"/>
                      <a:pt x="45" y="3"/>
                    </a:cubicBezTo>
                    <a:cubicBezTo>
                      <a:pt x="47" y="15"/>
                      <a:pt x="47" y="15"/>
                      <a:pt x="47" y="15"/>
                    </a:cubicBezTo>
                    <a:cubicBezTo>
                      <a:pt x="48" y="23"/>
                      <a:pt x="48" y="23"/>
                      <a:pt x="48" y="23"/>
                    </a:cubicBezTo>
                    <a:cubicBezTo>
                      <a:pt x="14" y="29"/>
                      <a:pt x="14" y="29"/>
                      <a:pt x="14" y="29"/>
                    </a:cubicBezTo>
                    <a:cubicBezTo>
                      <a:pt x="0" y="30"/>
                      <a:pt x="0" y="30"/>
                      <a:pt x="0" y="30"/>
                    </a:cubicBezTo>
                    <a:lnTo>
                      <a:pt x="2" y="44"/>
                    </a:lnTo>
                    <a:close/>
                    <a:moveTo>
                      <a:pt x="27" y="79"/>
                    </a:moveTo>
                    <a:cubicBezTo>
                      <a:pt x="57" y="75"/>
                      <a:pt x="57" y="75"/>
                      <a:pt x="57" y="75"/>
                    </a:cubicBezTo>
                    <a:cubicBezTo>
                      <a:pt x="59" y="92"/>
                      <a:pt x="59" y="92"/>
                      <a:pt x="59" y="92"/>
                    </a:cubicBezTo>
                    <a:cubicBezTo>
                      <a:pt x="30" y="97"/>
                      <a:pt x="30" y="97"/>
                      <a:pt x="30" y="97"/>
                    </a:cubicBezTo>
                    <a:lnTo>
                      <a:pt x="27" y="79"/>
                    </a:lnTo>
                    <a:close/>
                    <a:moveTo>
                      <a:pt x="70" y="38"/>
                    </a:moveTo>
                    <a:cubicBezTo>
                      <a:pt x="103" y="32"/>
                      <a:pt x="103" y="32"/>
                      <a:pt x="103" y="32"/>
                    </a:cubicBezTo>
                    <a:cubicBezTo>
                      <a:pt x="106" y="50"/>
                      <a:pt x="106" y="50"/>
                      <a:pt x="106" y="50"/>
                    </a:cubicBezTo>
                    <a:cubicBezTo>
                      <a:pt x="73" y="55"/>
                      <a:pt x="73" y="55"/>
                      <a:pt x="73" y="55"/>
                    </a:cubicBezTo>
                    <a:lnTo>
                      <a:pt x="70" y="38"/>
                    </a:lnTo>
                    <a:close/>
                    <a:moveTo>
                      <a:pt x="75" y="72"/>
                    </a:moveTo>
                    <a:cubicBezTo>
                      <a:pt x="109" y="66"/>
                      <a:pt x="109" y="66"/>
                      <a:pt x="109" y="66"/>
                    </a:cubicBezTo>
                    <a:cubicBezTo>
                      <a:pt x="111" y="84"/>
                      <a:pt x="111" y="84"/>
                      <a:pt x="111" y="84"/>
                    </a:cubicBezTo>
                    <a:cubicBezTo>
                      <a:pt x="78" y="89"/>
                      <a:pt x="78" y="89"/>
                      <a:pt x="78" y="89"/>
                    </a:cubicBezTo>
                    <a:lnTo>
                      <a:pt x="75" y="72"/>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14" name="Freeform 203"/>
              <p:cNvSpPr>
                <a:spLocks noEditPoints="1"/>
              </p:cNvSpPr>
              <p:nvPr/>
            </p:nvSpPr>
            <p:spPr bwMode="auto">
              <a:xfrm>
                <a:off x="3595" y="2004"/>
                <a:ext cx="322" cy="321"/>
              </a:xfrm>
              <a:custGeom>
                <a:avLst/>
                <a:gdLst>
                  <a:gd name="T0" fmla="*/ 38 w 149"/>
                  <a:gd name="T1" fmla="*/ 51 h 152"/>
                  <a:gd name="T2" fmla="*/ 37 w 149"/>
                  <a:gd name="T3" fmla="*/ 83 h 152"/>
                  <a:gd name="T4" fmla="*/ 35 w 149"/>
                  <a:gd name="T5" fmla="*/ 45 h 152"/>
                  <a:gd name="T6" fmla="*/ 23 w 149"/>
                  <a:gd name="T7" fmla="*/ 113 h 152"/>
                  <a:gd name="T8" fmla="*/ 33 w 149"/>
                  <a:gd name="T9" fmla="*/ 104 h 152"/>
                  <a:gd name="T10" fmla="*/ 49 w 149"/>
                  <a:gd name="T11" fmla="*/ 97 h 152"/>
                  <a:gd name="T12" fmla="*/ 55 w 149"/>
                  <a:gd name="T13" fmla="*/ 95 h 152"/>
                  <a:gd name="T14" fmla="*/ 60 w 149"/>
                  <a:gd name="T15" fmla="*/ 99 h 152"/>
                  <a:gd name="T16" fmla="*/ 65 w 149"/>
                  <a:gd name="T17" fmla="*/ 71 h 152"/>
                  <a:gd name="T18" fmla="*/ 73 w 149"/>
                  <a:gd name="T19" fmla="*/ 54 h 152"/>
                  <a:gd name="T20" fmla="*/ 84 w 149"/>
                  <a:gd name="T21" fmla="*/ 79 h 152"/>
                  <a:gd name="T22" fmla="*/ 71 w 149"/>
                  <a:gd name="T23" fmla="*/ 98 h 152"/>
                  <a:gd name="T24" fmla="*/ 66 w 149"/>
                  <a:gd name="T25" fmla="*/ 118 h 152"/>
                  <a:gd name="T26" fmla="*/ 79 w 149"/>
                  <a:gd name="T27" fmla="*/ 116 h 152"/>
                  <a:gd name="T28" fmla="*/ 95 w 149"/>
                  <a:gd name="T29" fmla="*/ 109 h 152"/>
                  <a:gd name="T30" fmla="*/ 114 w 149"/>
                  <a:gd name="T31" fmla="*/ 107 h 152"/>
                  <a:gd name="T32" fmla="*/ 104 w 149"/>
                  <a:gd name="T33" fmla="*/ 80 h 152"/>
                  <a:gd name="T34" fmla="*/ 113 w 149"/>
                  <a:gd name="T35" fmla="*/ 57 h 152"/>
                  <a:gd name="T36" fmla="*/ 118 w 149"/>
                  <a:gd name="T37" fmla="*/ 44 h 152"/>
                  <a:gd name="T38" fmla="*/ 98 w 149"/>
                  <a:gd name="T39" fmla="*/ 42 h 152"/>
                  <a:gd name="T40" fmla="*/ 88 w 149"/>
                  <a:gd name="T41" fmla="*/ 46 h 152"/>
                  <a:gd name="T42" fmla="*/ 73 w 149"/>
                  <a:gd name="T43" fmla="*/ 53 h 152"/>
                  <a:gd name="T44" fmla="*/ 78 w 149"/>
                  <a:gd name="T45" fmla="*/ 41 h 152"/>
                  <a:gd name="T46" fmla="*/ 61 w 149"/>
                  <a:gd name="T47" fmla="*/ 29 h 152"/>
                  <a:gd name="T48" fmla="*/ 58 w 149"/>
                  <a:gd name="T49" fmla="*/ 42 h 152"/>
                  <a:gd name="T50" fmla="*/ 50 w 149"/>
                  <a:gd name="T51" fmla="*/ 36 h 152"/>
                  <a:gd name="T52" fmla="*/ 36 w 149"/>
                  <a:gd name="T53" fmla="*/ 42 h 152"/>
                  <a:gd name="T54" fmla="*/ 127 w 149"/>
                  <a:gd name="T55" fmla="*/ 36 h 152"/>
                  <a:gd name="T56" fmla="*/ 109 w 149"/>
                  <a:gd name="T57" fmla="*/ 130 h 152"/>
                  <a:gd name="T58" fmla="*/ 92 w 149"/>
                  <a:gd name="T59" fmla="*/ 128 h 152"/>
                  <a:gd name="T60" fmla="*/ 95 w 149"/>
                  <a:gd name="T61" fmla="*/ 144 h 152"/>
                  <a:gd name="T62" fmla="*/ 116 w 149"/>
                  <a:gd name="T63" fmla="*/ 151 h 152"/>
                  <a:gd name="T64" fmla="*/ 128 w 149"/>
                  <a:gd name="T65" fmla="*/ 137 h 152"/>
                  <a:gd name="T66" fmla="*/ 149 w 149"/>
                  <a:gd name="T67" fmla="*/ 21 h 152"/>
                  <a:gd name="T68" fmla="*/ 41 w 149"/>
                  <a:gd name="T69" fmla="*/ 3 h 152"/>
                  <a:gd name="T70" fmla="*/ 20 w 149"/>
                  <a:gd name="T71" fmla="*/ 18 h 152"/>
                  <a:gd name="T72" fmla="*/ 0 w 149"/>
                  <a:gd name="T73" fmla="*/ 13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52">
                    <a:moveTo>
                      <a:pt x="35" y="45"/>
                    </a:moveTo>
                    <a:cubicBezTo>
                      <a:pt x="38" y="51"/>
                      <a:pt x="38" y="51"/>
                      <a:pt x="38" y="51"/>
                    </a:cubicBezTo>
                    <a:cubicBezTo>
                      <a:pt x="39" y="53"/>
                      <a:pt x="41" y="59"/>
                      <a:pt x="46" y="69"/>
                    </a:cubicBezTo>
                    <a:cubicBezTo>
                      <a:pt x="43" y="75"/>
                      <a:pt x="40" y="80"/>
                      <a:pt x="37" y="83"/>
                    </a:cubicBezTo>
                    <a:cubicBezTo>
                      <a:pt x="34" y="86"/>
                      <a:pt x="31" y="89"/>
                      <a:pt x="27" y="92"/>
                    </a:cubicBezTo>
                    <a:lnTo>
                      <a:pt x="35" y="45"/>
                    </a:lnTo>
                    <a:close/>
                    <a:moveTo>
                      <a:pt x="20" y="133"/>
                    </a:moveTo>
                    <a:cubicBezTo>
                      <a:pt x="23" y="113"/>
                      <a:pt x="23" y="113"/>
                      <a:pt x="23" y="113"/>
                    </a:cubicBezTo>
                    <a:cubicBezTo>
                      <a:pt x="26" y="94"/>
                      <a:pt x="26" y="94"/>
                      <a:pt x="26" y="94"/>
                    </a:cubicBezTo>
                    <a:cubicBezTo>
                      <a:pt x="30" y="99"/>
                      <a:pt x="32" y="102"/>
                      <a:pt x="33" y="104"/>
                    </a:cubicBezTo>
                    <a:cubicBezTo>
                      <a:pt x="34" y="106"/>
                      <a:pt x="35" y="108"/>
                      <a:pt x="36" y="110"/>
                    </a:cubicBezTo>
                    <a:cubicBezTo>
                      <a:pt x="43" y="103"/>
                      <a:pt x="47" y="99"/>
                      <a:pt x="49" y="97"/>
                    </a:cubicBezTo>
                    <a:cubicBezTo>
                      <a:pt x="51" y="94"/>
                      <a:pt x="52" y="92"/>
                      <a:pt x="53" y="91"/>
                    </a:cubicBezTo>
                    <a:cubicBezTo>
                      <a:pt x="55" y="95"/>
                      <a:pt x="55" y="95"/>
                      <a:pt x="55" y="95"/>
                    </a:cubicBezTo>
                    <a:cubicBezTo>
                      <a:pt x="55" y="96"/>
                      <a:pt x="55" y="98"/>
                      <a:pt x="55" y="102"/>
                    </a:cubicBezTo>
                    <a:cubicBezTo>
                      <a:pt x="60" y="99"/>
                      <a:pt x="60" y="99"/>
                      <a:pt x="60" y="99"/>
                    </a:cubicBezTo>
                    <a:cubicBezTo>
                      <a:pt x="62" y="97"/>
                      <a:pt x="67" y="95"/>
                      <a:pt x="73" y="93"/>
                    </a:cubicBezTo>
                    <a:cubicBezTo>
                      <a:pt x="70" y="85"/>
                      <a:pt x="68" y="78"/>
                      <a:pt x="65" y="71"/>
                    </a:cubicBezTo>
                    <a:cubicBezTo>
                      <a:pt x="68" y="66"/>
                      <a:pt x="68" y="66"/>
                      <a:pt x="68" y="66"/>
                    </a:cubicBezTo>
                    <a:cubicBezTo>
                      <a:pt x="68" y="64"/>
                      <a:pt x="70" y="60"/>
                      <a:pt x="73" y="54"/>
                    </a:cubicBezTo>
                    <a:cubicBezTo>
                      <a:pt x="77" y="61"/>
                      <a:pt x="79" y="65"/>
                      <a:pt x="80" y="67"/>
                    </a:cubicBezTo>
                    <a:cubicBezTo>
                      <a:pt x="81" y="69"/>
                      <a:pt x="82" y="73"/>
                      <a:pt x="84" y="79"/>
                    </a:cubicBezTo>
                    <a:cubicBezTo>
                      <a:pt x="81" y="85"/>
                      <a:pt x="81" y="85"/>
                      <a:pt x="81" y="85"/>
                    </a:cubicBezTo>
                    <a:cubicBezTo>
                      <a:pt x="78" y="89"/>
                      <a:pt x="75" y="94"/>
                      <a:pt x="71" y="98"/>
                    </a:cubicBezTo>
                    <a:cubicBezTo>
                      <a:pt x="68" y="102"/>
                      <a:pt x="63" y="106"/>
                      <a:pt x="57" y="110"/>
                    </a:cubicBezTo>
                    <a:cubicBezTo>
                      <a:pt x="61" y="113"/>
                      <a:pt x="65" y="116"/>
                      <a:pt x="66" y="118"/>
                    </a:cubicBezTo>
                    <a:cubicBezTo>
                      <a:pt x="67" y="119"/>
                      <a:pt x="69" y="121"/>
                      <a:pt x="71" y="123"/>
                    </a:cubicBezTo>
                    <a:cubicBezTo>
                      <a:pt x="74" y="120"/>
                      <a:pt x="77" y="118"/>
                      <a:pt x="79" y="116"/>
                    </a:cubicBezTo>
                    <a:cubicBezTo>
                      <a:pt x="81" y="114"/>
                      <a:pt x="86" y="108"/>
                      <a:pt x="93" y="100"/>
                    </a:cubicBezTo>
                    <a:cubicBezTo>
                      <a:pt x="95" y="109"/>
                      <a:pt x="95" y="109"/>
                      <a:pt x="95" y="109"/>
                    </a:cubicBezTo>
                    <a:cubicBezTo>
                      <a:pt x="96" y="110"/>
                      <a:pt x="96" y="113"/>
                      <a:pt x="97" y="117"/>
                    </a:cubicBezTo>
                    <a:cubicBezTo>
                      <a:pt x="103" y="113"/>
                      <a:pt x="109" y="110"/>
                      <a:pt x="114" y="107"/>
                    </a:cubicBezTo>
                    <a:cubicBezTo>
                      <a:pt x="112" y="101"/>
                      <a:pt x="112" y="101"/>
                      <a:pt x="112" y="101"/>
                    </a:cubicBezTo>
                    <a:cubicBezTo>
                      <a:pt x="112" y="101"/>
                      <a:pt x="109" y="94"/>
                      <a:pt x="104" y="80"/>
                    </a:cubicBezTo>
                    <a:cubicBezTo>
                      <a:pt x="108" y="71"/>
                      <a:pt x="108" y="71"/>
                      <a:pt x="108" y="71"/>
                    </a:cubicBezTo>
                    <a:cubicBezTo>
                      <a:pt x="109" y="67"/>
                      <a:pt x="111" y="63"/>
                      <a:pt x="113" y="57"/>
                    </a:cubicBezTo>
                    <a:cubicBezTo>
                      <a:pt x="116" y="48"/>
                      <a:pt x="116" y="48"/>
                      <a:pt x="116" y="48"/>
                    </a:cubicBezTo>
                    <a:cubicBezTo>
                      <a:pt x="116" y="47"/>
                      <a:pt x="117" y="46"/>
                      <a:pt x="118" y="44"/>
                    </a:cubicBezTo>
                    <a:cubicBezTo>
                      <a:pt x="111" y="42"/>
                      <a:pt x="105" y="40"/>
                      <a:pt x="99" y="38"/>
                    </a:cubicBezTo>
                    <a:cubicBezTo>
                      <a:pt x="98" y="42"/>
                      <a:pt x="98" y="42"/>
                      <a:pt x="98" y="42"/>
                    </a:cubicBezTo>
                    <a:cubicBezTo>
                      <a:pt x="98" y="45"/>
                      <a:pt x="96" y="50"/>
                      <a:pt x="94" y="58"/>
                    </a:cubicBezTo>
                    <a:cubicBezTo>
                      <a:pt x="92" y="53"/>
                      <a:pt x="90" y="50"/>
                      <a:pt x="88" y="46"/>
                    </a:cubicBezTo>
                    <a:cubicBezTo>
                      <a:pt x="84" y="49"/>
                      <a:pt x="84" y="49"/>
                      <a:pt x="84" y="49"/>
                    </a:cubicBezTo>
                    <a:cubicBezTo>
                      <a:pt x="82" y="50"/>
                      <a:pt x="78" y="51"/>
                      <a:pt x="73" y="53"/>
                    </a:cubicBezTo>
                    <a:cubicBezTo>
                      <a:pt x="76" y="45"/>
                      <a:pt x="76" y="45"/>
                      <a:pt x="76" y="45"/>
                    </a:cubicBezTo>
                    <a:cubicBezTo>
                      <a:pt x="76" y="45"/>
                      <a:pt x="77" y="44"/>
                      <a:pt x="78" y="41"/>
                    </a:cubicBezTo>
                    <a:cubicBezTo>
                      <a:pt x="79" y="39"/>
                      <a:pt x="79" y="37"/>
                      <a:pt x="80" y="35"/>
                    </a:cubicBezTo>
                    <a:cubicBezTo>
                      <a:pt x="72" y="33"/>
                      <a:pt x="66" y="31"/>
                      <a:pt x="61" y="29"/>
                    </a:cubicBezTo>
                    <a:cubicBezTo>
                      <a:pt x="60" y="35"/>
                      <a:pt x="60" y="35"/>
                      <a:pt x="60" y="35"/>
                    </a:cubicBezTo>
                    <a:cubicBezTo>
                      <a:pt x="60" y="37"/>
                      <a:pt x="59" y="40"/>
                      <a:pt x="58" y="42"/>
                    </a:cubicBezTo>
                    <a:cubicBezTo>
                      <a:pt x="58" y="44"/>
                      <a:pt x="57" y="47"/>
                      <a:pt x="56" y="49"/>
                    </a:cubicBezTo>
                    <a:cubicBezTo>
                      <a:pt x="53" y="44"/>
                      <a:pt x="51" y="40"/>
                      <a:pt x="50" y="36"/>
                    </a:cubicBezTo>
                    <a:cubicBezTo>
                      <a:pt x="45" y="39"/>
                      <a:pt x="42" y="40"/>
                      <a:pt x="40" y="41"/>
                    </a:cubicBezTo>
                    <a:cubicBezTo>
                      <a:pt x="39" y="41"/>
                      <a:pt x="37" y="42"/>
                      <a:pt x="36" y="42"/>
                    </a:cubicBezTo>
                    <a:cubicBezTo>
                      <a:pt x="39" y="21"/>
                      <a:pt x="39" y="21"/>
                      <a:pt x="39" y="21"/>
                    </a:cubicBezTo>
                    <a:cubicBezTo>
                      <a:pt x="127" y="36"/>
                      <a:pt x="127" y="36"/>
                      <a:pt x="127" y="36"/>
                    </a:cubicBezTo>
                    <a:cubicBezTo>
                      <a:pt x="111" y="126"/>
                      <a:pt x="111" y="126"/>
                      <a:pt x="111" y="126"/>
                    </a:cubicBezTo>
                    <a:cubicBezTo>
                      <a:pt x="110" y="128"/>
                      <a:pt x="110" y="129"/>
                      <a:pt x="109" y="130"/>
                    </a:cubicBezTo>
                    <a:cubicBezTo>
                      <a:pt x="108" y="131"/>
                      <a:pt x="106" y="131"/>
                      <a:pt x="102" y="131"/>
                    </a:cubicBezTo>
                    <a:cubicBezTo>
                      <a:pt x="98" y="130"/>
                      <a:pt x="95" y="129"/>
                      <a:pt x="92" y="128"/>
                    </a:cubicBezTo>
                    <a:cubicBezTo>
                      <a:pt x="93" y="133"/>
                      <a:pt x="93" y="133"/>
                      <a:pt x="93" y="133"/>
                    </a:cubicBezTo>
                    <a:cubicBezTo>
                      <a:pt x="94" y="138"/>
                      <a:pt x="95" y="142"/>
                      <a:pt x="95" y="144"/>
                    </a:cubicBezTo>
                    <a:cubicBezTo>
                      <a:pt x="95" y="147"/>
                      <a:pt x="94" y="149"/>
                      <a:pt x="94" y="150"/>
                    </a:cubicBezTo>
                    <a:cubicBezTo>
                      <a:pt x="104" y="152"/>
                      <a:pt x="112" y="152"/>
                      <a:pt x="116" y="151"/>
                    </a:cubicBezTo>
                    <a:cubicBezTo>
                      <a:pt x="121" y="150"/>
                      <a:pt x="124" y="149"/>
                      <a:pt x="125" y="146"/>
                    </a:cubicBezTo>
                    <a:cubicBezTo>
                      <a:pt x="127" y="143"/>
                      <a:pt x="127" y="140"/>
                      <a:pt x="128" y="137"/>
                    </a:cubicBezTo>
                    <a:cubicBezTo>
                      <a:pt x="145" y="40"/>
                      <a:pt x="145" y="40"/>
                      <a:pt x="145" y="40"/>
                    </a:cubicBezTo>
                    <a:cubicBezTo>
                      <a:pt x="149" y="21"/>
                      <a:pt x="149" y="21"/>
                      <a:pt x="149" y="21"/>
                    </a:cubicBezTo>
                    <a:cubicBezTo>
                      <a:pt x="130" y="19"/>
                      <a:pt x="130" y="19"/>
                      <a:pt x="130" y="19"/>
                    </a:cubicBezTo>
                    <a:cubicBezTo>
                      <a:pt x="41" y="3"/>
                      <a:pt x="41" y="3"/>
                      <a:pt x="41" y="3"/>
                    </a:cubicBezTo>
                    <a:cubicBezTo>
                      <a:pt x="23" y="0"/>
                      <a:pt x="23" y="0"/>
                      <a:pt x="23" y="0"/>
                    </a:cubicBezTo>
                    <a:cubicBezTo>
                      <a:pt x="20" y="18"/>
                      <a:pt x="20" y="18"/>
                      <a:pt x="20" y="18"/>
                    </a:cubicBezTo>
                    <a:cubicBezTo>
                      <a:pt x="3" y="110"/>
                      <a:pt x="3" y="110"/>
                      <a:pt x="3" y="110"/>
                    </a:cubicBezTo>
                    <a:cubicBezTo>
                      <a:pt x="0" y="130"/>
                      <a:pt x="0" y="130"/>
                      <a:pt x="0" y="130"/>
                    </a:cubicBezTo>
                    <a:lnTo>
                      <a:pt x="20" y="133"/>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15" name="Freeform 204"/>
              <p:cNvSpPr>
                <a:spLocks noEditPoints="1"/>
              </p:cNvSpPr>
              <p:nvPr/>
            </p:nvSpPr>
            <p:spPr bwMode="auto">
              <a:xfrm>
                <a:off x="4057" y="2175"/>
                <a:ext cx="312" cy="331"/>
              </a:xfrm>
              <a:custGeom>
                <a:avLst/>
                <a:gdLst>
                  <a:gd name="T0" fmla="*/ 19 w 147"/>
                  <a:gd name="T1" fmla="*/ 49 h 156"/>
                  <a:gd name="T2" fmla="*/ 15 w 147"/>
                  <a:gd name="T3" fmla="*/ 32 h 156"/>
                  <a:gd name="T4" fmla="*/ 13 w 147"/>
                  <a:gd name="T5" fmla="*/ 27 h 156"/>
                  <a:gd name="T6" fmla="*/ 37 w 147"/>
                  <a:gd name="T7" fmla="*/ 25 h 156"/>
                  <a:gd name="T8" fmla="*/ 62 w 147"/>
                  <a:gd name="T9" fmla="*/ 16 h 156"/>
                  <a:gd name="T10" fmla="*/ 82 w 147"/>
                  <a:gd name="T11" fmla="*/ 3 h 156"/>
                  <a:gd name="T12" fmla="*/ 86 w 147"/>
                  <a:gd name="T13" fmla="*/ 0 h 156"/>
                  <a:gd name="T14" fmla="*/ 99 w 147"/>
                  <a:gd name="T15" fmla="*/ 17 h 156"/>
                  <a:gd name="T16" fmla="*/ 74 w 147"/>
                  <a:gd name="T17" fmla="*/ 31 h 156"/>
                  <a:gd name="T18" fmla="*/ 48 w 147"/>
                  <a:gd name="T19" fmla="*/ 42 h 156"/>
                  <a:gd name="T20" fmla="*/ 19 w 147"/>
                  <a:gd name="T21" fmla="*/ 49 h 156"/>
                  <a:gd name="T22" fmla="*/ 17 w 147"/>
                  <a:gd name="T23" fmla="*/ 82 h 156"/>
                  <a:gd name="T24" fmla="*/ 29 w 147"/>
                  <a:gd name="T25" fmla="*/ 78 h 156"/>
                  <a:gd name="T26" fmla="*/ 46 w 147"/>
                  <a:gd name="T27" fmla="*/ 72 h 156"/>
                  <a:gd name="T28" fmla="*/ 63 w 147"/>
                  <a:gd name="T29" fmla="*/ 62 h 156"/>
                  <a:gd name="T30" fmla="*/ 73 w 147"/>
                  <a:gd name="T31" fmla="*/ 54 h 156"/>
                  <a:gd name="T32" fmla="*/ 77 w 147"/>
                  <a:gd name="T33" fmla="*/ 51 h 156"/>
                  <a:gd name="T34" fmla="*/ 89 w 147"/>
                  <a:gd name="T35" fmla="*/ 72 h 156"/>
                  <a:gd name="T36" fmla="*/ 82 w 147"/>
                  <a:gd name="T37" fmla="*/ 75 h 156"/>
                  <a:gd name="T38" fmla="*/ 69 w 147"/>
                  <a:gd name="T39" fmla="*/ 81 h 156"/>
                  <a:gd name="T40" fmla="*/ 52 w 147"/>
                  <a:gd name="T41" fmla="*/ 89 h 156"/>
                  <a:gd name="T42" fmla="*/ 30 w 147"/>
                  <a:gd name="T43" fmla="*/ 96 h 156"/>
                  <a:gd name="T44" fmla="*/ 83 w 147"/>
                  <a:gd name="T45" fmla="*/ 122 h 156"/>
                  <a:gd name="T46" fmla="*/ 81 w 147"/>
                  <a:gd name="T47" fmla="*/ 105 h 156"/>
                  <a:gd name="T48" fmla="*/ 79 w 147"/>
                  <a:gd name="T49" fmla="*/ 95 h 156"/>
                  <a:gd name="T50" fmla="*/ 95 w 147"/>
                  <a:gd name="T51" fmla="*/ 96 h 156"/>
                  <a:gd name="T52" fmla="*/ 99 w 147"/>
                  <a:gd name="T53" fmla="*/ 96 h 156"/>
                  <a:gd name="T54" fmla="*/ 106 w 147"/>
                  <a:gd name="T55" fmla="*/ 152 h 156"/>
                  <a:gd name="T56" fmla="*/ 89 w 147"/>
                  <a:gd name="T57" fmla="*/ 155 h 156"/>
                  <a:gd name="T58" fmla="*/ 83 w 147"/>
                  <a:gd name="T59" fmla="*/ 156 h 156"/>
                  <a:gd name="T60" fmla="*/ 84 w 147"/>
                  <a:gd name="T61" fmla="*/ 150 h 156"/>
                  <a:gd name="T62" fmla="*/ 83 w 147"/>
                  <a:gd name="T63" fmla="*/ 139 h 156"/>
                  <a:gd name="T64" fmla="*/ 45 w 147"/>
                  <a:gd name="T65" fmla="*/ 122 h 156"/>
                  <a:gd name="T66" fmla="*/ 14 w 147"/>
                  <a:gd name="T67" fmla="*/ 109 h 156"/>
                  <a:gd name="T68" fmla="*/ 0 w 147"/>
                  <a:gd name="T69" fmla="*/ 105 h 156"/>
                  <a:gd name="T70" fmla="*/ 3 w 147"/>
                  <a:gd name="T71" fmla="*/ 89 h 156"/>
                  <a:gd name="T72" fmla="*/ 2 w 147"/>
                  <a:gd name="T73" fmla="*/ 83 h 156"/>
                  <a:gd name="T74" fmla="*/ 17 w 147"/>
                  <a:gd name="T75" fmla="*/ 82 h 156"/>
                  <a:gd name="T76" fmla="*/ 116 w 147"/>
                  <a:gd name="T77" fmla="*/ 13 h 156"/>
                  <a:gd name="T78" fmla="*/ 135 w 147"/>
                  <a:gd name="T79" fmla="*/ 24 h 156"/>
                  <a:gd name="T80" fmla="*/ 131 w 147"/>
                  <a:gd name="T81" fmla="*/ 29 h 156"/>
                  <a:gd name="T82" fmla="*/ 129 w 147"/>
                  <a:gd name="T83" fmla="*/ 35 h 156"/>
                  <a:gd name="T84" fmla="*/ 126 w 147"/>
                  <a:gd name="T85" fmla="*/ 49 h 156"/>
                  <a:gd name="T86" fmla="*/ 128 w 147"/>
                  <a:gd name="T87" fmla="*/ 68 h 156"/>
                  <a:gd name="T88" fmla="*/ 133 w 147"/>
                  <a:gd name="T89" fmla="*/ 81 h 156"/>
                  <a:gd name="T90" fmla="*/ 138 w 147"/>
                  <a:gd name="T91" fmla="*/ 89 h 156"/>
                  <a:gd name="T92" fmla="*/ 147 w 147"/>
                  <a:gd name="T93" fmla="*/ 98 h 156"/>
                  <a:gd name="T94" fmla="*/ 141 w 147"/>
                  <a:gd name="T95" fmla="*/ 101 h 156"/>
                  <a:gd name="T96" fmla="*/ 126 w 147"/>
                  <a:gd name="T97" fmla="*/ 110 h 156"/>
                  <a:gd name="T98" fmla="*/ 113 w 147"/>
                  <a:gd name="T99" fmla="*/ 87 h 156"/>
                  <a:gd name="T100" fmla="*/ 107 w 147"/>
                  <a:gd name="T101" fmla="*/ 65 h 156"/>
                  <a:gd name="T102" fmla="*/ 107 w 147"/>
                  <a:gd name="T103" fmla="*/ 46 h 156"/>
                  <a:gd name="T104" fmla="*/ 110 w 147"/>
                  <a:gd name="T105" fmla="*/ 31 h 156"/>
                  <a:gd name="T106" fmla="*/ 116 w 147"/>
                  <a:gd name="T107" fmla="*/ 1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7" h="156">
                    <a:moveTo>
                      <a:pt x="19" y="49"/>
                    </a:moveTo>
                    <a:cubicBezTo>
                      <a:pt x="18" y="41"/>
                      <a:pt x="16" y="35"/>
                      <a:pt x="15" y="32"/>
                    </a:cubicBezTo>
                    <a:cubicBezTo>
                      <a:pt x="13" y="27"/>
                      <a:pt x="13" y="27"/>
                      <a:pt x="13" y="27"/>
                    </a:cubicBezTo>
                    <a:cubicBezTo>
                      <a:pt x="20" y="28"/>
                      <a:pt x="28" y="27"/>
                      <a:pt x="37" y="25"/>
                    </a:cubicBezTo>
                    <a:cubicBezTo>
                      <a:pt x="45" y="23"/>
                      <a:pt x="54" y="20"/>
                      <a:pt x="62" y="16"/>
                    </a:cubicBezTo>
                    <a:cubicBezTo>
                      <a:pt x="70" y="12"/>
                      <a:pt x="76" y="8"/>
                      <a:pt x="82" y="3"/>
                    </a:cubicBezTo>
                    <a:cubicBezTo>
                      <a:pt x="86" y="0"/>
                      <a:pt x="86" y="0"/>
                      <a:pt x="86" y="0"/>
                    </a:cubicBezTo>
                    <a:cubicBezTo>
                      <a:pt x="90" y="6"/>
                      <a:pt x="94" y="12"/>
                      <a:pt x="99" y="17"/>
                    </a:cubicBezTo>
                    <a:cubicBezTo>
                      <a:pt x="89" y="23"/>
                      <a:pt x="81" y="28"/>
                      <a:pt x="74" y="31"/>
                    </a:cubicBezTo>
                    <a:cubicBezTo>
                      <a:pt x="67" y="35"/>
                      <a:pt x="58" y="39"/>
                      <a:pt x="48" y="42"/>
                    </a:cubicBezTo>
                    <a:cubicBezTo>
                      <a:pt x="37" y="45"/>
                      <a:pt x="27" y="48"/>
                      <a:pt x="19" y="49"/>
                    </a:cubicBezTo>
                    <a:close/>
                    <a:moveTo>
                      <a:pt x="17" y="82"/>
                    </a:moveTo>
                    <a:cubicBezTo>
                      <a:pt x="20" y="81"/>
                      <a:pt x="24" y="80"/>
                      <a:pt x="29" y="78"/>
                    </a:cubicBezTo>
                    <a:cubicBezTo>
                      <a:pt x="35" y="76"/>
                      <a:pt x="40" y="74"/>
                      <a:pt x="46" y="72"/>
                    </a:cubicBezTo>
                    <a:cubicBezTo>
                      <a:pt x="51" y="69"/>
                      <a:pt x="57" y="66"/>
                      <a:pt x="63" y="62"/>
                    </a:cubicBezTo>
                    <a:cubicBezTo>
                      <a:pt x="68" y="58"/>
                      <a:pt x="72" y="55"/>
                      <a:pt x="73" y="54"/>
                    </a:cubicBezTo>
                    <a:cubicBezTo>
                      <a:pt x="77" y="51"/>
                      <a:pt x="77" y="51"/>
                      <a:pt x="77" y="51"/>
                    </a:cubicBezTo>
                    <a:cubicBezTo>
                      <a:pt x="80" y="59"/>
                      <a:pt x="84" y="65"/>
                      <a:pt x="89" y="72"/>
                    </a:cubicBezTo>
                    <a:cubicBezTo>
                      <a:pt x="86" y="73"/>
                      <a:pt x="83" y="74"/>
                      <a:pt x="82" y="75"/>
                    </a:cubicBezTo>
                    <a:cubicBezTo>
                      <a:pt x="69" y="81"/>
                      <a:pt x="69" y="81"/>
                      <a:pt x="69" y="81"/>
                    </a:cubicBezTo>
                    <a:cubicBezTo>
                      <a:pt x="63" y="84"/>
                      <a:pt x="57" y="86"/>
                      <a:pt x="52" y="89"/>
                    </a:cubicBezTo>
                    <a:cubicBezTo>
                      <a:pt x="46" y="91"/>
                      <a:pt x="38" y="93"/>
                      <a:pt x="30" y="96"/>
                    </a:cubicBezTo>
                    <a:cubicBezTo>
                      <a:pt x="48" y="105"/>
                      <a:pt x="65" y="113"/>
                      <a:pt x="83" y="122"/>
                    </a:cubicBezTo>
                    <a:cubicBezTo>
                      <a:pt x="82" y="113"/>
                      <a:pt x="81" y="108"/>
                      <a:pt x="81" y="105"/>
                    </a:cubicBezTo>
                    <a:cubicBezTo>
                      <a:pt x="79" y="95"/>
                      <a:pt x="79" y="95"/>
                      <a:pt x="79" y="95"/>
                    </a:cubicBezTo>
                    <a:cubicBezTo>
                      <a:pt x="87" y="96"/>
                      <a:pt x="92" y="97"/>
                      <a:pt x="95" y="96"/>
                    </a:cubicBezTo>
                    <a:cubicBezTo>
                      <a:pt x="99" y="96"/>
                      <a:pt x="99" y="96"/>
                      <a:pt x="99" y="96"/>
                    </a:cubicBezTo>
                    <a:cubicBezTo>
                      <a:pt x="102" y="119"/>
                      <a:pt x="104" y="138"/>
                      <a:pt x="106" y="152"/>
                    </a:cubicBezTo>
                    <a:cubicBezTo>
                      <a:pt x="95" y="154"/>
                      <a:pt x="89" y="155"/>
                      <a:pt x="89" y="155"/>
                    </a:cubicBezTo>
                    <a:cubicBezTo>
                      <a:pt x="83" y="156"/>
                      <a:pt x="83" y="156"/>
                      <a:pt x="83" y="156"/>
                    </a:cubicBezTo>
                    <a:cubicBezTo>
                      <a:pt x="83" y="154"/>
                      <a:pt x="84" y="152"/>
                      <a:pt x="84" y="150"/>
                    </a:cubicBezTo>
                    <a:cubicBezTo>
                      <a:pt x="84" y="148"/>
                      <a:pt x="84" y="145"/>
                      <a:pt x="83" y="139"/>
                    </a:cubicBezTo>
                    <a:cubicBezTo>
                      <a:pt x="74" y="135"/>
                      <a:pt x="62" y="130"/>
                      <a:pt x="45" y="122"/>
                    </a:cubicBezTo>
                    <a:cubicBezTo>
                      <a:pt x="28" y="115"/>
                      <a:pt x="18" y="111"/>
                      <a:pt x="14" y="109"/>
                    </a:cubicBezTo>
                    <a:cubicBezTo>
                      <a:pt x="10" y="108"/>
                      <a:pt x="6" y="106"/>
                      <a:pt x="0" y="105"/>
                    </a:cubicBezTo>
                    <a:cubicBezTo>
                      <a:pt x="2" y="97"/>
                      <a:pt x="3" y="92"/>
                      <a:pt x="3" y="89"/>
                    </a:cubicBezTo>
                    <a:cubicBezTo>
                      <a:pt x="2" y="83"/>
                      <a:pt x="2" y="83"/>
                      <a:pt x="2" y="83"/>
                    </a:cubicBezTo>
                    <a:cubicBezTo>
                      <a:pt x="9" y="83"/>
                      <a:pt x="14" y="83"/>
                      <a:pt x="17" y="82"/>
                    </a:cubicBezTo>
                    <a:close/>
                    <a:moveTo>
                      <a:pt x="116" y="13"/>
                    </a:moveTo>
                    <a:cubicBezTo>
                      <a:pt x="122" y="17"/>
                      <a:pt x="128" y="21"/>
                      <a:pt x="135" y="24"/>
                    </a:cubicBezTo>
                    <a:cubicBezTo>
                      <a:pt x="133" y="26"/>
                      <a:pt x="132" y="27"/>
                      <a:pt x="131" y="29"/>
                    </a:cubicBezTo>
                    <a:cubicBezTo>
                      <a:pt x="131" y="31"/>
                      <a:pt x="130" y="33"/>
                      <a:pt x="129" y="35"/>
                    </a:cubicBezTo>
                    <a:cubicBezTo>
                      <a:pt x="128" y="38"/>
                      <a:pt x="127" y="42"/>
                      <a:pt x="126" y="49"/>
                    </a:cubicBezTo>
                    <a:cubicBezTo>
                      <a:pt x="125" y="56"/>
                      <a:pt x="126" y="62"/>
                      <a:pt x="128" y="68"/>
                    </a:cubicBezTo>
                    <a:cubicBezTo>
                      <a:pt x="130" y="74"/>
                      <a:pt x="131" y="78"/>
                      <a:pt x="133" y="81"/>
                    </a:cubicBezTo>
                    <a:cubicBezTo>
                      <a:pt x="135" y="84"/>
                      <a:pt x="136" y="87"/>
                      <a:pt x="138" y="89"/>
                    </a:cubicBezTo>
                    <a:cubicBezTo>
                      <a:pt x="139" y="91"/>
                      <a:pt x="142" y="94"/>
                      <a:pt x="147" y="98"/>
                    </a:cubicBezTo>
                    <a:cubicBezTo>
                      <a:pt x="145" y="99"/>
                      <a:pt x="143" y="100"/>
                      <a:pt x="141" y="101"/>
                    </a:cubicBezTo>
                    <a:cubicBezTo>
                      <a:pt x="139" y="102"/>
                      <a:pt x="134" y="105"/>
                      <a:pt x="126" y="110"/>
                    </a:cubicBezTo>
                    <a:cubicBezTo>
                      <a:pt x="121" y="102"/>
                      <a:pt x="116" y="95"/>
                      <a:pt x="113" y="87"/>
                    </a:cubicBezTo>
                    <a:cubicBezTo>
                      <a:pt x="110" y="79"/>
                      <a:pt x="108" y="72"/>
                      <a:pt x="107" y="65"/>
                    </a:cubicBezTo>
                    <a:cubicBezTo>
                      <a:pt x="107" y="58"/>
                      <a:pt x="107" y="52"/>
                      <a:pt x="107" y="46"/>
                    </a:cubicBezTo>
                    <a:cubicBezTo>
                      <a:pt x="108" y="40"/>
                      <a:pt x="109" y="35"/>
                      <a:pt x="110" y="31"/>
                    </a:cubicBezTo>
                    <a:cubicBezTo>
                      <a:pt x="111" y="28"/>
                      <a:pt x="113" y="22"/>
                      <a:pt x="116" y="13"/>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16" name="Freeform 205"/>
              <p:cNvSpPr>
                <a:spLocks noEditPoints="1"/>
              </p:cNvSpPr>
              <p:nvPr/>
            </p:nvSpPr>
            <p:spPr bwMode="auto">
              <a:xfrm>
                <a:off x="4449" y="2425"/>
                <a:ext cx="362" cy="391"/>
              </a:xfrm>
              <a:custGeom>
                <a:avLst/>
                <a:gdLst>
                  <a:gd name="T0" fmla="*/ 26 w 168"/>
                  <a:gd name="T1" fmla="*/ 87 h 182"/>
                  <a:gd name="T2" fmla="*/ 41 w 168"/>
                  <a:gd name="T3" fmla="*/ 72 h 182"/>
                  <a:gd name="T4" fmla="*/ 69 w 168"/>
                  <a:gd name="T5" fmla="*/ 102 h 182"/>
                  <a:gd name="T6" fmla="*/ 54 w 168"/>
                  <a:gd name="T7" fmla="*/ 117 h 182"/>
                  <a:gd name="T8" fmla="*/ 26 w 168"/>
                  <a:gd name="T9" fmla="*/ 87 h 182"/>
                  <a:gd name="T10" fmla="*/ 110 w 168"/>
                  <a:gd name="T11" fmla="*/ 79 h 182"/>
                  <a:gd name="T12" fmla="*/ 65 w 168"/>
                  <a:gd name="T13" fmla="*/ 31 h 182"/>
                  <a:gd name="T14" fmla="*/ 53 w 168"/>
                  <a:gd name="T15" fmla="*/ 18 h 182"/>
                  <a:gd name="T16" fmla="*/ 39 w 168"/>
                  <a:gd name="T17" fmla="*/ 31 h 182"/>
                  <a:gd name="T18" fmla="*/ 52 w 168"/>
                  <a:gd name="T19" fmla="*/ 43 h 182"/>
                  <a:gd name="T20" fmla="*/ 97 w 168"/>
                  <a:gd name="T21" fmla="*/ 91 h 182"/>
                  <a:gd name="T22" fmla="*/ 110 w 168"/>
                  <a:gd name="T23" fmla="*/ 105 h 182"/>
                  <a:gd name="T24" fmla="*/ 124 w 168"/>
                  <a:gd name="T25" fmla="*/ 93 h 182"/>
                  <a:gd name="T26" fmla="*/ 110 w 168"/>
                  <a:gd name="T27" fmla="*/ 79 h 182"/>
                  <a:gd name="T28" fmla="*/ 80 w 168"/>
                  <a:gd name="T29" fmla="*/ 27 h 182"/>
                  <a:gd name="T30" fmla="*/ 141 w 168"/>
                  <a:gd name="T31" fmla="*/ 91 h 182"/>
                  <a:gd name="T32" fmla="*/ 71 w 168"/>
                  <a:gd name="T33" fmla="*/ 156 h 182"/>
                  <a:gd name="T34" fmla="*/ 66 w 168"/>
                  <a:gd name="T35" fmla="*/ 159 h 182"/>
                  <a:gd name="T36" fmla="*/ 61 w 168"/>
                  <a:gd name="T37" fmla="*/ 156 h 182"/>
                  <a:gd name="T38" fmla="*/ 57 w 168"/>
                  <a:gd name="T39" fmla="*/ 152 h 182"/>
                  <a:gd name="T40" fmla="*/ 52 w 168"/>
                  <a:gd name="T41" fmla="*/ 146 h 182"/>
                  <a:gd name="T42" fmla="*/ 50 w 168"/>
                  <a:gd name="T43" fmla="*/ 151 h 182"/>
                  <a:gd name="T44" fmla="*/ 45 w 168"/>
                  <a:gd name="T45" fmla="*/ 159 h 182"/>
                  <a:gd name="T46" fmla="*/ 41 w 168"/>
                  <a:gd name="T47" fmla="*/ 165 h 182"/>
                  <a:gd name="T48" fmla="*/ 61 w 168"/>
                  <a:gd name="T49" fmla="*/ 180 h 182"/>
                  <a:gd name="T50" fmla="*/ 70 w 168"/>
                  <a:gd name="T51" fmla="*/ 181 h 182"/>
                  <a:gd name="T52" fmla="*/ 78 w 168"/>
                  <a:gd name="T53" fmla="*/ 176 h 182"/>
                  <a:gd name="T54" fmla="*/ 155 w 168"/>
                  <a:gd name="T55" fmla="*/ 104 h 182"/>
                  <a:gd name="T56" fmla="*/ 168 w 168"/>
                  <a:gd name="T57" fmla="*/ 93 h 182"/>
                  <a:gd name="T58" fmla="*/ 155 w 168"/>
                  <a:gd name="T59" fmla="*/ 81 h 182"/>
                  <a:gd name="T60" fmla="*/ 93 w 168"/>
                  <a:gd name="T61" fmla="*/ 15 h 182"/>
                  <a:gd name="T62" fmla="*/ 80 w 168"/>
                  <a:gd name="T63" fmla="*/ 0 h 182"/>
                  <a:gd name="T64" fmla="*/ 66 w 168"/>
                  <a:gd name="T65" fmla="*/ 12 h 182"/>
                  <a:gd name="T66" fmla="*/ 80 w 168"/>
                  <a:gd name="T67" fmla="*/ 27 h 182"/>
                  <a:gd name="T68" fmla="*/ 31 w 168"/>
                  <a:gd name="T69" fmla="*/ 57 h 182"/>
                  <a:gd name="T70" fmla="*/ 11 w 168"/>
                  <a:gd name="T71" fmla="*/ 75 h 182"/>
                  <a:gd name="T72" fmla="*/ 0 w 168"/>
                  <a:gd name="T73" fmla="*/ 85 h 182"/>
                  <a:gd name="T74" fmla="*/ 11 w 168"/>
                  <a:gd name="T75" fmla="*/ 96 h 182"/>
                  <a:gd name="T76" fmla="*/ 43 w 168"/>
                  <a:gd name="T77" fmla="*/ 130 h 182"/>
                  <a:gd name="T78" fmla="*/ 54 w 168"/>
                  <a:gd name="T79" fmla="*/ 142 h 182"/>
                  <a:gd name="T80" fmla="*/ 65 w 168"/>
                  <a:gd name="T81" fmla="*/ 132 h 182"/>
                  <a:gd name="T82" fmla="*/ 85 w 168"/>
                  <a:gd name="T83" fmla="*/ 113 h 182"/>
                  <a:gd name="T84" fmla="*/ 95 w 168"/>
                  <a:gd name="T85" fmla="*/ 104 h 182"/>
                  <a:gd name="T86" fmla="*/ 83 w 168"/>
                  <a:gd name="T87" fmla="*/ 93 h 182"/>
                  <a:gd name="T88" fmla="*/ 51 w 168"/>
                  <a:gd name="T89" fmla="*/ 58 h 182"/>
                  <a:gd name="T90" fmla="*/ 41 w 168"/>
                  <a:gd name="T91" fmla="*/ 47 h 182"/>
                  <a:gd name="T92" fmla="*/ 31 w 168"/>
                  <a:gd name="T93" fmla="*/ 57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8" h="182">
                    <a:moveTo>
                      <a:pt x="26" y="87"/>
                    </a:moveTo>
                    <a:cubicBezTo>
                      <a:pt x="41" y="72"/>
                      <a:pt x="41" y="72"/>
                      <a:pt x="41" y="72"/>
                    </a:cubicBezTo>
                    <a:cubicBezTo>
                      <a:pt x="69" y="102"/>
                      <a:pt x="69" y="102"/>
                      <a:pt x="69" y="102"/>
                    </a:cubicBezTo>
                    <a:cubicBezTo>
                      <a:pt x="54" y="117"/>
                      <a:pt x="54" y="117"/>
                      <a:pt x="54" y="117"/>
                    </a:cubicBezTo>
                    <a:lnTo>
                      <a:pt x="26" y="87"/>
                    </a:lnTo>
                    <a:close/>
                    <a:moveTo>
                      <a:pt x="110" y="79"/>
                    </a:moveTo>
                    <a:cubicBezTo>
                      <a:pt x="65" y="31"/>
                      <a:pt x="65" y="31"/>
                      <a:pt x="65" y="31"/>
                    </a:cubicBezTo>
                    <a:cubicBezTo>
                      <a:pt x="53" y="18"/>
                      <a:pt x="53" y="18"/>
                      <a:pt x="53" y="18"/>
                    </a:cubicBezTo>
                    <a:cubicBezTo>
                      <a:pt x="39" y="31"/>
                      <a:pt x="39" y="31"/>
                      <a:pt x="39" y="31"/>
                    </a:cubicBezTo>
                    <a:cubicBezTo>
                      <a:pt x="52" y="43"/>
                      <a:pt x="52" y="43"/>
                      <a:pt x="52" y="43"/>
                    </a:cubicBezTo>
                    <a:cubicBezTo>
                      <a:pt x="97" y="91"/>
                      <a:pt x="97" y="91"/>
                      <a:pt x="97" y="91"/>
                    </a:cubicBezTo>
                    <a:cubicBezTo>
                      <a:pt x="110" y="105"/>
                      <a:pt x="110" y="105"/>
                      <a:pt x="110" y="105"/>
                    </a:cubicBezTo>
                    <a:cubicBezTo>
                      <a:pt x="124" y="93"/>
                      <a:pt x="124" y="93"/>
                      <a:pt x="124" y="93"/>
                    </a:cubicBezTo>
                    <a:lnTo>
                      <a:pt x="110" y="79"/>
                    </a:lnTo>
                    <a:close/>
                    <a:moveTo>
                      <a:pt x="80" y="27"/>
                    </a:moveTo>
                    <a:cubicBezTo>
                      <a:pt x="141" y="91"/>
                      <a:pt x="141" y="91"/>
                      <a:pt x="141" y="91"/>
                    </a:cubicBezTo>
                    <a:cubicBezTo>
                      <a:pt x="71" y="156"/>
                      <a:pt x="71" y="156"/>
                      <a:pt x="71" y="156"/>
                    </a:cubicBezTo>
                    <a:cubicBezTo>
                      <a:pt x="69" y="158"/>
                      <a:pt x="68" y="159"/>
                      <a:pt x="66" y="159"/>
                    </a:cubicBezTo>
                    <a:cubicBezTo>
                      <a:pt x="65" y="159"/>
                      <a:pt x="63" y="158"/>
                      <a:pt x="61" y="156"/>
                    </a:cubicBezTo>
                    <a:cubicBezTo>
                      <a:pt x="60" y="155"/>
                      <a:pt x="59" y="154"/>
                      <a:pt x="57" y="152"/>
                    </a:cubicBezTo>
                    <a:cubicBezTo>
                      <a:pt x="55" y="150"/>
                      <a:pt x="54" y="147"/>
                      <a:pt x="52" y="146"/>
                    </a:cubicBezTo>
                    <a:cubicBezTo>
                      <a:pt x="50" y="151"/>
                      <a:pt x="50" y="151"/>
                      <a:pt x="50" y="151"/>
                    </a:cubicBezTo>
                    <a:cubicBezTo>
                      <a:pt x="48" y="155"/>
                      <a:pt x="47" y="157"/>
                      <a:pt x="45" y="159"/>
                    </a:cubicBezTo>
                    <a:cubicBezTo>
                      <a:pt x="44" y="161"/>
                      <a:pt x="42" y="163"/>
                      <a:pt x="41" y="165"/>
                    </a:cubicBezTo>
                    <a:cubicBezTo>
                      <a:pt x="50" y="173"/>
                      <a:pt x="57" y="178"/>
                      <a:pt x="61" y="180"/>
                    </a:cubicBezTo>
                    <a:cubicBezTo>
                      <a:pt x="65" y="181"/>
                      <a:pt x="68" y="182"/>
                      <a:pt x="70" y="181"/>
                    </a:cubicBezTo>
                    <a:cubicBezTo>
                      <a:pt x="72" y="181"/>
                      <a:pt x="74" y="179"/>
                      <a:pt x="78" y="176"/>
                    </a:cubicBezTo>
                    <a:cubicBezTo>
                      <a:pt x="155" y="104"/>
                      <a:pt x="155" y="104"/>
                      <a:pt x="155" y="104"/>
                    </a:cubicBezTo>
                    <a:cubicBezTo>
                      <a:pt x="168" y="93"/>
                      <a:pt x="168" y="93"/>
                      <a:pt x="168" y="93"/>
                    </a:cubicBezTo>
                    <a:cubicBezTo>
                      <a:pt x="155" y="81"/>
                      <a:pt x="155" y="81"/>
                      <a:pt x="155" y="81"/>
                    </a:cubicBezTo>
                    <a:cubicBezTo>
                      <a:pt x="93" y="15"/>
                      <a:pt x="93" y="15"/>
                      <a:pt x="93" y="15"/>
                    </a:cubicBezTo>
                    <a:cubicBezTo>
                      <a:pt x="80" y="0"/>
                      <a:pt x="80" y="0"/>
                      <a:pt x="80" y="0"/>
                    </a:cubicBezTo>
                    <a:cubicBezTo>
                      <a:pt x="66" y="12"/>
                      <a:pt x="66" y="12"/>
                      <a:pt x="66" y="12"/>
                    </a:cubicBezTo>
                    <a:lnTo>
                      <a:pt x="80" y="27"/>
                    </a:lnTo>
                    <a:close/>
                    <a:moveTo>
                      <a:pt x="31" y="57"/>
                    </a:moveTo>
                    <a:cubicBezTo>
                      <a:pt x="11" y="75"/>
                      <a:pt x="11" y="75"/>
                      <a:pt x="11" y="75"/>
                    </a:cubicBezTo>
                    <a:cubicBezTo>
                      <a:pt x="0" y="85"/>
                      <a:pt x="0" y="85"/>
                      <a:pt x="0" y="85"/>
                    </a:cubicBezTo>
                    <a:cubicBezTo>
                      <a:pt x="11" y="96"/>
                      <a:pt x="11" y="96"/>
                      <a:pt x="11" y="96"/>
                    </a:cubicBezTo>
                    <a:cubicBezTo>
                      <a:pt x="43" y="130"/>
                      <a:pt x="43" y="130"/>
                      <a:pt x="43" y="130"/>
                    </a:cubicBezTo>
                    <a:cubicBezTo>
                      <a:pt x="54" y="142"/>
                      <a:pt x="54" y="142"/>
                      <a:pt x="54" y="142"/>
                    </a:cubicBezTo>
                    <a:cubicBezTo>
                      <a:pt x="65" y="132"/>
                      <a:pt x="65" y="132"/>
                      <a:pt x="65" y="132"/>
                    </a:cubicBezTo>
                    <a:cubicBezTo>
                      <a:pt x="85" y="113"/>
                      <a:pt x="85" y="113"/>
                      <a:pt x="85" y="113"/>
                    </a:cubicBezTo>
                    <a:cubicBezTo>
                      <a:pt x="95" y="104"/>
                      <a:pt x="95" y="104"/>
                      <a:pt x="95" y="104"/>
                    </a:cubicBezTo>
                    <a:cubicBezTo>
                      <a:pt x="83" y="93"/>
                      <a:pt x="83" y="93"/>
                      <a:pt x="83" y="93"/>
                    </a:cubicBezTo>
                    <a:cubicBezTo>
                      <a:pt x="51" y="58"/>
                      <a:pt x="51" y="58"/>
                      <a:pt x="51" y="58"/>
                    </a:cubicBezTo>
                    <a:cubicBezTo>
                      <a:pt x="41" y="47"/>
                      <a:pt x="41" y="47"/>
                      <a:pt x="41" y="47"/>
                    </a:cubicBezTo>
                    <a:lnTo>
                      <a:pt x="31" y="57"/>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17" name="Freeform 206"/>
              <p:cNvSpPr/>
              <p:nvPr/>
            </p:nvSpPr>
            <p:spPr bwMode="auto">
              <a:xfrm>
                <a:off x="2008" y="2907"/>
                <a:ext cx="251" cy="221"/>
              </a:xfrm>
              <a:custGeom>
                <a:avLst/>
                <a:gdLst>
                  <a:gd name="T0" fmla="*/ 97 w 119"/>
                  <a:gd name="T1" fmla="*/ 90 h 103"/>
                  <a:gd name="T2" fmla="*/ 102 w 119"/>
                  <a:gd name="T3" fmla="*/ 95 h 103"/>
                  <a:gd name="T4" fmla="*/ 97 w 119"/>
                  <a:gd name="T5" fmla="*/ 103 h 103"/>
                  <a:gd name="T6" fmla="*/ 64 w 119"/>
                  <a:gd name="T7" fmla="*/ 96 h 103"/>
                  <a:gd name="T8" fmla="*/ 65 w 119"/>
                  <a:gd name="T9" fmla="*/ 85 h 103"/>
                  <a:gd name="T10" fmla="*/ 86 w 119"/>
                  <a:gd name="T11" fmla="*/ 81 h 103"/>
                  <a:gd name="T12" fmla="*/ 99 w 119"/>
                  <a:gd name="T13" fmla="*/ 68 h 103"/>
                  <a:gd name="T14" fmla="*/ 101 w 119"/>
                  <a:gd name="T15" fmla="*/ 57 h 103"/>
                  <a:gd name="T16" fmla="*/ 96 w 119"/>
                  <a:gd name="T17" fmla="*/ 50 h 103"/>
                  <a:gd name="T18" fmla="*/ 71 w 119"/>
                  <a:gd name="T19" fmla="*/ 66 h 103"/>
                  <a:gd name="T20" fmla="*/ 68 w 119"/>
                  <a:gd name="T21" fmla="*/ 70 h 103"/>
                  <a:gd name="T22" fmla="*/ 46 w 119"/>
                  <a:gd name="T23" fmla="*/ 87 h 103"/>
                  <a:gd name="T24" fmla="*/ 24 w 119"/>
                  <a:gd name="T25" fmla="*/ 84 h 103"/>
                  <a:gd name="T26" fmla="*/ 3 w 119"/>
                  <a:gd name="T27" fmla="*/ 63 h 103"/>
                  <a:gd name="T28" fmla="*/ 6 w 119"/>
                  <a:gd name="T29" fmla="*/ 33 h 103"/>
                  <a:gd name="T30" fmla="*/ 14 w 119"/>
                  <a:gd name="T31" fmla="*/ 22 h 103"/>
                  <a:gd name="T32" fmla="*/ 25 w 119"/>
                  <a:gd name="T33" fmla="*/ 12 h 103"/>
                  <a:gd name="T34" fmla="*/ 19 w 119"/>
                  <a:gd name="T35" fmla="*/ 8 h 103"/>
                  <a:gd name="T36" fmla="*/ 23 w 119"/>
                  <a:gd name="T37" fmla="*/ 0 h 103"/>
                  <a:gd name="T38" fmla="*/ 65 w 119"/>
                  <a:gd name="T39" fmla="*/ 7 h 103"/>
                  <a:gd name="T40" fmla="*/ 64 w 119"/>
                  <a:gd name="T41" fmla="*/ 19 h 103"/>
                  <a:gd name="T42" fmla="*/ 37 w 119"/>
                  <a:gd name="T43" fmla="*/ 24 h 103"/>
                  <a:gd name="T44" fmla="*/ 21 w 119"/>
                  <a:gd name="T45" fmla="*/ 38 h 103"/>
                  <a:gd name="T46" fmla="*/ 19 w 119"/>
                  <a:gd name="T47" fmla="*/ 52 h 103"/>
                  <a:gd name="T48" fmla="*/ 26 w 119"/>
                  <a:gd name="T49" fmla="*/ 61 h 103"/>
                  <a:gd name="T50" fmla="*/ 48 w 119"/>
                  <a:gd name="T51" fmla="*/ 48 h 103"/>
                  <a:gd name="T52" fmla="*/ 51 w 119"/>
                  <a:gd name="T53" fmla="*/ 44 h 103"/>
                  <a:gd name="T54" fmla="*/ 64 w 119"/>
                  <a:gd name="T55" fmla="*/ 32 h 103"/>
                  <a:gd name="T56" fmla="*/ 71 w 119"/>
                  <a:gd name="T57" fmla="*/ 26 h 103"/>
                  <a:gd name="T58" fmla="*/ 84 w 119"/>
                  <a:gd name="T59" fmla="*/ 23 h 103"/>
                  <a:gd name="T60" fmla="*/ 98 w 119"/>
                  <a:gd name="T61" fmla="*/ 26 h 103"/>
                  <a:gd name="T62" fmla="*/ 116 w 119"/>
                  <a:gd name="T63" fmla="*/ 46 h 103"/>
                  <a:gd name="T64" fmla="*/ 114 w 119"/>
                  <a:gd name="T65" fmla="*/ 73 h 103"/>
                  <a:gd name="T66" fmla="*/ 107 w 119"/>
                  <a:gd name="T67" fmla="*/ 83 h 103"/>
                  <a:gd name="T68" fmla="*/ 97 w 119"/>
                  <a:gd name="T69" fmla="*/ 9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9" h="103">
                    <a:moveTo>
                      <a:pt x="97" y="90"/>
                    </a:moveTo>
                    <a:cubicBezTo>
                      <a:pt x="102" y="95"/>
                      <a:pt x="102" y="95"/>
                      <a:pt x="102" y="95"/>
                    </a:cubicBezTo>
                    <a:cubicBezTo>
                      <a:pt x="97" y="103"/>
                      <a:pt x="97" y="103"/>
                      <a:pt x="97" y="103"/>
                    </a:cubicBezTo>
                    <a:cubicBezTo>
                      <a:pt x="64" y="96"/>
                      <a:pt x="64" y="96"/>
                      <a:pt x="64" y="96"/>
                    </a:cubicBezTo>
                    <a:cubicBezTo>
                      <a:pt x="65" y="85"/>
                      <a:pt x="65" y="85"/>
                      <a:pt x="65" y="85"/>
                    </a:cubicBezTo>
                    <a:cubicBezTo>
                      <a:pt x="73" y="85"/>
                      <a:pt x="80" y="84"/>
                      <a:pt x="86" y="81"/>
                    </a:cubicBezTo>
                    <a:cubicBezTo>
                      <a:pt x="92" y="78"/>
                      <a:pt x="97" y="74"/>
                      <a:pt x="99" y="68"/>
                    </a:cubicBezTo>
                    <a:cubicBezTo>
                      <a:pt x="101" y="64"/>
                      <a:pt x="102" y="61"/>
                      <a:pt x="101" y="57"/>
                    </a:cubicBezTo>
                    <a:cubicBezTo>
                      <a:pt x="101" y="54"/>
                      <a:pt x="99" y="51"/>
                      <a:pt x="96" y="50"/>
                    </a:cubicBezTo>
                    <a:cubicBezTo>
                      <a:pt x="91" y="48"/>
                      <a:pt x="82" y="53"/>
                      <a:pt x="71" y="66"/>
                    </a:cubicBezTo>
                    <a:cubicBezTo>
                      <a:pt x="70" y="68"/>
                      <a:pt x="69" y="69"/>
                      <a:pt x="68" y="70"/>
                    </a:cubicBezTo>
                    <a:cubicBezTo>
                      <a:pt x="60" y="79"/>
                      <a:pt x="52" y="85"/>
                      <a:pt x="46" y="87"/>
                    </a:cubicBezTo>
                    <a:cubicBezTo>
                      <a:pt x="39" y="89"/>
                      <a:pt x="32" y="88"/>
                      <a:pt x="24" y="84"/>
                    </a:cubicBezTo>
                    <a:cubicBezTo>
                      <a:pt x="14" y="79"/>
                      <a:pt x="7" y="72"/>
                      <a:pt x="3" y="63"/>
                    </a:cubicBezTo>
                    <a:cubicBezTo>
                      <a:pt x="0" y="53"/>
                      <a:pt x="1" y="44"/>
                      <a:pt x="6" y="33"/>
                    </a:cubicBezTo>
                    <a:cubicBezTo>
                      <a:pt x="8" y="29"/>
                      <a:pt x="10" y="25"/>
                      <a:pt x="14" y="22"/>
                    </a:cubicBezTo>
                    <a:cubicBezTo>
                      <a:pt x="17" y="18"/>
                      <a:pt x="21" y="15"/>
                      <a:pt x="25" y="12"/>
                    </a:cubicBezTo>
                    <a:cubicBezTo>
                      <a:pt x="19" y="8"/>
                      <a:pt x="19" y="8"/>
                      <a:pt x="19" y="8"/>
                    </a:cubicBezTo>
                    <a:cubicBezTo>
                      <a:pt x="23" y="0"/>
                      <a:pt x="23" y="0"/>
                      <a:pt x="23" y="0"/>
                    </a:cubicBezTo>
                    <a:cubicBezTo>
                      <a:pt x="65" y="7"/>
                      <a:pt x="65" y="7"/>
                      <a:pt x="65" y="7"/>
                    </a:cubicBezTo>
                    <a:cubicBezTo>
                      <a:pt x="64" y="19"/>
                      <a:pt x="64" y="19"/>
                      <a:pt x="64" y="19"/>
                    </a:cubicBezTo>
                    <a:cubicBezTo>
                      <a:pt x="53" y="19"/>
                      <a:pt x="44" y="20"/>
                      <a:pt x="37" y="24"/>
                    </a:cubicBezTo>
                    <a:cubicBezTo>
                      <a:pt x="29" y="27"/>
                      <a:pt x="24" y="32"/>
                      <a:pt x="21" y="38"/>
                    </a:cubicBezTo>
                    <a:cubicBezTo>
                      <a:pt x="18" y="43"/>
                      <a:pt x="18" y="47"/>
                      <a:pt x="19" y="52"/>
                    </a:cubicBezTo>
                    <a:cubicBezTo>
                      <a:pt x="20" y="56"/>
                      <a:pt x="22" y="59"/>
                      <a:pt x="26" y="61"/>
                    </a:cubicBezTo>
                    <a:cubicBezTo>
                      <a:pt x="31" y="63"/>
                      <a:pt x="38" y="59"/>
                      <a:pt x="48" y="48"/>
                    </a:cubicBezTo>
                    <a:cubicBezTo>
                      <a:pt x="50" y="46"/>
                      <a:pt x="51" y="45"/>
                      <a:pt x="51" y="44"/>
                    </a:cubicBezTo>
                    <a:cubicBezTo>
                      <a:pt x="56" y="39"/>
                      <a:pt x="60" y="35"/>
                      <a:pt x="64" y="32"/>
                    </a:cubicBezTo>
                    <a:cubicBezTo>
                      <a:pt x="67" y="28"/>
                      <a:pt x="69" y="27"/>
                      <a:pt x="71" y="26"/>
                    </a:cubicBezTo>
                    <a:cubicBezTo>
                      <a:pt x="75" y="24"/>
                      <a:pt x="80" y="23"/>
                      <a:pt x="84" y="23"/>
                    </a:cubicBezTo>
                    <a:cubicBezTo>
                      <a:pt x="89" y="23"/>
                      <a:pt x="94" y="24"/>
                      <a:pt x="98" y="26"/>
                    </a:cubicBezTo>
                    <a:cubicBezTo>
                      <a:pt x="107" y="31"/>
                      <a:pt x="113" y="37"/>
                      <a:pt x="116" y="46"/>
                    </a:cubicBezTo>
                    <a:cubicBezTo>
                      <a:pt x="119" y="55"/>
                      <a:pt x="119" y="64"/>
                      <a:pt x="114" y="73"/>
                    </a:cubicBezTo>
                    <a:cubicBezTo>
                      <a:pt x="112" y="77"/>
                      <a:pt x="110" y="80"/>
                      <a:pt x="107" y="83"/>
                    </a:cubicBezTo>
                    <a:cubicBezTo>
                      <a:pt x="104" y="86"/>
                      <a:pt x="101" y="88"/>
                      <a:pt x="97" y="90"/>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18" name="Freeform 207"/>
              <p:cNvSpPr/>
              <p:nvPr/>
            </p:nvSpPr>
            <p:spPr bwMode="auto">
              <a:xfrm>
                <a:off x="1937" y="3118"/>
                <a:ext cx="261" cy="221"/>
              </a:xfrm>
              <a:custGeom>
                <a:avLst/>
                <a:gdLst>
                  <a:gd name="T0" fmla="*/ 125 w 125"/>
                  <a:gd name="T1" fmla="*/ 21 h 99"/>
                  <a:gd name="T2" fmla="*/ 100 w 125"/>
                  <a:gd name="T3" fmla="*/ 99 h 99"/>
                  <a:gd name="T4" fmla="*/ 64 w 125"/>
                  <a:gd name="T5" fmla="*/ 99 h 99"/>
                  <a:gd name="T6" fmla="*/ 63 w 125"/>
                  <a:gd name="T7" fmla="*/ 89 h 99"/>
                  <a:gd name="T8" fmla="*/ 84 w 125"/>
                  <a:gd name="T9" fmla="*/ 83 h 99"/>
                  <a:gd name="T10" fmla="*/ 94 w 125"/>
                  <a:gd name="T11" fmla="*/ 69 h 99"/>
                  <a:gd name="T12" fmla="*/ 94 w 125"/>
                  <a:gd name="T13" fmla="*/ 67 h 99"/>
                  <a:gd name="T14" fmla="*/ 35 w 125"/>
                  <a:gd name="T15" fmla="*/ 49 h 99"/>
                  <a:gd name="T16" fmla="*/ 19 w 125"/>
                  <a:gd name="T17" fmla="*/ 46 h 99"/>
                  <a:gd name="T18" fmla="*/ 13 w 125"/>
                  <a:gd name="T19" fmla="*/ 54 h 99"/>
                  <a:gd name="T20" fmla="*/ 0 w 125"/>
                  <a:gd name="T21" fmla="*/ 50 h 99"/>
                  <a:gd name="T22" fmla="*/ 15 w 125"/>
                  <a:gd name="T23" fmla="*/ 3 h 99"/>
                  <a:gd name="T24" fmla="*/ 28 w 125"/>
                  <a:gd name="T25" fmla="*/ 7 h 99"/>
                  <a:gd name="T26" fmla="*/ 28 w 125"/>
                  <a:gd name="T27" fmla="*/ 17 h 99"/>
                  <a:gd name="T28" fmla="*/ 43 w 125"/>
                  <a:gd name="T29" fmla="*/ 24 h 99"/>
                  <a:gd name="T30" fmla="*/ 102 w 125"/>
                  <a:gd name="T31" fmla="*/ 43 h 99"/>
                  <a:gd name="T32" fmla="*/ 102 w 125"/>
                  <a:gd name="T33" fmla="*/ 42 h 99"/>
                  <a:gd name="T34" fmla="*/ 102 w 125"/>
                  <a:gd name="T35" fmla="*/ 25 h 99"/>
                  <a:gd name="T36" fmla="*/ 89 w 125"/>
                  <a:gd name="T37" fmla="*/ 8 h 99"/>
                  <a:gd name="T38" fmla="*/ 96 w 125"/>
                  <a:gd name="T39" fmla="*/ 0 h 99"/>
                  <a:gd name="T40" fmla="*/ 125 w 125"/>
                  <a:gd name="T41" fmla="*/ 2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99">
                    <a:moveTo>
                      <a:pt x="125" y="21"/>
                    </a:moveTo>
                    <a:cubicBezTo>
                      <a:pt x="100" y="99"/>
                      <a:pt x="100" y="99"/>
                      <a:pt x="100" y="99"/>
                    </a:cubicBezTo>
                    <a:cubicBezTo>
                      <a:pt x="64" y="99"/>
                      <a:pt x="64" y="99"/>
                      <a:pt x="64" y="99"/>
                    </a:cubicBezTo>
                    <a:cubicBezTo>
                      <a:pt x="63" y="89"/>
                      <a:pt x="63" y="89"/>
                      <a:pt x="63" y="89"/>
                    </a:cubicBezTo>
                    <a:cubicBezTo>
                      <a:pt x="72" y="88"/>
                      <a:pt x="79" y="86"/>
                      <a:pt x="84" y="83"/>
                    </a:cubicBezTo>
                    <a:cubicBezTo>
                      <a:pt x="88" y="80"/>
                      <a:pt x="92" y="75"/>
                      <a:pt x="94" y="69"/>
                    </a:cubicBezTo>
                    <a:cubicBezTo>
                      <a:pt x="94" y="67"/>
                      <a:pt x="94" y="67"/>
                      <a:pt x="94" y="67"/>
                    </a:cubicBezTo>
                    <a:cubicBezTo>
                      <a:pt x="35" y="49"/>
                      <a:pt x="35" y="49"/>
                      <a:pt x="35" y="49"/>
                    </a:cubicBezTo>
                    <a:cubicBezTo>
                      <a:pt x="27" y="46"/>
                      <a:pt x="22" y="46"/>
                      <a:pt x="19" y="46"/>
                    </a:cubicBezTo>
                    <a:cubicBezTo>
                      <a:pt x="16" y="47"/>
                      <a:pt x="14" y="50"/>
                      <a:pt x="13" y="54"/>
                    </a:cubicBezTo>
                    <a:cubicBezTo>
                      <a:pt x="0" y="50"/>
                      <a:pt x="0" y="50"/>
                      <a:pt x="0" y="50"/>
                    </a:cubicBezTo>
                    <a:cubicBezTo>
                      <a:pt x="15" y="3"/>
                      <a:pt x="15" y="3"/>
                      <a:pt x="15" y="3"/>
                    </a:cubicBezTo>
                    <a:cubicBezTo>
                      <a:pt x="28" y="7"/>
                      <a:pt x="28" y="7"/>
                      <a:pt x="28" y="7"/>
                    </a:cubicBezTo>
                    <a:cubicBezTo>
                      <a:pt x="26" y="12"/>
                      <a:pt x="27" y="15"/>
                      <a:pt x="28" y="17"/>
                    </a:cubicBezTo>
                    <a:cubicBezTo>
                      <a:pt x="30" y="19"/>
                      <a:pt x="35" y="22"/>
                      <a:pt x="43" y="24"/>
                    </a:cubicBezTo>
                    <a:cubicBezTo>
                      <a:pt x="102" y="43"/>
                      <a:pt x="102" y="43"/>
                      <a:pt x="102" y="43"/>
                    </a:cubicBezTo>
                    <a:cubicBezTo>
                      <a:pt x="102" y="42"/>
                      <a:pt x="102" y="42"/>
                      <a:pt x="102" y="42"/>
                    </a:cubicBezTo>
                    <a:cubicBezTo>
                      <a:pt x="104" y="36"/>
                      <a:pt x="104" y="30"/>
                      <a:pt x="102" y="25"/>
                    </a:cubicBezTo>
                    <a:cubicBezTo>
                      <a:pt x="100" y="20"/>
                      <a:pt x="96" y="14"/>
                      <a:pt x="89" y="8"/>
                    </a:cubicBezTo>
                    <a:cubicBezTo>
                      <a:pt x="96" y="0"/>
                      <a:pt x="96" y="0"/>
                      <a:pt x="96" y="0"/>
                    </a:cubicBezTo>
                    <a:lnTo>
                      <a:pt x="125" y="21"/>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19" name="Freeform 208"/>
              <p:cNvSpPr>
                <a:spLocks noEditPoints="1"/>
              </p:cNvSpPr>
              <p:nvPr/>
            </p:nvSpPr>
            <p:spPr bwMode="auto">
              <a:xfrm>
                <a:off x="1877" y="3278"/>
                <a:ext cx="261" cy="231"/>
              </a:xfrm>
              <a:custGeom>
                <a:avLst/>
                <a:gdLst>
                  <a:gd name="T0" fmla="*/ 61 w 120"/>
                  <a:gd name="T1" fmla="*/ 69 h 109"/>
                  <a:gd name="T2" fmla="*/ 65 w 120"/>
                  <a:gd name="T3" fmla="*/ 50 h 109"/>
                  <a:gd name="T4" fmla="*/ 94 w 120"/>
                  <a:gd name="T5" fmla="*/ 66 h 109"/>
                  <a:gd name="T6" fmla="*/ 61 w 120"/>
                  <a:gd name="T7" fmla="*/ 69 h 109"/>
                  <a:gd name="T8" fmla="*/ 49 w 120"/>
                  <a:gd name="T9" fmla="*/ 23 h 109"/>
                  <a:gd name="T10" fmla="*/ 47 w 120"/>
                  <a:gd name="T11" fmla="*/ 22 h 109"/>
                  <a:gd name="T12" fmla="*/ 34 w 120"/>
                  <a:gd name="T13" fmla="*/ 3 h 109"/>
                  <a:gd name="T14" fmla="*/ 20 w 120"/>
                  <a:gd name="T15" fmla="*/ 0 h 109"/>
                  <a:gd name="T16" fmla="*/ 13 w 120"/>
                  <a:gd name="T17" fmla="*/ 41 h 109"/>
                  <a:gd name="T18" fmla="*/ 26 w 120"/>
                  <a:gd name="T19" fmla="*/ 43 h 109"/>
                  <a:gd name="T20" fmla="*/ 29 w 120"/>
                  <a:gd name="T21" fmla="*/ 35 h 109"/>
                  <a:gd name="T22" fmla="*/ 36 w 120"/>
                  <a:gd name="T23" fmla="*/ 34 h 109"/>
                  <a:gd name="T24" fmla="*/ 37 w 120"/>
                  <a:gd name="T25" fmla="*/ 34 h 109"/>
                  <a:gd name="T26" fmla="*/ 39 w 120"/>
                  <a:gd name="T27" fmla="*/ 35 h 109"/>
                  <a:gd name="T28" fmla="*/ 53 w 120"/>
                  <a:gd name="T29" fmla="*/ 42 h 109"/>
                  <a:gd name="T30" fmla="*/ 47 w 120"/>
                  <a:gd name="T31" fmla="*/ 72 h 109"/>
                  <a:gd name="T32" fmla="*/ 31 w 120"/>
                  <a:gd name="T33" fmla="*/ 74 h 109"/>
                  <a:gd name="T34" fmla="*/ 29 w 120"/>
                  <a:gd name="T35" fmla="*/ 74 h 109"/>
                  <a:gd name="T36" fmla="*/ 26 w 120"/>
                  <a:gd name="T37" fmla="*/ 74 h 109"/>
                  <a:gd name="T38" fmla="*/ 22 w 120"/>
                  <a:gd name="T39" fmla="*/ 71 h 109"/>
                  <a:gd name="T40" fmla="*/ 22 w 120"/>
                  <a:gd name="T41" fmla="*/ 63 h 109"/>
                  <a:gd name="T42" fmla="*/ 22 w 120"/>
                  <a:gd name="T43" fmla="*/ 62 h 109"/>
                  <a:gd name="T44" fmla="*/ 9 w 120"/>
                  <a:gd name="T45" fmla="*/ 59 h 109"/>
                  <a:gd name="T46" fmla="*/ 0 w 120"/>
                  <a:gd name="T47" fmla="*/ 106 h 109"/>
                  <a:gd name="T48" fmla="*/ 13 w 120"/>
                  <a:gd name="T49" fmla="*/ 109 h 109"/>
                  <a:gd name="T50" fmla="*/ 30 w 120"/>
                  <a:gd name="T51" fmla="*/ 99 h 109"/>
                  <a:gd name="T52" fmla="*/ 31 w 120"/>
                  <a:gd name="T53" fmla="*/ 99 h 109"/>
                  <a:gd name="T54" fmla="*/ 116 w 120"/>
                  <a:gd name="T55" fmla="*/ 87 h 109"/>
                  <a:gd name="T56" fmla="*/ 120 w 120"/>
                  <a:gd name="T57" fmla="*/ 65 h 109"/>
                  <a:gd name="T58" fmla="*/ 49 w 120"/>
                  <a:gd name="T59" fmla="*/ 2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0" h="109">
                    <a:moveTo>
                      <a:pt x="61" y="69"/>
                    </a:moveTo>
                    <a:cubicBezTo>
                      <a:pt x="65" y="50"/>
                      <a:pt x="65" y="50"/>
                      <a:pt x="65" y="50"/>
                    </a:cubicBezTo>
                    <a:cubicBezTo>
                      <a:pt x="94" y="66"/>
                      <a:pt x="94" y="66"/>
                      <a:pt x="94" y="66"/>
                    </a:cubicBezTo>
                    <a:lnTo>
                      <a:pt x="61" y="69"/>
                    </a:lnTo>
                    <a:close/>
                    <a:moveTo>
                      <a:pt x="49" y="23"/>
                    </a:moveTo>
                    <a:cubicBezTo>
                      <a:pt x="49" y="23"/>
                      <a:pt x="48" y="22"/>
                      <a:pt x="47" y="22"/>
                    </a:cubicBezTo>
                    <a:cubicBezTo>
                      <a:pt x="38" y="16"/>
                      <a:pt x="34" y="10"/>
                      <a:pt x="34" y="3"/>
                    </a:cubicBezTo>
                    <a:cubicBezTo>
                      <a:pt x="20" y="0"/>
                      <a:pt x="20" y="0"/>
                      <a:pt x="20" y="0"/>
                    </a:cubicBezTo>
                    <a:cubicBezTo>
                      <a:pt x="13" y="41"/>
                      <a:pt x="13" y="41"/>
                      <a:pt x="13" y="41"/>
                    </a:cubicBezTo>
                    <a:cubicBezTo>
                      <a:pt x="26" y="43"/>
                      <a:pt x="26" y="43"/>
                      <a:pt x="26" y="43"/>
                    </a:cubicBezTo>
                    <a:cubicBezTo>
                      <a:pt x="27" y="39"/>
                      <a:pt x="28" y="37"/>
                      <a:pt x="29" y="35"/>
                    </a:cubicBezTo>
                    <a:cubicBezTo>
                      <a:pt x="31" y="34"/>
                      <a:pt x="33" y="33"/>
                      <a:pt x="36" y="34"/>
                    </a:cubicBezTo>
                    <a:cubicBezTo>
                      <a:pt x="36" y="34"/>
                      <a:pt x="36" y="34"/>
                      <a:pt x="37" y="34"/>
                    </a:cubicBezTo>
                    <a:cubicBezTo>
                      <a:pt x="37" y="35"/>
                      <a:pt x="38" y="35"/>
                      <a:pt x="39" y="35"/>
                    </a:cubicBezTo>
                    <a:cubicBezTo>
                      <a:pt x="53" y="42"/>
                      <a:pt x="53" y="42"/>
                      <a:pt x="53" y="42"/>
                    </a:cubicBezTo>
                    <a:cubicBezTo>
                      <a:pt x="47" y="72"/>
                      <a:pt x="47" y="72"/>
                      <a:pt x="47" y="72"/>
                    </a:cubicBezTo>
                    <a:cubicBezTo>
                      <a:pt x="31" y="74"/>
                      <a:pt x="31" y="74"/>
                      <a:pt x="31" y="74"/>
                    </a:cubicBezTo>
                    <a:cubicBezTo>
                      <a:pt x="30" y="74"/>
                      <a:pt x="30" y="74"/>
                      <a:pt x="29" y="74"/>
                    </a:cubicBezTo>
                    <a:cubicBezTo>
                      <a:pt x="28" y="74"/>
                      <a:pt x="27" y="74"/>
                      <a:pt x="26" y="74"/>
                    </a:cubicBezTo>
                    <a:cubicBezTo>
                      <a:pt x="24" y="73"/>
                      <a:pt x="23" y="72"/>
                      <a:pt x="22" y="71"/>
                    </a:cubicBezTo>
                    <a:cubicBezTo>
                      <a:pt x="21" y="69"/>
                      <a:pt x="21" y="66"/>
                      <a:pt x="22" y="63"/>
                    </a:cubicBezTo>
                    <a:cubicBezTo>
                      <a:pt x="22" y="62"/>
                      <a:pt x="22" y="62"/>
                      <a:pt x="22" y="62"/>
                    </a:cubicBezTo>
                    <a:cubicBezTo>
                      <a:pt x="9" y="59"/>
                      <a:pt x="9" y="59"/>
                      <a:pt x="9" y="59"/>
                    </a:cubicBezTo>
                    <a:cubicBezTo>
                      <a:pt x="0" y="106"/>
                      <a:pt x="0" y="106"/>
                      <a:pt x="0" y="106"/>
                    </a:cubicBezTo>
                    <a:cubicBezTo>
                      <a:pt x="13" y="109"/>
                      <a:pt x="13" y="109"/>
                      <a:pt x="13" y="109"/>
                    </a:cubicBezTo>
                    <a:cubicBezTo>
                      <a:pt x="15" y="103"/>
                      <a:pt x="21" y="100"/>
                      <a:pt x="30" y="99"/>
                    </a:cubicBezTo>
                    <a:cubicBezTo>
                      <a:pt x="31" y="99"/>
                      <a:pt x="31" y="99"/>
                      <a:pt x="31" y="99"/>
                    </a:cubicBezTo>
                    <a:cubicBezTo>
                      <a:pt x="116" y="87"/>
                      <a:pt x="116" y="87"/>
                      <a:pt x="116" y="87"/>
                    </a:cubicBezTo>
                    <a:cubicBezTo>
                      <a:pt x="120" y="65"/>
                      <a:pt x="120" y="65"/>
                      <a:pt x="120" y="65"/>
                    </a:cubicBezTo>
                    <a:lnTo>
                      <a:pt x="49" y="23"/>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20" name="Freeform 209"/>
              <p:cNvSpPr/>
              <p:nvPr/>
            </p:nvSpPr>
            <p:spPr bwMode="auto">
              <a:xfrm>
                <a:off x="1877" y="3499"/>
                <a:ext cx="241" cy="221"/>
              </a:xfrm>
              <a:custGeom>
                <a:avLst/>
                <a:gdLst>
                  <a:gd name="T0" fmla="*/ 114 w 114"/>
                  <a:gd name="T1" fmla="*/ 13 h 103"/>
                  <a:gd name="T2" fmla="*/ 110 w 114"/>
                  <a:gd name="T3" fmla="*/ 94 h 103"/>
                  <a:gd name="T4" fmla="*/ 76 w 114"/>
                  <a:gd name="T5" fmla="*/ 103 h 103"/>
                  <a:gd name="T6" fmla="*/ 72 w 114"/>
                  <a:gd name="T7" fmla="*/ 94 h 103"/>
                  <a:gd name="T8" fmla="*/ 90 w 114"/>
                  <a:gd name="T9" fmla="*/ 82 h 103"/>
                  <a:gd name="T10" fmla="*/ 96 w 114"/>
                  <a:gd name="T11" fmla="*/ 67 h 103"/>
                  <a:gd name="T12" fmla="*/ 96 w 114"/>
                  <a:gd name="T13" fmla="*/ 65 h 103"/>
                  <a:gd name="T14" fmla="*/ 35 w 114"/>
                  <a:gd name="T15" fmla="*/ 62 h 103"/>
                  <a:gd name="T16" fmla="*/ 18 w 114"/>
                  <a:gd name="T17" fmla="*/ 64 h 103"/>
                  <a:gd name="T18" fmla="*/ 14 w 114"/>
                  <a:gd name="T19" fmla="*/ 73 h 103"/>
                  <a:gd name="T20" fmla="*/ 0 w 114"/>
                  <a:gd name="T21" fmla="*/ 72 h 103"/>
                  <a:gd name="T22" fmla="*/ 3 w 114"/>
                  <a:gd name="T23" fmla="*/ 24 h 103"/>
                  <a:gd name="T24" fmla="*/ 16 w 114"/>
                  <a:gd name="T25" fmla="*/ 24 h 103"/>
                  <a:gd name="T26" fmla="*/ 20 w 114"/>
                  <a:gd name="T27" fmla="*/ 34 h 103"/>
                  <a:gd name="T28" fmla="*/ 36 w 114"/>
                  <a:gd name="T29" fmla="*/ 37 h 103"/>
                  <a:gd name="T30" fmla="*/ 97 w 114"/>
                  <a:gd name="T31" fmla="*/ 40 h 103"/>
                  <a:gd name="T32" fmla="*/ 97 w 114"/>
                  <a:gd name="T33" fmla="*/ 38 h 103"/>
                  <a:gd name="T34" fmla="*/ 93 w 114"/>
                  <a:gd name="T35" fmla="*/ 22 h 103"/>
                  <a:gd name="T36" fmla="*/ 76 w 114"/>
                  <a:gd name="T37" fmla="*/ 9 h 103"/>
                  <a:gd name="T38" fmla="*/ 80 w 114"/>
                  <a:gd name="T39" fmla="*/ 0 h 103"/>
                  <a:gd name="T40" fmla="*/ 114 w 114"/>
                  <a:gd name="T4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103">
                    <a:moveTo>
                      <a:pt x="114" y="13"/>
                    </a:moveTo>
                    <a:cubicBezTo>
                      <a:pt x="110" y="94"/>
                      <a:pt x="110" y="94"/>
                      <a:pt x="110" y="94"/>
                    </a:cubicBezTo>
                    <a:cubicBezTo>
                      <a:pt x="76" y="103"/>
                      <a:pt x="76" y="103"/>
                      <a:pt x="76" y="103"/>
                    </a:cubicBezTo>
                    <a:cubicBezTo>
                      <a:pt x="72" y="94"/>
                      <a:pt x="72" y="94"/>
                      <a:pt x="72" y="94"/>
                    </a:cubicBezTo>
                    <a:cubicBezTo>
                      <a:pt x="81" y="90"/>
                      <a:pt x="87" y="86"/>
                      <a:pt x="90" y="82"/>
                    </a:cubicBezTo>
                    <a:cubicBezTo>
                      <a:pt x="94" y="78"/>
                      <a:pt x="96" y="73"/>
                      <a:pt x="96" y="67"/>
                    </a:cubicBezTo>
                    <a:cubicBezTo>
                      <a:pt x="96" y="65"/>
                      <a:pt x="96" y="65"/>
                      <a:pt x="96" y="65"/>
                    </a:cubicBezTo>
                    <a:cubicBezTo>
                      <a:pt x="35" y="62"/>
                      <a:pt x="35" y="62"/>
                      <a:pt x="35" y="62"/>
                    </a:cubicBezTo>
                    <a:cubicBezTo>
                      <a:pt x="26" y="62"/>
                      <a:pt x="21" y="63"/>
                      <a:pt x="18" y="64"/>
                    </a:cubicBezTo>
                    <a:cubicBezTo>
                      <a:pt x="16" y="66"/>
                      <a:pt x="14" y="69"/>
                      <a:pt x="14" y="73"/>
                    </a:cubicBezTo>
                    <a:cubicBezTo>
                      <a:pt x="0" y="72"/>
                      <a:pt x="0" y="72"/>
                      <a:pt x="0" y="72"/>
                    </a:cubicBezTo>
                    <a:cubicBezTo>
                      <a:pt x="3" y="24"/>
                      <a:pt x="3" y="24"/>
                      <a:pt x="3" y="24"/>
                    </a:cubicBezTo>
                    <a:cubicBezTo>
                      <a:pt x="16" y="24"/>
                      <a:pt x="16" y="24"/>
                      <a:pt x="16" y="24"/>
                    </a:cubicBezTo>
                    <a:cubicBezTo>
                      <a:pt x="16" y="29"/>
                      <a:pt x="17" y="32"/>
                      <a:pt x="20" y="34"/>
                    </a:cubicBezTo>
                    <a:cubicBezTo>
                      <a:pt x="22" y="35"/>
                      <a:pt x="27" y="36"/>
                      <a:pt x="36" y="37"/>
                    </a:cubicBezTo>
                    <a:cubicBezTo>
                      <a:pt x="97" y="40"/>
                      <a:pt x="97" y="40"/>
                      <a:pt x="97" y="40"/>
                    </a:cubicBezTo>
                    <a:cubicBezTo>
                      <a:pt x="97" y="38"/>
                      <a:pt x="97" y="38"/>
                      <a:pt x="97" y="38"/>
                    </a:cubicBezTo>
                    <a:cubicBezTo>
                      <a:pt x="98" y="32"/>
                      <a:pt x="96" y="26"/>
                      <a:pt x="93" y="22"/>
                    </a:cubicBezTo>
                    <a:cubicBezTo>
                      <a:pt x="90" y="17"/>
                      <a:pt x="84" y="13"/>
                      <a:pt x="76" y="9"/>
                    </a:cubicBezTo>
                    <a:cubicBezTo>
                      <a:pt x="80" y="0"/>
                      <a:pt x="80" y="0"/>
                      <a:pt x="80" y="0"/>
                    </a:cubicBezTo>
                    <a:lnTo>
                      <a:pt x="114" y="13"/>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21" name="Freeform 210"/>
              <p:cNvSpPr/>
              <p:nvPr/>
            </p:nvSpPr>
            <p:spPr bwMode="auto">
              <a:xfrm>
                <a:off x="1877" y="3730"/>
                <a:ext cx="261" cy="221"/>
              </a:xfrm>
              <a:custGeom>
                <a:avLst/>
                <a:gdLst>
                  <a:gd name="T0" fmla="*/ 109 w 119"/>
                  <a:gd name="T1" fmla="*/ 0 h 106"/>
                  <a:gd name="T2" fmla="*/ 119 w 119"/>
                  <a:gd name="T3" fmla="*/ 80 h 106"/>
                  <a:gd name="T4" fmla="*/ 88 w 119"/>
                  <a:gd name="T5" fmla="*/ 98 h 106"/>
                  <a:gd name="T6" fmla="*/ 82 w 119"/>
                  <a:gd name="T7" fmla="*/ 89 h 106"/>
                  <a:gd name="T8" fmla="*/ 98 w 119"/>
                  <a:gd name="T9" fmla="*/ 70 h 106"/>
                  <a:gd name="T10" fmla="*/ 102 w 119"/>
                  <a:gd name="T11" fmla="*/ 49 h 106"/>
                  <a:gd name="T12" fmla="*/ 99 w 119"/>
                  <a:gd name="T13" fmla="*/ 40 h 106"/>
                  <a:gd name="T14" fmla="*/ 87 w 119"/>
                  <a:gd name="T15" fmla="*/ 40 h 106"/>
                  <a:gd name="T16" fmla="*/ 71 w 119"/>
                  <a:gd name="T17" fmla="*/ 41 h 106"/>
                  <a:gd name="T18" fmla="*/ 72 w 119"/>
                  <a:gd name="T19" fmla="*/ 46 h 106"/>
                  <a:gd name="T20" fmla="*/ 76 w 119"/>
                  <a:gd name="T21" fmla="*/ 56 h 106"/>
                  <a:gd name="T22" fmla="*/ 91 w 119"/>
                  <a:gd name="T23" fmla="*/ 57 h 106"/>
                  <a:gd name="T24" fmla="*/ 92 w 119"/>
                  <a:gd name="T25" fmla="*/ 68 h 106"/>
                  <a:gd name="T26" fmla="*/ 42 w 119"/>
                  <a:gd name="T27" fmla="*/ 74 h 106"/>
                  <a:gd name="T28" fmla="*/ 41 w 119"/>
                  <a:gd name="T29" fmla="*/ 63 h 106"/>
                  <a:gd name="T30" fmla="*/ 55 w 119"/>
                  <a:gd name="T31" fmla="*/ 57 h 106"/>
                  <a:gd name="T32" fmla="*/ 58 w 119"/>
                  <a:gd name="T33" fmla="*/ 48 h 106"/>
                  <a:gd name="T34" fmla="*/ 57 w 119"/>
                  <a:gd name="T35" fmla="*/ 43 h 106"/>
                  <a:gd name="T36" fmla="*/ 32 w 119"/>
                  <a:gd name="T37" fmla="*/ 46 h 106"/>
                  <a:gd name="T38" fmla="*/ 21 w 119"/>
                  <a:gd name="T39" fmla="*/ 50 h 106"/>
                  <a:gd name="T40" fmla="*/ 19 w 119"/>
                  <a:gd name="T41" fmla="*/ 59 h 106"/>
                  <a:gd name="T42" fmla="*/ 30 w 119"/>
                  <a:gd name="T43" fmla="*/ 80 h 106"/>
                  <a:gd name="T44" fmla="*/ 54 w 119"/>
                  <a:gd name="T45" fmla="*/ 96 h 106"/>
                  <a:gd name="T46" fmla="*/ 50 w 119"/>
                  <a:gd name="T47" fmla="*/ 106 h 106"/>
                  <a:gd name="T48" fmla="*/ 10 w 119"/>
                  <a:gd name="T49" fmla="*/ 96 h 106"/>
                  <a:gd name="T50" fmla="*/ 0 w 119"/>
                  <a:gd name="T51" fmla="*/ 13 h 106"/>
                  <a:gd name="T52" fmla="*/ 14 w 119"/>
                  <a:gd name="T53" fmla="*/ 11 h 106"/>
                  <a:gd name="T54" fmla="*/ 18 w 119"/>
                  <a:gd name="T55" fmla="*/ 20 h 106"/>
                  <a:gd name="T56" fmla="*/ 35 w 119"/>
                  <a:gd name="T57" fmla="*/ 20 h 106"/>
                  <a:gd name="T58" fmla="*/ 77 w 119"/>
                  <a:gd name="T59" fmla="*/ 15 h 106"/>
                  <a:gd name="T60" fmla="*/ 94 w 119"/>
                  <a:gd name="T61" fmla="*/ 11 h 106"/>
                  <a:gd name="T62" fmla="*/ 96 w 119"/>
                  <a:gd name="T63" fmla="*/ 1 h 106"/>
                  <a:gd name="T64" fmla="*/ 109 w 119"/>
                  <a:gd name="T6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9" h="106">
                    <a:moveTo>
                      <a:pt x="109" y="0"/>
                    </a:moveTo>
                    <a:cubicBezTo>
                      <a:pt x="119" y="80"/>
                      <a:pt x="119" y="80"/>
                      <a:pt x="119" y="80"/>
                    </a:cubicBezTo>
                    <a:cubicBezTo>
                      <a:pt x="88" y="98"/>
                      <a:pt x="88" y="98"/>
                      <a:pt x="88" y="98"/>
                    </a:cubicBezTo>
                    <a:cubicBezTo>
                      <a:pt x="82" y="89"/>
                      <a:pt x="82" y="89"/>
                      <a:pt x="82" y="89"/>
                    </a:cubicBezTo>
                    <a:cubicBezTo>
                      <a:pt x="89" y="83"/>
                      <a:pt x="95" y="77"/>
                      <a:pt x="98" y="70"/>
                    </a:cubicBezTo>
                    <a:cubicBezTo>
                      <a:pt x="102" y="63"/>
                      <a:pt x="103" y="56"/>
                      <a:pt x="102" y="49"/>
                    </a:cubicBezTo>
                    <a:cubicBezTo>
                      <a:pt x="102" y="45"/>
                      <a:pt x="100" y="42"/>
                      <a:pt x="99" y="40"/>
                    </a:cubicBezTo>
                    <a:cubicBezTo>
                      <a:pt x="97" y="39"/>
                      <a:pt x="93" y="39"/>
                      <a:pt x="87" y="40"/>
                    </a:cubicBezTo>
                    <a:cubicBezTo>
                      <a:pt x="71" y="41"/>
                      <a:pt x="71" y="41"/>
                      <a:pt x="71" y="41"/>
                    </a:cubicBezTo>
                    <a:cubicBezTo>
                      <a:pt x="72" y="46"/>
                      <a:pt x="72" y="46"/>
                      <a:pt x="72" y="46"/>
                    </a:cubicBezTo>
                    <a:cubicBezTo>
                      <a:pt x="72" y="51"/>
                      <a:pt x="74" y="54"/>
                      <a:pt x="76" y="56"/>
                    </a:cubicBezTo>
                    <a:cubicBezTo>
                      <a:pt x="79" y="57"/>
                      <a:pt x="84" y="58"/>
                      <a:pt x="91" y="57"/>
                    </a:cubicBezTo>
                    <a:cubicBezTo>
                      <a:pt x="92" y="68"/>
                      <a:pt x="92" y="68"/>
                      <a:pt x="92" y="68"/>
                    </a:cubicBezTo>
                    <a:cubicBezTo>
                      <a:pt x="42" y="74"/>
                      <a:pt x="42" y="74"/>
                      <a:pt x="42" y="74"/>
                    </a:cubicBezTo>
                    <a:cubicBezTo>
                      <a:pt x="41" y="63"/>
                      <a:pt x="41" y="63"/>
                      <a:pt x="41" y="63"/>
                    </a:cubicBezTo>
                    <a:cubicBezTo>
                      <a:pt x="47" y="62"/>
                      <a:pt x="52" y="60"/>
                      <a:pt x="55" y="57"/>
                    </a:cubicBezTo>
                    <a:cubicBezTo>
                      <a:pt x="57" y="55"/>
                      <a:pt x="58" y="52"/>
                      <a:pt x="58" y="48"/>
                    </a:cubicBezTo>
                    <a:cubicBezTo>
                      <a:pt x="57" y="43"/>
                      <a:pt x="57" y="43"/>
                      <a:pt x="57" y="43"/>
                    </a:cubicBezTo>
                    <a:cubicBezTo>
                      <a:pt x="32" y="46"/>
                      <a:pt x="32" y="46"/>
                      <a:pt x="32" y="46"/>
                    </a:cubicBezTo>
                    <a:cubicBezTo>
                      <a:pt x="26" y="47"/>
                      <a:pt x="22" y="48"/>
                      <a:pt x="21" y="50"/>
                    </a:cubicBezTo>
                    <a:cubicBezTo>
                      <a:pt x="19" y="52"/>
                      <a:pt x="19" y="55"/>
                      <a:pt x="19" y="59"/>
                    </a:cubicBezTo>
                    <a:cubicBezTo>
                      <a:pt x="20" y="66"/>
                      <a:pt x="24" y="73"/>
                      <a:pt x="30" y="80"/>
                    </a:cubicBezTo>
                    <a:cubicBezTo>
                      <a:pt x="36" y="86"/>
                      <a:pt x="44" y="92"/>
                      <a:pt x="54" y="96"/>
                    </a:cubicBezTo>
                    <a:cubicBezTo>
                      <a:pt x="50" y="106"/>
                      <a:pt x="50" y="106"/>
                      <a:pt x="50" y="106"/>
                    </a:cubicBezTo>
                    <a:cubicBezTo>
                      <a:pt x="10" y="96"/>
                      <a:pt x="10" y="96"/>
                      <a:pt x="10" y="96"/>
                    </a:cubicBezTo>
                    <a:cubicBezTo>
                      <a:pt x="0" y="13"/>
                      <a:pt x="0" y="13"/>
                      <a:pt x="0" y="13"/>
                    </a:cubicBezTo>
                    <a:cubicBezTo>
                      <a:pt x="14" y="11"/>
                      <a:pt x="14" y="11"/>
                      <a:pt x="14" y="11"/>
                    </a:cubicBezTo>
                    <a:cubicBezTo>
                      <a:pt x="14" y="16"/>
                      <a:pt x="16" y="18"/>
                      <a:pt x="18" y="20"/>
                    </a:cubicBezTo>
                    <a:cubicBezTo>
                      <a:pt x="21" y="21"/>
                      <a:pt x="26" y="21"/>
                      <a:pt x="35" y="20"/>
                    </a:cubicBezTo>
                    <a:cubicBezTo>
                      <a:pt x="77" y="15"/>
                      <a:pt x="77" y="15"/>
                      <a:pt x="77" y="15"/>
                    </a:cubicBezTo>
                    <a:cubicBezTo>
                      <a:pt x="86" y="14"/>
                      <a:pt x="91" y="12"/>
                      <a:pt x="94" y="11"/>
                    </a:cubicBezTo>
                    <a:cubicBezTo>
                      <a:pt x="96" y="9"/>
                      <a:pt x="96" y="6"/>
                      <a:pt x="96" y="1"/>
                    </a:cubicBezTo>
                    <a:lnTo>
                      <a:pt x="109" y="0"/>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22" name="Freeform 211"/>
              <p:cNvSpPr/>
              <p:nvPr/>
            </p:nvSpPr>
            <p:spPr bwMode="auto">
              <a:xfrm>
                <a:off x="1947" y="4041"/>
                <a:ext cx="271" cy="241"/>
              </a:xfrm>
              <a:custGeom>
                <a:avLst/>
                <a:gdLst>
                  <a:gd name="T0" fmla="*/ 117 w 126"/>
                  <a:gd name="T1" fmla="*/ 55 h 113"/>
                  <a:gd name="T2" fmla="*/ 123 w 126"/>
                  <a:gd name="T3" fmla="*/ 56 h 113"/>
                  <a:gd name="T4" fmla="*/ 126 w 126"/>
                  <a:gd name="T5" fmla="*/ 64 h 113"/>
                  <a:gd name="T6" fmla="*/ 94 w 126"/>
                  <a:gd name="T7" fmla="*/ 86 h 113"/>
                  <a:gd name="T8" fmla="*/ 86 w 126"/>
                  <a:gd name="T9" fmla="*/ 77 h 113"/>
                  <a:gd name="T10" fmla="*/ 101 w 126"/>
                  <a:gd name="T11" fmla="*/ 56 h 113"/>
                  <a:gd name="T12" fmla="*/ 101 w 126"/>
                  <a:gd name="T13" fmla="*/ 39 h 113"/>
                  <a:gd name="T14" fmla="*/ 84 w 126"/>
                  <a:gd name="T15" fmla="*/ 26 h 113"/>
                  <a:gd name="T16" fmla="*/ 53 w 126"/>
                  <a:gd name="T17" fmla="*/ 32 h 113"/>
                  <a:gd name="T18" fmla="*/ 26 w 126"/>
                  <a:gd name="T19" fmla="*/ 48 h 113"/>
                  <a:gd name="T20" fmla="*/ 23 w 126"/>
                  <a:gd name="T21" fmla="*/ 68 h 113"/>
                  <a:gd name="T22" fmla="*/ 33 w 126"/>
                  <a:gd name="T23" fmla="*/ 80 h 113"/>
                  <a:gd name="T24" fmla="*/ 48 w 126"/>
                  <a:gd name="T25" fmla="*/ 80 h 113"/>
                  <a:gd name="T26" fmla="*/ 55 w 126"/>
                  <a:gd name="T27" fmla="*/ 74 h 113"/>
                  <a:gd name="T28" fmla="*/ 54 w 126"/>
                  <a:gd name="T29" fmla="*/ 65 h 113"/>
                  <a:gd name="T30" fmla="*/ 66 w 126"/>
                  <a:gd name="T31" fmla="*/ 60 h 113"/>
                  <a:gd name="T32" fmla="*/ 83 w 126"/>
                  <a:gd name="T33" fmla="*/ 102 h 113"/>
                  <a:gd name="T34" fmla="*/ 71 w 126"/>
                  <a:gd name="T35" fmla="*/ 107 h 113"/>
                  <a:gd name="T36" fmla="*/ 63 w 126"/>
                  <a:gd name="T37" fmla="*/ 100 h 113"/>
                  <a:gd name="T38" fmla="*/ 51 w 126"/>
                  <a:gd name="T39" fmla="*/ 103 h 113"/>
                  <a:gd name="T40" fmla="*/ 24 w 126"/>
                  <a:gd name="T41" fmla="*/ 113 h 113"/>
                  <a:gd name="T42" fmla="*/ 18 w 126"/>
                  <a:gd name="T43" fmla="*/ 100 h 113"/>
                  <a:gd name="T44" fmla="*/ 26 w 126"/>
                  <a:gd name="T45" fmla="*/ 93 h 113"/>
                  <a:gd name="T46" fmla="*/ 13 w 126"/>
                  <a:gd name="T47" fmla="*/ 83 h 113"/>
                  <a:gd name="T48" fmla="*/ 5 w 126"/>
                  <a:gd name="T49" fmla="*/ 69 h 113"/>
                  <a:gd name="T50" fmla="*/ 8 w 126"/>
                  <a:gd name="T51" fmla="*/ 33 h 113"/>
                  <a:gd name="T52" fmla="*/ 44 w 126"/>
                  <a:gd name="T53" fmla="*/ 6 h 113"/>
                  <a:gd name="T54" fmla="*/ 87 w 126"/>
                  <a:gd name="T55" fmla="*/ 5 h 113"/>
                  <a:gd name="T56" fmla="*/ 115 w 126"/>
                  <a:gd name="T57" fmla="*/ 33 h 113"/>
                  <a:gd name="T58" fmla="*/ 118 w 126"/>
                  <a:gd name="T59" fmla="*/ 43 h 113"/>
                  <a:gd name="T60" fmla="*/ 117 w 126"/>
                  <a:gd name="T61" fmla="*/ 5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6" h="113">
                    <a:moveTo>
                      <a:pt x="117" y="55"/>
                    </a:moveTo>
                    <a:cubicBezTo>
                      <a:pt x="123" y="56"/>
                      <a:pt x="123" y="56"/>
                      <a:pt x="123" y="56"/>
                    </a:cubicBezTo>
                    <a:cubicBezTo>
                      <a:pt x="126" y="64"/>
                      <a:pt x="126" y="64"/>
                      <a:pt x="126" y="64"/>
                    </a:cubicBezTo>
                    <a:cubicBezTo>
                      <a:pt x="94" y="86"/>
                      <a:pt x="94" y="86"/>
                      <a:pt x="94" y="86"/>
                    </a:cubicBezTo>
                    <a:cubicBezTo>
                      <a:pt x="86" y="77"/>
                      <a:pt x="86" y="77"/>
                      <a:pt x="86" y="77"/>
                    </a:cubicBezTo>
                    <a:cubicBezTo>
                      <a:pt x="93" y="69"/>
                      <a:pt x="98" y="62"/>
                      <a:pt x="101" y="56"/>
                    </a:cubicBezTo>
                    <a:cubicBezTo>
                      <a:pt x="103" y="50"/>
                      <a:pt x="103" y="44"/>
                      <a:pt x="101" y="39"/>
                    </a:cubicBezTo>
                    <a:cubicBezTo>
                      <a:pt x="98" y="31"/>
                      <a:pt x="93" y="27"/>
                      <a:pt x="84" y="26"/>
                    </a:cubicBezTo>
                    <a:cubicBezTo>
                      <a:pt x="76" y="25"/>
                      <a:pt x="66" y="27"/>
                      <a:pt x="53" y="32"/>
                    </a:cubicBezTo>
                    <a:cubicBezTo>
                      <a:pt x="40" y="36"/>
                      <a:pt x="32" y="42"/>
                      <a:pt x="26" y="48"/>
                    </a:cubicBezTo>
                    <a:cubicBezTo>
                      <a:pt x="21" y="54"/>
                      <a:pt x="20" y="61"/>
                      <a:pt x="23" y="68"/>
                    </a:cubicBezTo>
                    <a:cubicBezTo>
                      <a:pt x="25" y="74"/>
                      <a:pt x="29" y="78"/>
                      <a:pt x="33" y="80"/>
                    </a:cubicBezTo>
                    <a:cubicBezTo>
                      <a:pt x="38" y="82"/>
                      <a:pt x="43" y="82"/>
                      <a:pt x="48" y="80"/>
                    </a:cubicBezTo>
                    <a:cubicBezTo>
                      <a:pt x="52" y="79"/>
                      <a:pt x="54" y="77"/>
                      <a:pt x="55" y="74"/>
                    </a:cubicBezTo>
                    <a:cubicBezTo>
                      <a:pt x="56" y="72"/>
                      <a:pt x="56" y="69"/>
                      <a:pt x="54" y="65"/>
                    </a:cubicBezTo>
                    <a:cubicBezTo>
                      <a:pt x="66" y="60"/>
                      <a:pt x="66" y="60"/>
                      <a:pt x="66" y="60"/>
                    </a:cubicBezTo>
                    <a:cubicBezTo>
                      <a:pt x="83" y="102"/>
                      <a:pt x="83" y="102"/>
                      <a:pt x="83" y="102"/>
                    </a:cubicBezTo>
                    <a:cubicBezTo>
                      <a:pt x="71" y="107"/>
                      <a:pt x="71" y="107"/>
                      <a:pt x="71" y="107"/>
                    </a:cubicBezTo>
                    <a:cubicBezTo>
                      <a:pt x="68" y="103"/>
                      <a:pt x="66" y="101"/>
                      <a:pt x="63" y="100"/>
                    </a:cubicBezTo>
                    <a:cubicBezTo>
                      <a:pt x="61" y="100"/>
                      <a:pt x="57" y="101"/>
                      <a:pt x="51" y="103"/>
                    </a:cubicBezTo>
                    <a:cubicBezTo>
                      <a:pt x="24" y="113"/>
                      <a:pt x="24" y="113"/>
                      <a:pt x="24" y="113"/>
                    </a:cubicBezTo>
                    <a:cubicBezTo>
                      <a:pt x="18" y="100"/>
                      <a:pt x="18" y="100"/>
                      <a:pt x="18" y="100"/>
                    </a:cubicBezTo>
                    <a:cubicBezTo>
                      <a:pt x="26" y="93"/>
                      <a:pt x="26" y="93"/>
                      <a:pt x="26" y="93"/>
                    </a:cubicBezTo>
                    <a:cubicBezTo>
                      <a:pt x="21" y="90"/>
                      <a:pt x="17" y="87"/>
                      <a:pt x="13" y="83"/>
                    </a:cubicBezTo>
                    <a:cubicBezTo>
                      <a:pt x="10" y="79"/>
                      <a:pt x="7" y="75"/>
                      <a:pt x="5" y="69"/>
                    </a:cubicBezTo>
                    <a:cubicBezTo>
                      <a:pt x="0" y="57"/>
                      <a:pt x="2" y="45"/>
                      <a:pt x="8" y="33"/>
                    </a:cubicBezTo>
                    <a:cubicBezTo>
                      <a:pt x="16" y="22"/>
                      <a:pt x="27" y="13"/>
                      <a:pt x="44" y="6"/>
                    </a:cubicBezTo>
                    <a:cubicBezTo>
                      <a:pt x="59" y="0"/>
                      <a:pt x="74" y="0"/>
                      <a:pt x="87" y="5"/>
                    </a:cubicBezTo>
                    <a:cubicBezTo>
                      <a:pt x="100" y="10"/>
                      <a:pt x="110" y="19"/>
                      <a:pt x="115" y="33"/>
                    </a:cubicBezTo>
                    <a:cubicBezTo>
                      <a:pt x="116" y="36"/>
                      <a:pt x="117" y="40"/>
                      <a:pt x="118" y="43"/>
                    </a:cubicBezTo>
                    <a:cubicBezTo>
                      <a:pt x="118" y="47"/>
                      <a:pt x="118" y="51"/>
                      <a:pt x="117" y="55"/>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23" name="Freeform 212"/>
              <p:cNvSpPr>
                <a:spLocks noEditPoints="1"/>
              </p:cNvSpPr>
              <p:nvPr/>
            </p:nvSpPr>
            <p:spPr bwMode="auto">
              <a:xfrm>
                <a:off x="2028" y="4211"/>
                <a:ext cx="281" cy="321"/>
              </a:xfrm>
              <a:custGeom>
                <a:avLst/>
                <a:gdLst>
                  <a:gd name="T0" fmla="*/ 91 w 133"/>
                  <a:gd name="T1" fmla="*/ 46 h 150"/>
                  <a:gd name="T2" fmla="*/ 102 w 133"/>
                  <a:gd name="T3" fmla="*/ 43 h 150"/>
                  <a:gd name="T4" fmla="*/ 108 w 133"/>
                  <a:gd name="T5" fmla="*/ 50 h 150"/>
                  <a:gd name="T6" fmla="*/ 112 w 133"/>
                  <a:gd name="T7" fmla="*/ 66 h 150"/>
                  <a:gd name="T8" fmla="*/ 104 w 133"/>
                  <a:gd name="T9" fmla="*/ 77 h 150"/>
                  <a:gd name="T10" fmla="*/ 89 w 133"/>
                  <a:gd name="T11" fmla="*/ 77 h 150"/>
                  <a:gd name="T12" fmla="*/ 75 w 133"/>
                  <a:gd name="T13" fmla="*/ 61 h 150"/>
                  <a:gd name="T14" fmla="*/ 74 w 133"/>
                  <a:gd name="T15" fmla="*/ 58 h 150"/>
                  <a:gd name="T16" fmla="*/ 73 w 133"/>
                  <a:gd name="T17" fmla="*/ 56 h 150"/>
                  <a:gd name="T18" fmla="*/ 91 w 133"/>
                  <a:gd name="T19" fmla="*/ 46 h 150"/>
                  <a:gd name="T20" fmla="*/ 85 w 133"/>
                  <a:gd name="T21" fmla="*/ 7 h 150"/>
                  <a:gd name="T22" fmla="*/ 86 w 133"/>
                  <a:gd name="T23" fmla="*/ 17 h 150"/>
                  <a:gd name="T24" fmla="*/ 73 w 133"/>
                  <a:gd name="T25" fmla="*/ 27 h 150"/>
                  <a:gd name="T26" fmla="*/ 35 w 133"/>
                  <a:gd name="T27" fmla="*/ 47 h 150"/>
                  <a:gd name="T28" fmla="*/ 20 w 133"/>
                  <a:gd name="T29" fmla="*/ 53 h 150"/>
                  <a:gd name="T30" fmla="*/ 12 w 133"/>
                  <a:gd name="T31" fmla="*/ 46 h 150"/>
                  <a:gd name="T32" fmla="*/ 0 w 133"/>
                  <a:gd name="T33" fmla="*/ 53 h 150"/>
                  <a:gd name="T34" fmla="*/ 24 w 133"/>
                  <a:gd name="T35" fmla="*/ 96 h 150"/>
                  <a:gd name="T36" fmla="*/ 36 w 133"/>
                  <a:gd name="T37" fmla="*/ 90 h 150"/>
                  <a:gd name="T38" fmla="*/ 34 w 133"/>
                  <a:gd name="T39" fmla="*/ 80 h 150"/>
                  <a:gd name="T40" fmla="*/ 48 w 133"/>
                  <a:gd name="T41" fmla="*/ 70 h 150"/>
                  <a:gd name="T42" fmla="*/ 60 w 133"/>
                  <a:gd name="T43" fmla="*/ 63 h 150"/>
                  <a:gd name="T44" fmla="*/ 65 w 133"/>
                  <a:gd name="T45" fmla="*/ 72 h 150"/>
                  <a:gd name="T46" fmla="*/ 38 w 133"/>
                  <a:gd name="T47" fmla="*/ 122 h 150"/>
                  <a:gd name="T48" fmla="*/ 53 w 133"/>
                  <a:gd name="T49" fmla="*/ 150 h 150"/>
                  <a:gd name="T50" fmla="*/ 65 w 133"/>
                  <a:gd name="T51" fmla="*/ 143 h 150"/>
                  <a:gd name="T52" fmla="*/ 63 w 133"/>
                  <a:gd name="T53" fmla="*/ 134 h 150"/>
                  <a:gd name="T54" fmla="*/ 66 w 133"/>
                  <a:gd name="T55" fmla="*/ 124 h 150"/>
                  <a:gd name="T56" fmla="*/ 80 w 133"/>
                  <a:gd name="T57" fmla="*/ 94 h 150"/>
                  <a:gd name="T58" fmla="*/ 98 w 133"/>
                  <a:gd name="T59" fmla="*/ 104 h 150"/>
                  <a:gd name="T60" fmla="*/ 117 w 133"/>
                  <a:gd name="T61" fmla="*/ 100 h 150"/>
                  <a:gd name="T62" fmla="*/ 132 w 133"/>
                  <a:gd name="T63" fmla="*/ 80 h 150"/>
                  <a:gd name="T64" fmla="*/ 124 w 133"/>
                  <a:gd name="T65" fmla="*/ 50 h 150"/>
                  <a:gd name="T66" fmla="*/ 97 w 133"/>
                  <a:gd name="T67" fmla="*/ 0 h 150"/>
                  <a:gd name="T68" fmla="*/ 85 w 133"/>
                  <a:gd name="T69" fmla="*/ 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 h="150">
                    <a:moveTo>
                      <a:pt x="91" y="46"/>
                    </a:moveTo>
                    <a:cubicBezTo>
                      <a:pt x="96" y="44"/>
                      <a:pt x="99" y="43"/>
                      <a:pt x="102" y="43"/>
                    </a:cubicBezTo>
                    <a:cubicBezTo>
                      <a:pt x="104" y="44"/>
                      <a:pt x="106" y="46"/>
                      <a:pt x="108" y="50"/>
                    </a:cubicBezTo>
                    <a:cubicBezTo>
                      <a:pt x="112" y="56"/>
                      <a:pt x="113" y="61"/>
                      <a:pt x="112" y="66"/>
                    </a:cubicBezTo>
                    <a:cubicBezTo>
                      <a:pt x="111" y="71"/>
                      <a:pt x="109" y="74"/>
                      <a:pt x="104" y="77"/>
                    </a:cubicBezTo>
                    <a:cubicBezTo>
                      <a:pt x="99" y="80"/>
                      <a:pt x="94" y="80"/>
                      <a:pt x="89" y="77"/>
                    </a:cubicBezTo>
                    <a:cubicBezTo>
                      <a:pt x="85" y="74"/>
                      <a:pt x="80" y="69"/>
                      <a:pt x="75" y="61"/>
                    </a:cubicBezTo>
                    <a:cubicBezTo>
                      <a:pt x="75" y="60"/>
                      <a:pt x="74" y="59"/>
                      <a:pt x="74" y="58"/>
                    </a:cubicBezTo>
                    <a:cubicBezTo>
                      <a:pt x="73" y="57"/>
                      <a:pt x="73" y="57"/>
                      <a:pt x="73" y="56"/>
                    </a:cubicBezTo>
                    <a:lnTo>
                      <a:pt x="91" y="46"/>
                    </a:lnTo>
                    <a:close/>
                    <a:moveTo>
                      <a:pt x="85" y="7"/>
                    </a:moveTo>
                    <a:cubicBezTo>
                      <a:pt x="87" y="11"/>
                      <a:pt x="87" y="14"/>
                      <a:pt x="86" y="17"/>
                    </a:cubicBezTo>
                    <a:cubicBezTo>
                      <a:pt x="85" y="20"/>
                      <a:pt x="80" y="23"/>
                      <a:pt x="73" y="27"/>
                    </a:cubicBezTo>
                    <a:cubicBezTo>
                      <a:pt x="35" y="47"/>
                      <a:pt x="35" y="47"/>
                      <a:pt x="35" y="47"/>
                    </a:cubicBezTo>
                    <a:cubicBezTo>
                      <a:pt x="28" y="51"/>
                      <a:pt x="22" y="53"/>
                      <a:pt x="20" y="53"/>
                    </a:cubicBezTo>
                    <a:cubicBezTo>
                      <a:pt x="17" y="53"/>
                      <a:pt x="14" y="50"/>
                      <a:pt x="12" y="46"/>
                    </a:cubicBezTo>
                    <a:cubicBezTo>
                      <a:pt x="0" y="53"/>
                      <a:pt x="0" y="53"/>
                      <a:pt x="0" y="53"/>
                    </a:cubicBezTo>
                    <a:cubicBezTo>
                      <a:pt x="24" y="96"/>
                      <a:pt x="24" y="96"/>
                      <a:pt x="24" y="96"/>
                    </a:cubicBezTo>
                    <a:cubicBezTo>
                      <a:pt x="36" y="90"/>
                      <a:pt x="36" y="90"/>
                      <a:pt x="36" y="90"/>
                    </a:cubicBezTo>
                    <a:cubicBezTo>
                      <a:pt x="33" y="85"/>
                      <a:pt x="33" y="82"/>
                      <a:pt x="34" y="80"/>
                    </a:cubicBezTo>
                    <a:cubicBezTo>
                      <a:pt x="36" y="77"/>
                      <a:pt x="40" y="74"/>
                      <a:pt x="48" y="70"/>
                    </a:cubicBezTo>
                    <a:cubicBezTo>
                      <a:pt x="60" y="63"/>
                      <a:pt x="60" y="63"/>
                      <a:pt x="60" y="63"/>
                    </a:cubicBezTo>
                    <a:cubicBezTo>
                      <a:pt x="65" y="72"/>
                      <a:pt x="65" y="72"/>
                      <a:pt x="65" y="72"/>
                    </a:cubicBezTo>
                    <a:cubicBezTo>
                      <a:pt x="38" y="122"/>
                      <a:pt x="38" y="122"/>
                      <a:pt x="38" y="122"/>
                    </a:cubicBezTo>
                    <a:cubicBezTo>
                      <a:pt x="53" y="150"/>
                      <a:pt x="53" y="150"/>
                      <a:pt x="53" y="150"/>
                    </a:cubicBezTo>
                    <a:cubicBezTo>
                      <a:pt x="65" y="143"/>
                      <a:pt x="65" y="143"/>
                      <a:pt x="65" y="143"/>
                    </a:cubicBezTo>
                    <a:cubicBezTo>
                      <a:pt x="63" y="140"/>
                      <a:pt x="63" y="137"/>
                      <a:pt x="63" y="134"/>
                    </a:cubicBezTo>
                    <a:cubicBezTo>
                      <a:pt x="63" y="131"/>
                      <a:pt x="64" y="128"/>
                      <a:pt x="66" y="124"/>
                    </a:cubicBezTo>
                    <a:cubicBezTo>
                      <a:pt x="80" y="94"/>
                      <a:pt x="80" y="94"/>
                      <a:pt x="80" y="94"/>
                    </a:cubicBezTo>
                    <a:cubicBezTo>
                      <a:pt x="86" y="99"/>
                      <a:pt x="92" y="102"/>
                      <a:pt x="98" y="104"/>
                    </a:cubicBezTo>
                    <a:cubicBezTo>
                      <a:pt x="104" y="104"/>
                      <a:pt x="111" y="103"/>
                      <a:pt x="117" y="100"/>
                    </a:cubicBezTo>
                    <a:cubicBezTo>
                      <a:pt x="126" y="95"/>
                      <a:pt x="131" y="88"/>
                      <a:pt x="132" y="80"/>
                    </a:cubicBezTo>
                    <a:cubicBezTo>
                      <a:pt x="133" y="72"/>
                      <a:pt x="130" y="62"/>
                      <a:pt x="124" y="50"/>
                    </a:cubicBezTo>
                    <a:cubicBezTo>
                      <a:pt x="97" y="0"/>
                      <a:pt x="97" y="0"/>
                      <a:pt x="97" y="0"/>
                    </a:cubicBezTo>
                    <a:lnTo>
                      <a:pt x="85" y="7"/>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24" name="Freeform 213"/>
              <p:cNvSpPr/>
              <p:nvPr/>
            </p:nvSpPr>
            <p:spPr bwMode="auto">
              <a:xfrm>
                <a:off x="2148" y="4412"/>
                <a:ext cx="261" cy="231"/>
              </a:xfrm>
              <a:custGeom>
                <a:avLst/>
                <a:gdLst>
                  <a:gd name="T0" fmla="*/ 90 w 119"/>
                  <a:gd name="T1" fmla="*/ 0 h 105"/>
                  <a:gd name="T2" fmla="*/ 119 w 119"/>
                  <a:gd name="T3" fmla="*/ 41 h 105"/>
                  <a:gd name="T4" fmla="*/ 108 w 119"/>
                  <a:gd name="T5" fmla="*/ 49 h 105"/>
                  <a:gd name="T6" fmla="*/ 100 w 119"/>
                  <a:gd name="T7" fmla="*/ 43 h 105"/>
                  <a:gd name="T8" fmla="*/ 85 w 119"/>
                  <a:gd name="T9" fmla="*/ 51 h 105"/>
                  <a:gd name="T10" fmla="*/ 50 w 119"/>
                  <a:gd name="T11" fmla="*/ 75 h 105"/>
                  <a:gd name="T12" fmla="*/ 38 w 119"/>
                  <a:gd name="T13" fmla="*/ 87 h 105"/>
                  <a:gd name="T14" fmla="*/ 41 w 119"/>
                  <a:gd name="T15" fmla="*/ 97 h 105"/>
                  <a:gd name="T16" fmla="*/ 30 w 119"/>
                  <a:gd name="T17" fmla="*/ 105 h 105"/>
                  <a:gd name="T18" fmla="*/ 0 w 119"/>
                  <a:gd name="T19" fmla="*/ 64 h 105"/>
                  <a:gd name="T20" fmla="*/ 11 w 119"/>
                  <a:gd name="T21" fmla="*/ 56 h 105"/>
                  <a:gd name="T22" fmla="*/ 20 w 119"/>
                  <a:gd name="T23" fmla="*/ 62 h 105"/>
                  <a:gd name="T24" fmla="*/ 35 w 119"/>
                  <a:gd name="T25" fmla="*/ 55 h 105"/>
                  <a:gd name="T26" fmla="*/ 70 w 119"/>
                  <a:gd name="T27" fmla="*/ 30 h 105"/>
                  <a:gd name="T28" fmla="*/ 81 w 119"/>
                  <a:gd name="T29" fmla="*/ 18 h 105"/>
                  <a:gd name="T30" fmla="*/ 79 w 119"/>
                  <a:gd name="T31" fmla="*/ 8 h 105"/>
                  <a:gd name="T32" fmla="*/ 90 w 119"/>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 h="105">
                    <a:moveTo>
                      <a:pt x="90" y="0"/>
                    </a:moveTo>
                    <a:cubicBezTo>
                      <a:pt x="119" y="41"/>
                      <a:pt x="119" y="41"/>
                      <a:pt x="119" y="41"/>
                    </a:cubicBezTo>
                    <a:cubicBezTo>
                      <a:pt x="108" y="49"/>
                      <a:pt x="108" y="49"/>
                      <a:pt x="108" y="49"/>
                    </a:cubicBezTo>
                    <a:cubicBezTo>
                      <a:pt x="105" y="45"/>
                      <a:pt x="102" y="43"/>
                      <a:pt x="100" y="43"/>
                    </a:cubicBezTo>
                    <a:cubicBezTo>
                      <a:pt x="97" y="43"/>
                      <a:pt x="92" y="46"/>
                      <a:pt x="85" y="51"/>
                    </a:cubicBezTo>
                    <a:cubicBezTo>
                      <a:pt x="50" y="75"/>
                      <a:pt x="50" y="75"/>
                      <a:pt x="50" y="75"/>
                    </a:cubicBezTo>
                    <a:cubicBezTo>
                      <a:pt x="43" y="80"/>
                      <a:pt x="39" y="84"/>
                      <a:pt x="38" y="87"/>
                    </a:cubicBezTo>
                    <a:cubicBezTo>
                      <a:pt x="38" y="90"/>
                      <a:pt x="38" y="93"/>
                      <a:pt x="41" y="97"/>
                    </a:cubicBezTo>
                    <a:cubicBezTo>
                      <a:pt x="30" y="105"/>
                      <a:pt x="30" y="105"/>
                      <a:pt x="30" y="105"/>
                    </a:cubicBezTo>
                    <a:cubicBezTo>
                      <a:pt x="0" y="64"/>
                      <a:pt x="0" y="64"/>
                      <a:pt x="0" y="64"/>
                    </a:cubicBezTo>
                    <a:cubicBezTo>
                      <a:pt x="11" y="56"/>
                      <a:pt x="11" y="56"/>
                      <a:pt x="11" y="56"/>
                    </a:cubicBezTo>
                    <a:cubicBezTo>
                      <a:pt x="14" y="60"/>
                      <a:pt x="17" y="62"/>
                      <a:pt x="20" y="62"/>
                    </a:cubicBezTo>
                    <a:cubicBezTo>
                      <a:pt x="23" y="62"/>
                      <a:pt x="28" y="59"/>
                      <a:pt x="35" y="55"/>
                    </a:cubicBezTo>
                    <a:cubicBezTo>
                      <a:pt x="70" y="30"/>
                      <a:pt x="70" y="30"/>
                      <a:pt x="70" y="30"/>
                    </a:cubicBezTo>
                    <a:cubicBezTo>
                      <a:pt x="77" y="25"/>
                      <a:pt x="81" y="21"/>
                      <a:pt x="81" y="18"/>
                    </a:cubicBezTo>
                    <a:cubicBezTo>
                      <a:pt x="82" y="16"/>
                      <a:pt x="82" y="12"/>
                      <a:pt x="79" y="8"/>
                    </a:cubicBezTo>
                    <a:lnTo>
                      <a:pt x="90" y="0"/>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25" name="Freeform 214"/>
              <p:cNvSpPr>
                <a:spLocks noEditPoints="1"/>
              </p:cNvSpPr>
              <p:nvPr/>
            </p:nvSpPr>
            <p:spPr bwMode="auto">
              <a:xfrm>
                <a:off x="2239" y="4512"/>
                <a:ext cx="281" cy="281"/>
              </a:xfrm>
              <a:custGeom>
                <a:avLst/>
                <a:gdLst>
                  <a:gd name="T0" fmla="*/ 88 w 133"/>
                  <a:gd name="T1" fmla="*/ 45 h 131"/>
                  <a:gd name="T2" fmla="*/ 98 w 133"/>
                  <a:gd name="T3" fmla="*/ 40 h 131"/>
                  <a:gd name="T4" fmla="*/ 105 w 133"/>
                  <a:gd name="T5" fmla="*/ 45 h 131"/>
                  <a:gd name="T6" fmla="*/ 111 w 133"/>
                  <a:gd name="T7" fmla="*/ 69 h 131"/>
                  <a:gd name="T8" fmla="*/ 92 w 133"/>
                  <a:gd name="T9" fmla="*/ 95 h 131"/>
                  <a:gd name="T10" fmla="*/ 64 w 133"/>
                  <a:gd name="T11" fmla="*/ 107 h 131"/>
                  <a:gd name="T12" fmla="*/ 41 w 133"/>
                  <a:gd name="T13" fmla="*/ 97 h 131"/>
                  <a:gd name="T14" fmla="*/ 37 w 133"/>
                  <a:gd name="T15" fmla="*/ 89 h 131"/>
                  <a:gd name="T16" fmla="*/ 45 w 133"/>
                  <a:gd name="T17" fmla="*/ 80 h 131"/>
                  <a:gd name="T18" fmla="*/ 88 w 133"/>
                  <a:gd name="T19" fmla="*/ 45 h 131"/>
                  <a:gd name="T20" fmla="*/ 76 w 133"/>
                  <a:gd name="T21" fmla="*/ 8 h 131"/>
                  <a:gd name="T22" fmla="*/ 78 w 133"/>
                  <a:gd name="T23" fmla="*/ 17 h 131"/>
                  <a:gd name="T24" fmla="*/ 67 w 133"/>
                  <a:gd name="T25" fmla="*/ 29 h 131"/>
                  <a:gd name="T26" fmla="*/ 34 w 133"/>
                  <a:gd name="T27" fmla="*/ 56 h 131"/>
                  <a:gd name="T28" fmla="*/ 19 w 133"/>
                  <a:gd name="T29" fmla="*/ 64 h 131"/>
                  <a:gd name="T30" fmla="*/ 11 w 133"/>
                  <a:gd name="T31" fmla="*/ 60 h 131"/>
                  <a:gd name="T32" fmla="*/ 0 w 133"/>
                  <a:gd name="T33" fmla="*/ 68 h 131"/>
                  <a:gd name="T34" fmla="*/ 31 w 133"/>
                  <a:gd name="T35" fmla="*/ 106 h 131"/>
                  <a:gd name="T36" fmla="*/ 68 w 133"/>
                  <a:gd name="T37" fmla="*/ 130 h 131"/>
                  <a:gd name="T38" fmla="*/ 109 w 133"/>
                  <a:gd name="T39" fmla="*/ 116 h 131"/>
                  <a:gd name="T40" fmla="*/ 132 w 133"/>
                  <a:gd name="T41" fmla="*/ 79 h 131"/>
                  <a:gd name="T42" fmla="*/ 117 w 133"/>
                  <a:gd name="T43" fmla="*/ 37 h 131"/>
                  <a:gd name="T44" fmla="*/ 86 w 133"/>
                  <a:gd name="T45" fmla="*/ 0 h 131"/>
                  <a:gd name="T46" fmla="*/ 76 w 133"/>
                  <a:gd name="T47" fmla="*/ 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3" h="131">
                    <a:moveTo>
                      <a:pt x="88" y="45"/>
                    </a:moveTo>
                    <a:cubicBezTo>
                      <a:pt x="93" y="42"/>
                      <a:pt x="96" y="40"/>
                      <a:pt x="98" y="40"/>
                    </a:cubicBezTo>
                    <a:cubicBezTo>
                      <a:pt x="100" y="40"/>
                      <a:pt x="103" y="42"/>
                      <a:pt x="105" y="45"/>
                    </a:cubicBezTo>
                    <a:cubicBezTo>
                      <a:pt x="111" y="52"/>
                      <a:pt x="113" y="60"/>
                      <a:pt x="111" y="69"/>
                    </a:cubicBezTo>
                    <a:cubicBezTo>
                      <a:pt x="109" y="78"/>
                      <a:pt x="103" y="87"/>
                      <a:pt x="92" y="95"/>
                    </a:cubicBezTo>
                    <a:cubicBezTo>
                      <a:pt x="82" y="103"/>
                      <a:pt x="73" y="107"/>
                      <a:pt x="64" y="107"/>
                    </a:cubicBezTo>
                    <a:cubicBezTo>
                      <a:pt x="54" y="108"/>
                      <a:pt x="47" y="104"/>
                      <a:pt x="41" y="97"/>
                    </a:cubicBezTo>
                    <a:cubicBezTo>
                      <a:pt x="38" y="93"/>
                      <a:pt x="37" y="91"/>
                      <a:pt x="37" y="89"/>
                    </a:cubicBezTo>
                    <a:cubicBezTo>
                      <a:pt x="37" y="87"/>
                      <a:pt x="40" y="84"/>
                      <a:pt x="45" y="80"/>
                    </a:cubicBezTo>
                    <a:lnTo>
                      <a:pt x="88" y="45"/>
                    </a:lnTo>
                    <a:close/>
                    <a:moveTo>
                      <a:pt x="76" y="8"/>
                    </a:moveTo>
                    <a:cubicBezTo>
                      <a:pt x="78" y="12"/>
                      <a:pt x="79" y="15"/>
                      <a:pt x="78" y="17"/>
                    </a:cubicBezTo>
                    <a:cubicBezTo>
                      <a:pt x="78" y="20"/>
                      <a:pt x="74" y="24"/>
                      <a:pt x="67" y="29"/>
                    </a:cubicBezTo>
                    <a:cubicBezTo>
                      <a:pt x="34" y="56"/>
                      <a:pt x="34" y="56"/>
                      <a:pt x="34" y="56"/>
                    </a:cubicBezTo>
                    <a:cubicBezTo>
                      <a:pt x="27" y="61"/>
                      <a:pt x="22" y="64"/>
                      <a:pt x="19" y="64"/>
                    </a:cubicBezTo>
                    <a:cubicBezTo>
                      <a:pt x="16" y="65"/>
                      <a:pt x="14" y="63"/>
                      <a:pt x="11" y="60"/>
                    </a:cubicBezTo>
                    <a:cubicBezTo>
                      <a:pt x="0" y="68"/>
                      <a:pt x="0" y="68"/>
                      <a:pt x="0" y="68"/>
                    </a:cubicBezTo>
                    <a:cubicBezTo>
                      <a:pt x="31" y="106"/>
                      <a:pt x="31" y="106"/>
                      <a:pt x="31" y="106"/>
                    </a:cubicBezTo>
                    <a:cubicBezTo>
                      <a:pt x="42" y="120"/>
                      <a:pt x="55" y="128"/>
                      <a:pt x="68" y="130"/>
                    </a:cubicBezTo>
                    <a:cubicBezTo>
                      <a:pt x="82" y="131"/>
                      <a:pt x="96" y="127"/>
                      <a:pt x="109" y="116"/>
                    </a:cubicBezTo>
                    <a:cubicBezTo>
                      <a:pt x="123" y="104"/>
                      <a:pt x="131" y="92"/>
                      <a:pt x="132" y="79"/>
                    </a:cubicBezTo>
                    <a:cubicBezTo>
                      <a:pt x="133" y="66"/>
                      <a:pt x="128" y="52"/>
                      <a:pt x="117" y="37"/>
                    </a:cubicBezTo>
                    <a:cubicBezTo>
                      <a:pt x="86" y="0"/>
                      <a:pt x="86" y="0"/>
                      <a:pt x="86" y="0"/>
                    </a:cubicBezTo>
                    <a:lnTo>
                      <a:pt x="76" y="8"/>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26" name="Freeform 215"/>
              <p:cNvSpPr/>
              <p:nvPr/>
            </p:nvSpPr>
            <p:spPr bwMode="auto">
              <a:xfrm>
                <a:off x="2530" y="4773"/>
                <a:ext cx="251" cy="241"/>
              </a:xfrm>
              <a:custGeom>
                <a:avLst/>
                <a:gdLst>
                  <a:gd name="T0" fmla="*/ 105 w 117"/>
                  <a:gd name="T1" fmla="*/ 32 h 115"/>
                  <a:gd name="T2" fmla="*/ 111 w 117"/>
                  <a:gd name="T3" fmla="*/ 28 h 115"/>
                  <a:gd name="T4" fmla="*/ 117 w 117"/>
                  <a:gd name="T5" fmla="*/ 32 h 115"/>
                  <a:gd name="T6" fmla="*/ 103 w 117"/>
                  <a:gd name="T7" fmla="*/ 72 h 115"/>
                  <a:gd name="T8" fmla="*/ 92 w 117"/>
                  <a:gd name="T9" fmla="*/ 69 h 115"/>
                  <a:gd name="T10" fmla="*/ 94 w 117"/>
                  <a:gd name="T11" fmla="*/ 43 h 115"/>
                  <a:gd name="T12" fmla="*/ 84 w 117"/>
                  <a:gd name="T13" fmla="*/ 25 h 115"/>
                  <a:gd name="T14" fmla="*/ 62 w 117"/>
                  <a:gd name="T15" fmla="*/ 23 h 115"/>
                  <a:gd name="T16" fmla="*/ 37 w 117"/>
                  <a:gd name="T17" fmla="*/ 43 h 115"/>
                  <a:gd name="T18" fmla="*/ 24 w 117"/>
                  <a:gd name="T19" fmla="*/ 72 h 115"/>
                  <a:gd name="T20" fmla="*/ 34 w 117"/>
                  <a:gd name="T21" fmla="*/ 93 h 115"/>
                  <a:gd name="T22" fmla="*/ 53 w 117"/>
                  <a:gd name="T23" fmla="*/ 99 h 115"/>
                  <a:gd name="T24" fmla="*/ 76 w 117"/>
                  <a:gd name="T25" fmla="*/ 94 h 115"/>
                  <a:gd name="T26" fmla="*/ 82 w 117"/>
                  <a:gd name="T27" fmla="*/ 106 h 115"/>
                  <a:gd name="T28" fmla="*/ 50 w 117"/>
                  <a:gd name="T29" fmla="*/ 114 h 115"/>
                  <a:gd name="T30" fmla="*/ 22 w 117"/>
                  <a:gd name="T31" fmla="*/ 104 h 115"/>
                  <a:gd name="T32" fmla="*/ 1 w 117"/>
                  <a:gd name="T33" fmla="*/ 68 h 115"/>
                  <a:gd name="T34" fmla="*/ 15 w 117"/>
                  <a:gd name="T35" fmla="*/ 26 h 115"/>
                  <a:gd name="T36" fmla="*/ 52 w 117"/>
                  <a:gd name="T37" fmla="*/ 3 h 115"/>
                  <a:gd name="T38" fmla="*/ 91 w 117"/>
                  <a:gd name="T39" fmla="*/ 12 h 115"/>
                  <a:gd name="T40" fmla="*/ 99 w 117"/>
                  <a:gd name="T41" fmla="*/ 20 h 115"/>
                  <a:gd name="T42" fmla="*/ 105 w 117"/>
                  <a:gd name="T43" fmla="*/ 3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7" h="115">
                    <a:moveTo>
                      <a:pt x="105" y="32"/>
                    </a:moveTo>
                    <a:cubicBezTo>
                      <a:pt x="111" y="28"/>
                      <a:pt x="111" y="28"/>
                      <a:pt x="111" y="28"/>
                    </a:cubicBezTo>
                    <a:cubicBezTo>
                      <a:pt x="117" y="32"/>
                      <a:pt x="117" y="32"/>
                      <a:pt x="117" y="32"/>
                    </a:cubicBezTo>
                    <a:cubicBezTo>
                      <a:pt x="103" y="72"/>
                      <a:pt x="103" y="72"/>
                      <a:pt x="103" y="72"/>
                    </a:cubicBezTo>
                    <a:cubicBezTo>
                      <a:pt x="92" y="69"/>
                      <a:pt x="92" y="69"/>
                      <a:pt x="92" y="69"/>
                    </a:cubicBezTo>
                    <a:cubicBezTo>
                      <a:pt x="95" y="59"/>
                      <a:pt x="95" y="51"/>
                      <a:pt x="94" y="43"/>
                    </a:cubicBezTo>
                    <a:cubicBezTo>
                      <a:pt x="93" y="35"/>
                      <a:pt x="89" y="29"/>
                      <a:pt x="84" y="25"/>
                    </a:cubicBezTo>
                    <a:cubicBezTo>
                      <a:pt x="78" y="20"/>
                      <a:pt x="70" y="19"/>
                      <a:pt x="62" y="23"/>
                    </a:cubicBezTo>
                    <a:cubicBezTo>
                      <a:pt x="53" y="26"/>
                      <a:pt x="45" y="32"/>
                      <a:pt x="37" y="43"/>
                    </a:cubicBezTo>
                    <a:cubicBezTo>
                      <a:pt x="29" y="53"/>
                      <a:pt x="25" y="63"/>
                      <a:pt x="24" y="72"/>
                    </a:cubicBezTo>
                    <a:cubicBezTo>
                      <a:pt x="24" y="81"/>
                      <a:pt x="27" y="88"/>
                      <a:pt x="34" y="93"/>
                    </a:cubicBezTo>
                    <a:cubicBezTo>
                      <a:pt x="39" y="97"/>
                      <a:pt x="45" y="99"/>
                      <a:pt x="53" y="99"/>
                    </a:cubicBezTo>
                    <a:cubicBezTo>
                      <a:pt x="60" y="99"/>
                      <a:pt x="68" y="98"/>
                      <a:pt x="76" y="94"/>
                    </a:cubicBezTo>
                    <a:cubicBezTo>
                      <a:pt x="82" y="106"/>
                      <a:pt x="82" y="106"/>
                      <a:pt x="82" y="106"/>
                    </a:cubicBezTo>
                    <a:cubicBezTo>
                      <a:pt x="70" y="112"/>
                      <a:pt x="60" y="115"/>
                      <a:pt x="50" y="114"/>
                    </a:cubicBezTo>
                    <a:cubicBezTo>
                      <a:pt x="40" y="114"/>
                      <a:pt x="30" y="110"/>
                      <a:pt x="22" y="104"/>
                    </a:cubicBezTo>
                    <a:cubicBezTo>
                      <a:pt x="9" y="94"/>
                      <a:pt x="2" y="82"/>
                      <a:pt x="1" y="68"/>
                    </a:cubicBezTo>
                    <a:cubicBezTo>
                      <a:pt x="0" y="54"/>
                      <a:pt x="4" y="40"/>
                      <a:pt x="15" y="26"/>
                    </a:cubicBezTo>
                    <a:cubicBezTo>
                      <a:pt x="25" y="13"/>
                      <a:pt x="37" y="5"/>
                      <a:pt x="52" y="3"/>
                    </a:cubicBezTo>
                    <a:cubicBezTo>
                      <a:pt x="66" y="0"/>
                      <a:pt x="79" y="3"/>
                      <a:pt x="91" y="12"/>
                    </a:cubicBezTo>
                    <a:cubicBezTo>
                      <a:pt x="94" y="14"/>
                      <a:pt x="96" y="17"/>
                      <a:pt x="99" y="20"/>
                    </a:cubicBezTo>
                    <a:cubicBezTo>
                      <a:pt x="101" y="24"/>
                      <a:pt x="103" y="28"/>
                      <a:pt x="105" y="32"/>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27" name="Freeform 216"/>
              <p:cNvSpPr>
                <a:spLocks noEditPoints="1"/>
              </p:cNvSpPr>
              <p:nvPr/>
            </p:nvSpPr>
            <p:spPr bwMode="auto">
              <a:xfrm>
                <a:off x="2731" y="4884"/>
                <a:ext cx="241" cy="261"/>
              </a:xfrm>
              <a:custGeom>
                <a:avLst/>
                <a:gdLst>
                  <a:gd name="T0" fmla="*/ 89 w 115"/>
                  <a:gd name="T1" fmla="*/ 39 h 119"/>
                  <a:gd name="T2" fmla="*/ 81 w 115"/>
                  <a:gd name="T3" fmla="*/ 70 h 119"/>
                  <a:gd name="T4" fmla="*/ 61 w 115"/>
                  <a:gd name="T5" fmla="*/ 96 h 119"/>
                  <a:gd name="T6" fmla="*/ 39 w 115"/>
                  <a:gd name="T7" fmla="*/ 98 h 119"/>
                  <a:gd name="T8" fmla="*/ 27 w 115"/>
                  <a:gd name="T9" fmla="*/ 80 h 119"/>
                  <a:gd name="T10" fmla="*/ 34 w 115"/>
                  <a:gd name="T11" fmla="*/ 48 h 119"/>
                  <a:gd name="T12" fmla="*/ 54 w 115"/>
                  <a:gd name="T13" fmla="*/ 22 h 119"/>
                  <a:gd name="T14" fmla="*/ 77 w 115"/>
                  <a:gd name="T15" fmla="*/ 20 h 119"/>
                  <a:gd name="T16" fmla="*/ 89 w 115"/>
                  <a:gd name="T17" fmla="*/ 39 h 119"/>
                  <a:gd name="T18" fmla="*/ 40 w 115"/>
                  <a:gd name="T19" fmla="*/ 6 h 119"/>
                  <a:gd name="T20" fmla="*/ 9 w 115"/>
                  <a:gd name="T21" fmla="*/ 37 h 119"/>
                  <a:gd name="T22" fmla="*/ 5 w 115"/>
                  <a:gd name="T23" fmla="*/ 80 h 119"/>
                  <a:gd name="T24" fmla="*/ 33 w 115"/>
                  <a:gd name="T25" fmla="*/ 111 h 119"/>
                  <a:gd name="T26" fmla="*/ 75 w 115"/>
                  <a:gd name="T27" fmla="*/ 113 h 119"/>
                  <a:gd name="T28" fmla="*/ 106 w 115"/>
                  <a:gd name="T29" fmla="*/ 82 h 119"/>
                  <a:gd name="T30" fmla="*/ 111 w 115"/>
                  <a:gd name="T31" fmla="*/ 39 h 119"/>
                  <a:gd name="T32" fmla="*/ 82 w 115"/>
                  <a:gd name="T33" fmla="*/ 8 h 119"/>
                  <a:gd name="T34" fmla="*/ 40 w 115"/>
                  <a:gd name="T35" fmla="*/ 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19">
                    <a:moveTo>
                      <a:pt x="89" y="39"/>
                    </a:moveTo>
                    <a:cubicBezTo>
                      <a:pt x="90" y="48"/>
                      <a:pt x="87" y="58"/>
                      <a:pt x="81" y="70"/>
                    </a:cubicBezTo>
                    <a:cubicBezTo>
                      <a:pt x="75" y="83"/>
                      <a:pt x="69" y="91"/>
                      <a:pt x="61" y="96"/>
                    </a:cubicBezTo>
                    <a:cubicBezTo>
                      <a:pt x="54" y="101"/>
                      <a:pt x="46" y="102"/>
                      <a:pt x="39" y="98"/>
                    </a:cubicBezTo>
                    <a:cubicBezTo>
                      <a:pt x="32" y="95"/>
                      <a:pt x="27" y="89"/>
                      <a:pt x="27" y="80"/>
                    </a:cubicBezTo>
                    <a:cubicBezTo>
                      <a:pt x="26" y="71"/>
                      <a:pt x="28" y="61"/>
                      <a:pt x="34" y="48"/>
                    </a:cubicBezTo>
                    <a:cubicBezTo>
                      <a:pt x="40" y="36"/>
                      <a:pt x="47" y="27"/>
                      <a:pt x="54" y="22"/>
                    </a:cubicBezTo>
                    <a:cubicBezTo>
                      <a:pt x="62" y="18"/>
                      <a:pt x="69" y="17"/>
                      <a:pt x="77" y="20"/>
                    </a:cubicBezTo>
                    <a:cubicBezTo>
                      <a:pt x="84" y="24"/>
                      <a:pt x="88" y="30"/>
                      <a:pt x="89" y="39"/>
                    </a:cubicBezTo>
                    <a:close/>
                    <a:moveTo>
                      <a:pt x="40" y="6"/>
                    </a:moveTo>
                    <a:cubicBezTo>
                      <a:pt x="27" y="11"/>
                      <a:pt x="17" y="21"/>
                      <a:pt x="9" y="37"/>
                    </a:cubicBezTo>
                    <a:cubicBezTo>
                      <a:pt x="2" y="52"/>
                      <a:pt x="0" y="67"/>
                      <a:pt x="5" y="80"/>
                    </a:cubicBezTo>
                    <a:cubicBezTo>
                      <a:pt x="9" y="94"/>
                      <a:pt x="18" y="104"/>
                      <a:pt x="33" y="111"/>
                    </a:cubicBezTo>
                    <a:cubicBezTo>
                      <a:pt x="47" y="118"/>
                      <a:pt x="61" y="119"/>
                      <a:pt x="75" y="113"/>
                    </a:cubicBezTo>
                    <a:cubicBezTo>
                      <a:pt x="88" y="108"/>
                      <a:pt x="99" y="98"/>
                      <a:pt x="106" y="82"/>
                    </a:cubicBezTo>
                    <a:cubicBezTo>
                      <a:pt x="114" y="67"/>
                      <a:pt x="115" y="52"/>
                      <a:pt x="111" y="39"/>
                    </a:cubicBezTo>
                    <a:cubicBezTo>
                      <a:pt x="106" y="25"/>
                      <a:pt x="97" y="15"/>
                      <a:pt x="82" y="8"/>
                    </a:cubicBezTo>
                    <a:cubicBezTo>
                      <a:pt x="68" y="1"/>
                      <a:pt x="54" y="0"/>
                      <a:pt x="40" y="6"/>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28" name="Freeform 217"/>
              <p:cNvSpPr>
                <a:spLocks noEditPoints="1"/>
              </p:cNvSpPr>
              <p:nvPr/>
            </p:nvSpPr>
            <p:spPr bwMode="auto">
              <a:xfrm>
                <a:off x="2942" y="4954"/>
                <a:ext cx="261" cy="291"/>
              </a:xfrm>
              <a:custGeom>
                <a:avLst/>
                <a:gdLst>
                  <a:gd name="T0" fmla="*/ 60 w 120"/>
                  <a:gd name="T1" fmla="*/ 37 h 136"/>
                  <a:gd name="T2" fmla="*/ 66 w 120"/>
                  <a:gd name="T3" fmla="*/ 27 h 136"/>
                  <a:gd name="T4" fmla="*/ 75 w 120"/>
                  <a:gd name="T5" fmla="*/ 27 h 136"/>
                  <a:gd name="T6" fmla="*/ 89 w 120"/>
                  <a:gd name="T7" fmla="*/ 36 h 136"/>
                  <a:gd name="T8" fmla="*/ 91 w 120"/>
                  <a:gd name="T9" fmla="*/ 49 h 136"/>
                  <a:gd name="T10" fmla="*/ 81 w 120"/>
                  <a:gd name="T11" fmla="*/ 60 h 136"/>
                  <a:gd name="T12" fmla="*/ 60 w 120"/>
                  <a:gd name="T13" fmla="*/ 58 h 136"/>
                  <a:gd name="T14" fmla="*/ 56 w 120"/>
                  <a:gd name="T15" fmla="*/ 57 h 136"/>
                  <a:gd name="T16" fmla="*/ 54 w 120"/>
                  <a:gd name="T17" fmla="*/ 56 h 136"/>
                  <a:gd name="T18" fmla="*/ 60 w 120"/>
                  <a:gd name="T19" fmla="*/ 37 h 136"/>
                  <a:gd name="T20" fmla="*/ 28 w 120"/>
                  <a:gd name="T21" fmla="*/ 13 h 136"/>
                  <a:gd name="T22" fmla="*/ 36 w 120"/>
                  <a:gd name="T23" fmla="*/ 19 h 136"/>
                  <a:gd name="T24" fmla="*/ 34 w 120"/>
                  <a:gd name="T25" fmla="*/ 36 h 136"/>
                  <a:gd name="T26" fmla="*/ 21 w 120"/>
                  <a:gd name="T27" fmla="*/ 76 h 136"/>
                  <a:gd name="T28" fmla="*/ 14 w 120"/>
                  <a:gd name="T29" fmla="*/ 91 h 136"/>
                  <a:gd name="T30" fmla="*/ 4 w 120"/>
                  <a:gd name="T31" fmla="*/ 92 h 136"/>
                  <a:gd name="T32" fmla="*/ 0 w 120"/>
                  <a:gd name="T33" fmla="*/ 105 h 136"/>
                  <a:gd name="T34" fmla="*/ 48 w 120"/>
                  <a:gd name="T35" fmla="*/ 119 h 136"/>
                  <a:gd name="T36" fmla="*/ 52 w 120"/>
                  <a:gd name="T37" fmla="*/ 106 h 136"/>
                  <a:gd name="T38" fmla="*/ 44 w 120"/>
                  <a:gd name="T39" fmla="*/ 100 h 136"/>
                  <a:gd name="T40" fmla="*/ 46 w 120"/>
                  <a:gd name="T41" fmla="*/ 83 h 136"/>
                  <a:gd name="T42" fmla="*/ 50 w 120"/>
                  <a:gd name="T43" fmla="*/ 70 h 136"/>
                  <a:gd name="T44" fmla="*/ 60 w 120"/>
                  <a:gd name="T45" fmla="*/ 73 h 136"/>
                  <a:gd name="T46" fmla="*/ 76 w 120"/>
                  <a:gd name="T47" fmla="*/ 127 h 136"/>
                  <a:gd name="T48" fmla="*/ 107 w 120"/>
                  <a:gd name="T49" fmla="*/ 136 h 136"/>
                  <a:gd name="T50" fmla="*/ 111 w 120"/>
                  <a:gd name="T51" fmla="*/ 124 h 136"/>
                  <a:gd name="T52" fmla="*/ 103 w 120"/>
                  <a:gd name="T53" fmla="*/ 119 h 136"/>
                  <a:gd name="T54" fmla="*/ 98 w 120"/>
                  <a:gd name="T55" fmla="*/ 109 h 136"/>
                  <a:gd name="T56" fmla="*/ 86 w 120"/>
                  <a:gd name="T57" fmla="*/ 78 h 136"/>
                  <a:gd name="T58" fmla="*/ 106 w 120"/>
                  <a:gd name="T59" fmla="*/ 72 h 136"/>
                  <a:gd name="T60" fmla="*/ 117 w 120"/>
                  <a:gd name="T61" fmla="*/ 56 h 136"/>
                  <a:gd name="T62" fmla="*/ 114 w 120"/>
                  <a:gd name="T63" fmla="*/ 32 h 136"/>
                  <a:gd name="T64" fmla="*/ 86 w 120"/>
                  <a:gd name="T65" fmla="*/ 16 h 136"/>
                  <a:gd name="T66" fmla="*/ 32 w 120"/>
                  <a:gd name="T67" fmla="*/ 0 h 136"/>
                  <a:gd name="T68" fmla="*/ 28 w 120"/>
                  <a:gd name="T69" fmla="*/ 1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0" h="136">
                    <a:moveTo>
                      <a:pt x="60" y="37"/>
                    </a:moveTo>
                    <a:cubicBezTo>
                      <a:pt x="62" y="31"/>
                      <a:pt x="64" y="28"/>
                      <a:pt x="66" y="27"/>
                    </a:cubicBezTo>
                    <a:cubicBezTo>
                      <a:pt x="68" y="26"/>
                      <a:pt x="71" y="26"/>
                      <a:pt x="75" y="27"/>
                    </a:cubicBezTo>
                    <a:cubicBezTo>
                      <a:pt x="82" y="29"/>
                      <a:pt x="87" y="32"/>
                      <a:pt x="89" y="36"/>
                    </a:cubicBezTo>
                    <a:cubicBezTo>
                      <a:pt x="92" y="40"/>
                      <a:pt x="93" y="44"/>
                      <a:pt x="91" y="49"/>
                    </a:cubicBezTo>
                    <a:cubicBezTo>
                      <a:pt x="90" y="55"/>
                      <a:pt x="86" y="58"/>
                      <a:pt x="81" y="60"/>
                    </a:cubicBezTo>
                    <a:cubicBezTo>
                      <a:pt x="76" y="61"/>
                      <a:pt x="69" y="61"/>
                      <a:pt x="60" y="58"/>
                    </a:cubicBezTo>
                    <a:cubicBezTo>
                      <a:pt x="58" y="57"/>
                      <a:pt x="57" y="57"/>
                      <a:pt x="56" y="57"/>
                    </a:cubicBezTo>
                    <a:cubicBezTo>
                      <a:pt x="56" y="57"/>
                      <a:pt x="55" y="56"/>
                      <a:pt x="54" y="56"/>
                    </a:cubicBezTo>
                    <a:lnTo>
                      <a:pt x="60" y="37"/>
                    </a:lnTo>
                    <a:close/>
                    <a:moveTo>
                      <a:pt x="28" y="13"/>
                    </a:moveTo>
                    <a:cubicBezTo>
                      <a:pt x="32" y="15"/>
                      <a:pt x="35" y="17"/>
                      <a:pt x="36" y="19"/>
                    </a:cubicBezTo>
                    <a:cubicBezTo>
                      <a:pt x="37" y="22"/>
                      <a:pt x="36" y="27"/>
                      <a:pt x="34" y="36"/>
                    </a:cubicBezTo>
                    <a:cubicBezTo>
                      <a:pt x="21" y="76"/>
                      <a:pt x="21" y="76"/>
                      <a:pt x="21" y="76"/>
                    </a:cubicBezTo>
                    <a:cubicBezTo>
                      <a:pt x="19" y="84"/>
                      <a:pt x="17" y="89"/>
                      <a:pt x="14" y="91"/>
                    </a:cubicBezTo>
                    <a:cubicBezTo>
                      <a:pt x="12" y="93"/>
                      <a:pt x="9" y="93"/>
                      <a:pt x="4" y="92"/>
                    </a:cubicBezTo>
                    <a:cubicBezTo>
                      <a:pt x="0" y="105"/>
                      <a:pt x="0" y="105"/>
                      <a:pt x="0" y="105"/>
                    </a:cubicBezTo>
                    <a:cubicBezTo>
                      <a:pt x="48" y="119"/>
                      <a:pt x="48" y="119"/>
                      <a:pt x="48" y="119"/>
                    </a:cubicBezTo>
                    <a:cubicBezTo>
                      <a:pt x="52" y="106"/>
                      <a:pt x="52" y="106"/>
                      <a:pt x="52" y="106"/>
                    </a:cubicBezTo>
                    <a:cubicBezTo>
                      <a:pt x="47" y="105"/>
                      <a:pt x="45" y="102"/>
                      <a:pt x="44" y="100"/>
                    </a:cubicBezTo>
                    <a:cubicBezTo>
                      <a:pt x="43" y="97"/>
                      <a:pt x="44" y="92"/>
                      <a:pt x="46" y="83"/>
                    </a:cubicBezTo>
                    <a:cubicBezTo>
                      <a:pt x="50" y="70"/>
                      <a:pt x="50" y="70"/>
                      <a:pt x="50" y="70"/>
                    </a:cubicBezTo>
                    <a:cubicBezTo>
                      <a:pt x="60" y="73"/>
                      <a:pt x="60" y="73"/>
                      <a:pt x="60" y="73"/>
                    </a:cubicBezTo>
                    <a:cubicBezTo>
                      <a:pt x="76" y="127"/>
                      <a:pt x="76" y="127"/>
                      <a:pt x="76" y="127"/>
                    </a:cubicBezTo>
                    <a:cubicBezTo>
                      <a:pt x="107" y="136"/>
                      <a:pt x="107" y="136"/>
                      <a:pt x="107" y="136"/>
                    </a:cubicBezTo>
                    <a:cubicBezTo>
                      <a:pt x="111" y="124"/>
                      <a:pt x="111" y="124"/>
                      <a:pt x="111" y="124"/>
                    </a:cubicBezTo>
                    <a:cubicBezTo>
                      <a:pt x="107" y="122"/>
                      <a:pt x="105" y="121"/>
                      <a:pt x="103" y="119"/>
                    </a:cubicBezTo>
                    <a:cubicBezTo>
                      <a:pt x="101" y="117"/>
                      <a:pt x="99" y="114"/>
                      <a:pt x="98" y="109"/>
                    </a:cubicBezTo>
                    <a:cubicBezTo>
                      <a:pt x="86" y="78"/>
                      <a:pt x="86" y="78"/>
                      <a:pt x="86" y="78"/>
                    </a:cubicBezTo>
                    <a:cubicBezTo>
                      <a:pt x="95" y="77"/>
                      <a:pt x="101" y="76"/>
                      <a:pt x="106" y="72"/>
                    </a:cubicBezTo>
                    <a:cubicBezTo>
                      <a:pt x="111" y="69"/>
                      <a:pt x="115" y="64"/>
                      <a:pt x="117" y="56"/>
                    </a:cubicBezTo>
                    <a:cubicBezTo>
                      <a:pt x="120" y="47"/>
                      <a:pt x="119" y="39"/>
                      <a:pt x="114" y="32"/>
                    </a:cubicBezTo>
                    <a:cubicBezTo>
                      <a:pt x="108" y="25"/>
                      <a:pt x="99" y="20"/>
                      <a:pt x="86" y="16"/>
                    </a:cubicBezTo>
                    <a:cubicBezTo>
                      <a:pt x="32" y="0"/>
                      <a:pt x="32" y="0"/>
                      <a:pt x="32" y="0"/>
                    </a:cubicBezTo>
                    <a:lnTo>
                      <a:pt x="28" y="13"/>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29" name="Freeform 218"/>
              <p:cNvSpPr>
                <a:spLocks noEditPoints="1"/>
              </p:cNvSpPr>
              <p:nvPr/>
            </p:nvSpPr>
            <p:spPr bwMode="auto">
              <a:xfrm>
                <a:off x="3213" y="5024"/>
                <a:ext cx="211" cy="241"/>
              </a:xfrm>
              <a:custGeom>
                <a:avLst/>
                <a:gdLst>
                  <a:gd name="T0" fmla="*/ 47 w 101"/>
                  <a:gd name="T1" fmla="*/ 31 h 114"/>
                  <a:gd name="T2" fmla="*/ 50 w 101"/>
                  <a:gd name="T3" fmla="*/ 20 h 114"/>
                  <a:gd name="T4" fmla="*/ 58 w 101"/>
                  <a:gd name="T5" fmla="*/ 19 h 114"/>
                  <a:gd name="T6" fmla="*/ 71 w 101"/>
                  <a:gd name="T7" fmla="*/ 25 h 114"/>
                  <a:gd name="T8" fmla="*/ 74 w 101"/>
                  <a:gd name="T9" fmla="*/ 39 h 114"/>
                  <a:gd name="T10" fmla="*/ 66 w 101"/>
                  <a:gd name="T11" fmla="*/ 53 h 114"/>
                  <a:gd name="T12" fmla="*/ 49 w 101"/>
                  <a:gd name="T13" fmla="*/ 55 h 114"/>
                  <a:gd name="T14" fmla="*/ 46 w 101"/>
                  <a:gd name="T15" fmla="*/ 55 h 114"/>
                  <a:gd name="T16" fmla="*/ 44 w 101"/>
                  <a:gd name="T17" fmla="*/ 55 h 114"/>
                  <a:gd name="T18" fmla="*/ 47 w 101"/>
                  <a:gd name="T19" fmla="*/ 31 h 114"/>
                  <a:gd name="T20" fmla="*/ 12 w 101"/>
                  <a:gd name="T21" fmla="*/ 13 h 114"/>
                  <a:gd name="T22" fmla="*/ 20 w 101"/>
                  <a:gd name="T23" fmla="*/ 17 h 114"/>
                  <a:gd name="T24" fmla="*/ 20 w 101"/>
                  <a:gd name="T25" fmla="*/ 34 h 114"/>
                  <a:gd name="T26" fmla="*/ 15 w 101"/>
                  <a:gd name="T27" fmla="*/ 76 h 114"/>
                  <a:gd name="T28" fmla="*/ 11 w 101"/>
                  <a:gd name="T29" fmla="*/ 92 h 114"/>
                  <a:gd name="T30" fmla="*/ 1 w 101"/>
                  <a:gd name="T31" fmla="*/ 94 h 114"/>
                  <a:gd name="T32" fmla="*/ 0 w 101"/>
                  <a:gd name="T33" fmla="*/ 108 h 114"/>
                  <a:gd name="T34" fmla="*/ 48 w 101"/>
                  <a:gd name="T35" fmla="*/ 114 h 114"/>
                  <a:gd name="T36" fmla="*/ 49 w 101"/>
                  <a:gd name="T37" fmla="*/ 101 h 114"/>
                  <a:gd name="T38" fmla="*/ 41 w 101"/>
                  <a:gd name="T39" fmla="*/ 96 h 114"/>
                  <a:gd name="T40" fmla="*/ 41 w 101"/>
                  <a:gd name="T41" fmla="*/ 79 h 114"/>
                  <a:gd name="T42" fmla="*/ 42 w 101"/>
                  <a:gd name="T43" fmla="*/ 68 h 114"/>
                  <a:gd name="T44" fmla="*/ 59 w 101"/>
                  <a:gd name="T45" fmla="*/ 70 h 114"/>
                  <a:gd name="T46" fmla="*/ 88 w 101"/>
                  <a:gd name="T47" fmla="*/ 66 h 114"/>
                  <a:gd name="T48" fmla="*/ 100 w 101"/>
                  <a:gd name="T49" fmla="*/ 43 h 114"/>
                  <a:gd name="T50" fmla="*/ 93 w 101"/>
                  <a:gd name="T51" fmla="*/ 18 h 114"/>
                  <a:gd name="T52" fmla="*/ 66 w 101"/>
                  <a:gd name="T53" fmla="*/ 6 h 114"/>
                  <a:gd name="T54" fmla="*/ 14 w 101"/>
                  <a:gd name="T55" fmla="*/ 0 h 114"/>
                  <a:gd name="T56" fmla="*/ 12 w 101"/>
                  <a:gd name="T57" fmla="*/ 1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14">
                    <a:moveTo>
                      <a:pt x="47" y="31"/>
                    </a:moveTo>
                    <a:cubicBezTo>
                      <a:pt x="48" y="25"/>
                      <a:pt x="49" y="22"/>
                      <a:pt x="50" y="20"/>
                    </a:cubicBezTo>
                    <a:cubicBezTo>
                      <a:pt x="52" y="19"/>
                      <a:pt x="54" y="18"/>
                      <a:pt x="58" y="19"/>
                    </a:cubicBezTo>
                    <a:cubicBezTo>
                      <a:pt x="64" y="19"/>
                      <a:pt x="68" y="22"/>
                      <a:pt x="71" y="25"/>
                    </a:cubicBezTo>
                    <a:cubicBezTo>
                      <a:pt x="74" y="29"/>
                      <a:pt x="75" y="33"/>
                      <a:pt x="74" y="39"/>
                    </a:cubicBezTo>
                    <a:cubicBezTo>
                      <a:pt x="73" y="45"/>
                      <a:pt x="71" y="50"/>
                      <a:pt x="66" y="53"/>
                    </a:cubicBezTo>
                    <a:cubicBezTo>
                      <a:pt x="62" y="55"/>
                      <a:pt x="56" y="56"/>
                      <a:pt x="49" y="55"/>
                    </a:cubicBezTo>
                    <a:cubicBezTo>
                      <a:pt x="48" y="55"/>
                      <a:pt x="47" y="55"/>
                      <a:pt x="46" y="55"/>
                    </a:cubicBezTo>
                    <a:cubicBezTo>
                      <a:pt x="45" y="55"/>
                      <a:pt x="45" y="55"/>
                      <a:pt x="44" y="55"/>
                    </a:cubicBezTo>
                    <a:lnTo>
                      <a:pt x="47" y="31"/>
                    </a:lnTo>
                    <a:close/>
                    <a:moveTo>
                      <a:pt x="12" y="13"/>
                    </a:moveTo>
                    <a:cubicBezTo>
                      <a:pt x="16" y="13"/>
                      <a:pt x="19" y="15"/>
                      <a:pt x="20" y="17"/>
                    </a:cubicBezTo>
                    <a:cubicBezTo>
                      <a:pt x="22" y="20"/>
                      <a:pt x="22" y="25"/>
                      <a:pt x="20" y="34"/>
                    </a:cubicBezTo>
                    <a:cubicBezTo>
                      <a:pt x="15" y="76"/>
                      <a:pt x="15" y="76"/>
                      <a:pt x="15" y="76"/>
                    </a:cubicBezTo>
                    <a:cubicBezTo>
                      <a:pt x="14" y="85"/>
                      <a:pt x="13" y="90"/>
                      <a:pt x="11" y="92"/>
                    </a:cubicBezTo>
                    <a:cubicBezTo>
                      <a:pt x="9" y="94"/>
                      <a:pt x="6" y="95"/>
                      <a:pt x="1" y="94"/>
                    </a:cubicBezTo>
                    <a:cubicBezTo>
                      <a:pt x="0" y="108"/>
                      <a:pt x="0" y="108"/>
                      <a:pt x="0" y="108"/>
                    </a:cubicBezTo>
                    <a:cubicBezTo>
                      <a:pt x="48" y="114"/>
                      <a:pt x="48" y="114"/>
                      <a:pt x="48" y="114"/>
                    </a:cubicBezTo>
                    <a:cubicBezTo>
                      <a:pt x="49" y="101"/>
                      <a:pt x="49" y="101"/>
                      <a:pt x="49" y="101"/>
                    </a:cubicBezTo>
                    <a:cubicBezTo>
                      <a:pt x="45" y="100"/>
                      <a:pt x="42" y="98"/>
                      <a:pt x="41" y="96"/>
                    </a:cubicBezTo>
                    <a:cubicBezTo>
                      <a:pt x="40" y="93"/>
                      <a:pt x="40" y="88"/>
                      <a:pt x="41" y="79"/>
                    </a:cubicBezTo>
                    <a:cubicBezTo>
                      <a:pt x="42" y="68"/>
                      <a:pt x="42" y="68"/>
                      <a:pt x="42" y="68"/>
                    </a:cubicBezTo>
                    <a:cubicBezTo>
                      <a:pt x="59" y="70"/>
                      <a:pt x="59" y="70"/>
                      <a:pt x="59" y="70"/>
                    </a:cubicBezTo>
                    <a:cubicBezTo>
                      <a:pt x="71" y="72"/>
                      <a:pt x="81" y="70"/>
                      <a:pt x="88" y="66"/>
                    </a:cubicBezTo>
                    <a:cubicBezTo>
                      <a:pt x="94" y="61"/>
                      <a:pt x="98" y="54"/>
                      <a:pt x="100" y="43"/>
                    </a:cubicBezTo>
                    <a:cubicBezTo>
                      <a:pt x="101" y="33"/>
                      <a:pt x="99" y="24"/>
                      <a:pt x="93" y="18"/>
                    </a:cubicBezTo>
                    <a:cubicBezTo>
                      <a:pt x="87" y="11"/>
                      <a:pt x="78" y="8"/>
                      <a:pt x="66" y="6"/>
                    </a:cubicBezTo>
                    <a:cubicBezTo>
                      <a:pt x="14" y="0"/>
                      <a:pt x="14" y="0"/>
                      <a:pt x="14" y="0"/>
                    </a:cubicBezTo>
                    <a:lnTo>
                      <a:pt x="12" y="13"/>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30" name="Freeform 219"/>
              <p:cNvSpPr>
                <a:spLocks noEditPoints="1"/>
              </p:cNvSpPr>
              <p:nvPr/>
            </p:nvSpPr>
            <p:spPr bwMode="auto">
              <a:xfrm>
                <a:off x="3434" y="5034"/>
                <a:ext cx="231" cy="251"/>
              </a:xfrm>
              <a:custGeom>
                <a:avLst/>
                <a:gdLst>
                  <a:gd name="T0" fmla="*/ 72 w 108"/>
                  <a:gd name="T1" fmla="*/ 25 h 115"/>
                  <a:gd name="T2" fmla="*/ 80 w 108"/>
                  <a:gd name="T3" fmla="*/ 57 h 115"/>
                  <a:gd name="T4" fmla="*/ 74 w 108"/>
                  <a:gd name="T5" fmla="*/ 89 h 115"/>
                  <a:gd name="T6" fmla="*/ 56 w 108"/>
                  <a:gd name="T7" fmla="*/ 101 h 115"/>
                  <a:gd name="T8" fmla="*/ 36 w 108"/>
                  <a:gd name="T9" fmla="*/ 90 h 115"/>
                  <a:gd name="T10" fmla="*/ 28 w 108"/>
                  <a:gd name="T11" fmla="*/ 59 h 115"/>
                  <a:gd name="T12" fmla="*/ 34 w 108"/>
                  <a:gd name="T13" fmla="*/ 26 h 115"/>
                  <a:gd name="T14" fmla="*/ 52 w 108"/>
                  <a:gd name="T15" fmla="*/ 14 h 115"/>
                  <a:gd name="T16" fmla="*/ 72 w 108"/>
                  <a:gd name="T17" fmla="*/ 25 h 115"/>
                  <a:gd name="T18" fmla="*/ 14 w 108"/>
                  <a:gd name="T19" fmla="*/ 18 h 115"/>
                  <a:gd name="T20" fmla="*/ 0 w 108"/>
                  <a:gd name="T21" fmla="*/ 60 h 115"/>
                  <a:gd name="T22" fmla="*/ 17 w 108"/>
                  <a:gd name="T23" fmla="*/ 100 h 115"/>
                  <a:gd name="T24" fmla="*/ 56 w 108"/>
                  <a:gd name="T25" fmla="*/ 115 h 115"/>
                  <a:gd name="T26" fmla="*/ 94 w 108"/>
                  <a:gd name="T27" fmla="*/ 97 h 115"/>
                  <a:gd name="T28" fmla="*/ 108 w 108"/>
                  <a:gd name="T29" fmla="*/ 56 h 115"/>
                  <a:gd name="T30" fmla="*/ 91 w 108"/>
                  <a:gd name="T31" fmla="*/ 15 h 115"/>
                  <a:gd name="T32" fmla="*/ 52 w 108"/>
                  <a:gd name="T33" fmla="*/ 1 h 115"/>
                  <a:gd name="T34" fmla="*/ 14 w 108"/>
                  <a:gd name="T35" fmla="*/ 1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115">
                    <a:moveTo>
                      <a:pt x="72" y="25"/>
                    </a:moveTo>
                    <a:cubicBezTo>
                      <a:pt x="77" y="32"/>
                      <a:pt x="80" y="43"/>
                      <a:pt x="80" y="57"/>
                    </a:cubicBezTo>
                    <a:cubicBezTo>
                      <a:pt x="81" y="70"/>
                      <a:pt x="79" y="81"/>
                      <a:pt x="74" y="89"/>
                    </a:cubicBezTo>
                    <a:cubicBezTo>
                      <a:pt x="70" y="96"/>
                      <a:pt x="64" y="100"/>
                      <a:pt x="56" y="101"/>
                    </a:cubicBezTo>
                    <a:cubicBezTo>
                      <a:pt x="47" y="101"/>
                      <a:pt x="41" y="97"/>
                      <a:pt x="36" y="90"/>
                    </a:cubicBezTo>
                    <a:cubicBezTo>
                      <a:pt x="31" y="83"/>
                      <a:pt x="29" y="72"/>
                      <a:pt x="28" y="59"/>
                    </a:cubicBezTo>
                    <a:cubicBezTo>
                      <a:pt x="28" y="45"/>
                      <a:pt x="29" y="34"/>
                      <a:pt x="34" y="26"/>
                    </a:cubicBezTo>
                    <a:cubicBezTo>
                      <a:pt x="38" y="19"/>
                      <a:pt x="44" y="15"/>
                      <a:pt x="52" y="14"/>
                    </a:cubicBezTo>
                    <a:cubicBezTo>
                      <a:pt x="61" y="14"/>
                      <a:pt x="67" y="18"/>
                      <a:pt x="72" y="25"/>
                    </a:cubicBezTo>
                    <a:close/>
                    <a:moveTo>
                      <a:pt x="14" y="18"/>
                    </a:moveTo>
                    <a:cubicBezTo>
                      <a:pt x="4" y="29"/>
                      <a:pt x="0" y="43"/>
                      <a:pt x="0" y="60"/>
                    </a:cubicBezTo>
                    <a:cubicBezTo>
                      <a:pt x="1" y="77"/>
                      <a:pt x="6" y="90"/>
                      <a:pt x="17" y="100"/>
                    </a:cubicBezTo>
                    <a:cubicBezTo>
                      <a:pt x="27" y="110"/>
                      <a:pt x="40" y="115"/>
                      <a:pt x="56" y="115"/>
                    </a:cubicBezTo>
                    <a:cubicBezTo>
                      <a:pt x="72" y="114"/>
                      <a:pt x="85" y="108"/>
                      <a:pt x="94" y="97"/>
                    </a:cubicBezTo>
                    <a:cubicBezTo>
                      <a:pt x="104" y="87"/>
                      <a:pt x="108" y="73"/>
                      <a:pt x="108" y="56"/>
                    </a:cubicBezTo>
                    <a:cubicBezTo>
                      <a:pt x="107" y="39"/>
                      <a:pt x="102" y="25"/>
                      <a:pt x="91" y="15"/>
                    </a:cubicBezTo>
                    <a:cubicBezTo>
                      <a:pt x="81" y="5"/>
                      <a:pt x="68" y="0"/>
                      <a:pt x="52" y="1"/>
                    </a:cubicBezTo>
                    <a:cubicBezTo>
                      <a:pt x="36" y="1"/>
                      <a:pt x="23" y="7"/>
                      <a:pt x="14" y="18"/>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31" name="Freeform 220"/>
              <p:cNvSpPr>
                <a:spLocks noEditPoints="1"/>
              </p:cNvSpPr>
              <p:nvPr/>
            </p:nvSpPr>
            <p:spPr bwMode="auto">
              <a:xfrm>
                <a:off x="3656" y="5014"/>
                <a:ext cx="271" cy="261"/>
              </a:xfrm>
              <a:custGeom>
                <a:avLst/>
                <a:gdLst>
                  <a:gd name="T0" fmla="*/ 42 w 128"/>
                  <a:gd name="T1" fmla="*/ 32 h 119"/>
                  <a:gd name="T2" fmla="*/ 43 w 128"/>
                  <a:gd name="T3" fmla="*/ 20 h 119"/>
                  <a:gd name="T4" fmla="*/ 51 w 128"/>
                  <a:gd name="T5" fmla="*/ 16 h 119"/>
                  <a:gd name="T6" fmla="*/ 68 w 128"/>
                  <a:gd name="T7" fmla="*/ 18 h 119"/>
                  <a:gd name="T8" fmla="*/ 76 w 128"/>
                  <a:gd name="T9" fmla="*/ 29 h 119"/>
                  <a:gd name="T10" fmla="*/ 71 w 128"/>
                  <a:gd name="T11" fmla="*/ 43 h 119"/>
                  <a:gd name="T12" fmla="*/ 51 w 128"/>
                  <a:gd name="T13" fmla="*/ 51 h 119"/>
                  <a:gd name="T14" fmla="*/ 48 w 128"/>
                  <a:gd name="T15" fmla="*/ 51 h 119"/>
                  <a:gd name="T16" fmla="*/ 45 w 128"/>
                  <a:gd name="T17" fmla="*/ 51 h 119"/>
                  <a:gd name="T18" fmla="*/ 42 w 128"/>
                  <a:gd name="T19" fmla="*/ 32 h 119"/>
                  <a:gd name="T20" fmla="*/ 2 w 128"/>
                  <a:gd name="T21" fmla="*/ 24 h 119"/>
                  <a:gd name="T22" fmla="*/ 12 w 128"/>
                  <a:gd name="T23" fmla="*/ 26 h 119"/>
                  <a:gd name="T24" fmla="*/ 18 w 128"/>
                  <a:gd name="T25" fmla="*/ 42 h 119"/>
                  <a:gd name="T26" fmla="*/ 25 w 128"/>
                  <a:gd name="T27" fmla="*/ 84 h 119"/>
                  <a:gd name="T28" fmla="*/ 25 w 128"/>
                  <a:gd name="T29" fmla="*/ 100 h 119"/>
                  <a:gd name="T30" fmla="*/ 16 w 128"/>
                  <a:gd name="T31" fmla="*/ 105 h 119"/>
                  <a:gd name="T32" fmla="*/ 18 w 128"/>
                  <a:gd name="T33" fmla="*/ 119 h 119"/>
                  <a:gd name="T34" fmla="*/ 67 w 128"/>
                  <a:gd name="T35" fmla="*/ 111 h 119"/>
                  <a:gd name="T36" fmla="*/ 65 w 128"/>
                  <a:gd name="T37" fmla="*/ 97 h 119"/>
                  <a:gd name="T38" fmla="*/ 55 w 128"/>
                  <a:gd name="T39" fmla="*/ 95 h 119"/>
                  <a:gd name="T40" fmla="*/ 50 w 128"/>
                  <a:gd name="T41" fmla="*/ 79 h 119"/>
                  <a:gd name="T42" fmla="*/ 48 w 128"/>
                  <a:gd name="T43" fmla="*/ 66 h 119"/>
                  <a:gd name="T44" fmla="*/ 58 w 128"/>
                  <a:gd name="T45" fmla="*/ 64 h 119"/>
                  <a:gd name="T46" fmla="*/ 97 w 128"/>
                  <a:gd name="T47" fmla="*/ 106 h 119"/>
                  <a:gd name="T48" fmla="*/ 128 w 128"/>
                  <a:gd name="T49" fmla="*/ 101 h 119"/>
                  <a:gd name="T50" fmla="*/ 126 w 128"/>
                  <a:gd name="T51" fmla="*/ 88 h 119"/>
                  <a:gd name="T52" fmla="*/ 116 w 128"/>
                  <a:gd name="T53" fmla="*/ 86 h 119"/>
                  <a:gd name="T54" fmla="*/ 108 w 128"/>
                  <a:gd name="T55" fmla="*/ 80 h 119"/>
                  <a:gd name="T56" fmla="*/ 84 w 128"/>
                  <a:gd name="T57" fmla="*/ 57 h 119"/>
                  <a:gd name="T58" fmla="*/ 99 w 128"/>
                  <a:gd name="T59" fmla="*/ 43 h 119"/>
                  <a:gd name="T60" fmla="*/ 102 w 128"/>
                  <a:gd name="T61" fmla="*/ 24 h 119"/>
                  <a:gd name="T62" fmla="*/ 88 w 128"/>
                  <a:gd name="T63" fmla="*/ 4 h 119"/>
                  <a:gd name="T64" fmla="*/ 56 w 128"/>
                  <a:gd name="T65" fmla="*/ 2 h 119"/>
                  <a:gd name="T66" fmla="*/ 0 w 128"/>
                  <a:gd name="T67" fmla="*/ 11 h 119"/>
                  <a:gd name="T68" fmla="*/ 2 w 128"/>
                  <a:gd name="T69" fmla="*/ 2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19">
                    <a:moveTo>
                      <a:pt x="42" y="32"/>
                    </a:moveTo>
                    <a:cubicBezTo>
                      <a:pt x="41" y="26"/>
                      <a:pt x="41" y="22"/>
                      <a:pt x="43" y="20"/>
                    </a:cubicBezTo>
                    <a:cubicBezTo>
                      <a:pt x="44" y="18"/>
                      <a:pt x="47" y="17"/>
                      <a:pt x="51" y="16"/>
                    </a:cubicBezTo>
                    <a:cubicBezTo>
                      <a:pt x="58" y="15"/>
                      <a:pt x="64" y="16"/>
                      <a:pt x="68" y="18"/>
                    </a:cubicBezTo>
                    <a:cubicBezTo>
                      <a:pt x="72" y="20"/>
                      <a:pt x="75" y="24"/>
                      <a:pt x="76" y="29"/>
                    </a:cubicBezTo>
                    <a:cubicBezTo>
                      <a:pt x="76" y="35"/>
                      <a:pt x="75" y="39"/>
                      <a:pt x="71" y="43"/>
                    </a:cubicBezTo>
                    <a:cubicBezTo>
                      <a:pt x="67" y="47"/>
                      <a:pt x="60" y="49"/>
                      <a:pt x="51" y="51"/>
                    </a:cubicBezTo>
                    <a:cubicBezTo>
                      <a:pt x="49" y="51"/>
                      <a:pt x="48" y="51"/>
                      <a:pt x="48" y="51"/>
                    </a:cubicBezTo>
                    <a:cubicBezTo>
                      <a:pt x="47" y="51"/>
                      <a:pt x="46" y="51"/>
                      <a:pt x="45" y="51"/>
                    </a:cubicBezTo>
                    <a:lnTo>
                      <a:pt x="42" y="32"/>
                    </a:lnTo>
                    <a:close/>
                    <a:moveTo>
                      <a:pt x="2" y="24"/>
                    </a:moveTo>
                    <a:cubicBezTo>
                      <a:pt x="7" y="23"/>
                      <a:pt x="11" y="24"/>
                      <a:pt x="12" y="26"/>
                    </a:cubicBezTo>
                    <a:cubicBezTo>
                      <a:pt x="14" y="28"/>
                      <a:pt x="16" y="33"/>
                      <a:pt x="18" y="42"/>
                    </a:cubicBezTo>
                    <a:cubicBezTo>
                      <a:pt x="25" y="84"/>
                      <a:pt x="25" y="84"/>
                      <a:pt x="25" y="84"/>
                    </a:cubicBezTo>
                    <a:cubicBezTo>
                      <a:pt x="26" y="92"/>
                      <a:pt x="26" y="98"/>
                      <a:pt x="25" y="100"/>
                    </a:cubicBezTo>
                    <a:cubicBezTo>
                      <a:pt x="24" y="103"/>
                      <a:pt x="21" y="104"/>
                      <a:pt x="16" y="105"/>
                    </a:cubicBezTo>
                    <a:cubicBezTo>
                      <a:pt x="18" y="119"/>
                      <a:pt x="18" y="119"/>
                      <a:pt x="18" y="119"/>
                    </a:cubicBezTo>
                    <a:cubicBezTo>
                      <a:pt x="67" y="111"/>
                      <a:pt x="67" y="111"/>
                      <a:pt x="67" y="111"/>
                    </a:cubicBezTo>
                    <a:cubicBezTo>
                      <a:pt x="65" y="97"/>
                      <a:pt x="65" y="97"/>
                      <a:pt x="65" y="97"/>
                    </a:cubicBezTo>
                    <a:cubicBezTo>
                      <a:pt x="60" y="98"/>
                      <a:pt x="57" y="97"/>
                      <a:pt x="55" y="95"/>
                    </a:cubicBezTo>
                    <a:cubicBezTo>
                      <a:pt x="53" y="93"/>
                      <a:pt x="51" y="88"/>
                      <a:pt x="50" y="79"/>
                    </a:cubicBezTo>
                    <a:cubicBezTo>
                      <a:pt x="48" y="66"/>
                      <a:pt x="48" y="66"/>
                      <a:pt x="48" y="66"/>
                    </a:cubicBezTo>
                    <a:cubicBezTo>
                      <a:pt x="58" y="64"/>
                      <a:pt x="58" y="64"/>
                      <a:pt x="58" y="64"/>
                    </a:cubicBezTo>
                    <a:cubicBezTo>
                      <a:pt x="97" y="106"/>
                      <a:pt x="97" y="106"/>
                      <a:pt x="97" y="106"/>
                    </a:cubicBezTo>
                    <a:cubicBezTo>
                      <a:pt x="128" y="101"/>
                      <a:pt x="128" y="101"/>
                      <a:pt x="128" y="101"/>
                    </a:cubicBezTo>
                    <a:cubicBezTo>
                      <a:pt x="126" y="88"/>
                      <a:pt x="126" y="88"/>
                      <a:pt x="126" y="88"/>
                    </a:cubicBezTo>
                    <a:cubicBezTo>
                      <a:pt x="122" y="88"/>
                      <a:pt x="119" y="88"/>
                      <a:pt x="116" y="86"/>
                    </a:cubicBezTo>
                    <a:cubicBezTo>
                      <a:pt x="114" y="85"/>
                      <a:pt x="111" y="83"/>
                      <a:pt x="108" y="80"/>
                    </a:cubicBezTo>
                    <a:cubicBezTo>
                      <a:pt x="84" y="57"/>
                      <a:pt x="84" y="57"/>
                      <a:pt x="84" y="57"/>
                    </a:cubicBezTo>
                    <a:cubicBezTo>
                      <a:pt x="91" y="53"/>
                      <a:pt x="96" y="49"/>
                      <a:pt x="99" y="43"/>
                    </a:cubicBezTo>
                    <a:cubicBezTo>
                      <a:pt x="102" y="38"/>
                      <a:pt x="103" y="32"/>
                      <a:pt x="102" y="24"/>
                    </a:cubicBezTo>
                    <a:cubicBezTo>
                      <a:pt x="100" y="15"/>
                      <a:pt x="95" y="8"/>
                      <a:pt x="88" y="4"/>
                    </a:cubicBezTo>
                    <a:cubicBezTo>
                      <a:pt x="80" y="0"/>
                      <a:pt x="70" y="0"/>
                      <a:pt x="56" y="2"/>
                    </a:cubicBezTo>
                    <a:cubicBezTo>
                      <a:pt x="0" y="11"/>
                      <a:pt x="0" y="11"/>
                      <a:pt x="0" y="11"/>
                    </a:cubicBezTo>
                    <a:lnTo>
                      <a:pt x="2" y="24"/>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32" name="Freeform 221"/>
              <p:cNvSpPr>
                <a:spLocks noEditPoints="1"/>
              </p:cNvSpPr>
              <p:nvPr/>
            </p:nvSpPr>
            <p:spPr bwMode="auto">
              <a:xfrm>
                <a:off x="3937" y="4954"/>
                <a:ext cx="231" cy="271"/>
              </a:xfrm>
              <a:custGeom>
                <a:avLst/>
                <a:gdLst>
                  <a:gd name="T0" fmla="*/ 43 w 107"/>
                  <a:gd name="T1" fmla="*/ 55 h 126"/>
                  <a:gd name="T2" fmla="*/ 24 w 107"/>
                  <a:gd name="T3" fmla="*/ 63 h 126"/>
                  <a:gd name="T4" fmla="*/ 22 w 107"/>
                  <a:gd name="T5" fmla="*/ 29 h 126"/>
                  <a:gd name="T6" fmla="*/ 43 w 107"/>
                  <a:gd name="T7" fmla="*/ 55 h 126"/>
                  <a:gd name="T8" fmla="*/ 9 w 107"/>
                  <a:gd name="T9" fmla="*/ 90 h 126"/>
                  <a:gd name="T10" fmla="*/ 9 w 107"/>
                  <a:gd name="T11" fmla="*/ 92 h 126"/>
                  <a:gd name="T12" fmla="*/ 0 w 107"/>
                  <a:gd name="T13" fmla="*/ 114 h 126"/>
                  <a:gd name="T14" fmla="*/ 5 w 107"/>
                  <a:gd name="T15" fmla="*/ 126 h 126"/>
                  <a:gd name="T16" fmla="*/ 44 w 107"/>
                  <a:gd name="T17" fmla="*/ 111 h 126"/>
                  <a:gd name="T18" fmla="*/ 39 w 107"/>
                  <a:gd name="T19" fmla="*/ 99 h 126"/>
                  <a:gd name="T20" fmla="*/ 30 w 107"/>
                  <a:gd name="T21" fmla="*/ 100 h 126"/>
                  <a:gd name="T22" fmla="*/ 26 w 107"/>
                  <a:gd name="T23" fmla="*/ 96 h 126"/>
                  <a:gd name="T24" fmla="*/ 26 w 107"/>
                  <a:gd name="T25" fmla="*/ 94 h 126"/>
                  <a:gd name="T26" fmla="*/ 25 w 107"/>
                  <a:gd name="T27" fmla="*/ 93 h 126"/>
                  <a:gd name="T28" fmla="*/ 24 w 107"/>
                  <a:gd name="T29" fmla="*/ 77 h 126"/>
                  <a:gd name="T30" fmla="*/ 52 w 107"/>
                  <a:gd name="T31" fmla="*/ 66 h 126"/>
                  <a:gd name="T32" fmla="*/ 63 w 107"/>
                  <a:gd name="T33" fmla="*/ 78 h 126"/>
                  <a:gd name="T34" fmla="*/ 64 w 107"/>
                  <a:gd name="T35" fmla="*/ 80 h 126"/>
                  <a:gd name="T36" fmla="*/ 65 w 107"/>
                  <a:gd name="T37" fmla="*/ 82 h 126"/>
                  <a:gd name="T38" fmla="*/ 65 w 107"/>
                  <a:gd name="T39" fmla="*/ 88 h 126"/>
                  <a:gd name="T40" fmla="*/ 58 w 107"/>
                  <a:gd name="T41" fmla="*/ 92 h 126"/>
                  <a:gd name="T42" fmla="*/ 57 w 107"/>
                  <a:gd name="T43" fmla="*/ 92 h 126"/>
                  <a:gd name="T44" fmla="*/ 62 w 107"/>
                  <a:gd name="T45" fmla="*/ 104 h 126"/>
                  <a:gd name="T46" fmla="*/ 107 w 107"/>
                  <a:gd name="T47" fmla="*/ 87 h 126"/>
                  <a:gd name="T48" fmla="*/ 102 w 107"/>
                  <a:gd name="T49" fmla="*/ 75 h 126"/>
                  <a:gd name="T50" fmla="*/ 85 w 107"/>
                  <a:gd name="T51" fmla="*/ 66 h 126"/>
                  <a:gd name="T52" fmla="*/ 84 w 107"/>
                  <a:gd name="T53" fmla="*/ 66 h 126"/>
                  <a:gd name="T54" fmla="*/ 29 w 107"/>
                  <a:gd name="T55" fmla="*/ 0 h 126"/>
                  <a:gd name="T56" fmla="*/ 8 w 107"/>
                  <a:gd name="T57" fmla="*/ 8 h 126"/>
                  <a:gd name="T58" fmla="*/ 9 w 107"/>
                  <a:gd name="T59" fmla="*/ 9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126">
                    <a:moveTo>
                      <a:pt x="43" y="55"/>
                    </a:moveTo>
                    <a:cubicBezTo>
                      <a:pt x="24" y="63"/>
                      <a:pt x="24" y="63"/>
                      <a:pt x="24" y="63"/>
                    </a:cubicBezTo>
                    <a:cubicBezTo>
                      <a:pt x="22" y="29"/>
                      <a:pt x="22" y="29"/>
                      <a:pt x="22" y="29"/>
                    </a:cubicBezTo>
                    <a:lnTo>
                      <a:pt x="43" y="55"/>
                    </a:lnTo>
                    <a:close/>
                    <a:moveTo>
                      <a:pt x="9" y="90"/>
                    </a:moveTo>
                    <a:cubicBezTo>
                      <a:pt x="9" y="91"/>
                      <a:pt x="9" y="91"/>
                      <a:pt x="9" y="92"/>
                    </a:cubicBezTo>
                    <a:cubicBezTo>
                      <a:pt x="10" y="103"/>
                      <a:pt x="7" y="110"/>
                      <a:pt x="0" y="114"/>
                    </a:cubicBezTo>
                    <a:cubicBezTo>
                      <a:pt x="5" y="126"/>
                      <a:pt x="5" y="126"/>
                      <a:pt x="5" y="126"/>
                    </a:cubicBezTo>
                    <a:cubicBezTo>
                      <a:pt x="44" y="111"/>
                      <a:pt x="44" y="111"/>
                      <a:pt x="44" y="111"/>
                    </a:cubicBezTo>
                    <a:cubicBezTo>
                      <a:pt x="39" y="99"/>
                      <a:pt x="39" y="99"/>
                      <a:pt x="39" y="99"/>
                    </a:cubicBezTo>
                    <a:cubicBezTo>
                      <a:pt x="35" y="100"/>
                      <a:pt x="32" y="101"/>
                      <a:pt x="30" y="100"/>
                    </a:cubicBezTo>
                    <a:cubicBezTo>
                      <a:pt x="29" y="100"/>
                      <a:pt x="27" y="98"/>
                      <a:pt x="26" y="96"/>
                    </a:cubicBezTo>
                    <a:cubicBezTo>
                      <a:pt x="26" y="95"/>
                      <a:pt x="26" y="95"/>
                      <a:pt x="26" y="94"/>
                    </a:cubicBezTo>
                    <a:cubicBezTo>
                      <a:pt x="25" y="94"/>
                      <a:pt x="25" y="93"/>
                      <a:pt x="25" y="93"/>
                    </a:cubicBezTo>
                    <a:cubicBezTo>
                      <a:pt x="24" y="77"/>
                      <a:pt x="24" y="77"/>
                      <a:pt x="24" y="77"/>
                    </a:cubicBezTo>
                    <a:cubicBezTo>
                      <a:pt x="52" y="66"/>
                      <a:pt x="52" y="66"/>
                      <a:pt x="52" y="66"/>
                    </a:cubicBezTo>
                    <a:cubicBezTo>
                      <a:pt x="63" y="78"/>
                      <a:pt x="63" y="78"/>
                      <a:pt x="63" y="78"/>
                    </a:cubicBezTo>
                    <a:cubicBezTo>
                      <a:pt x="63" y="79"/>
                      <a:pt x="63" y="79"/>
                      <a:pt x="64" y="80"/>
                    </a:cubicBezTo>
                    <a:cubicBezTo>
                      <a:pt x="64" y="81"/>
                      <a:pt x="65" y="82"/>
                      <a:pt x="65" y="82"/>
                    </a:cubicBezTo>
                    <a:cubicBezTo>
                      <a:pt x="66" y="85"/>
                      <a:pt x="66" y="86"/>
                      <a:pt x="65" y="88"/>
                    </a:cubicBezTo>
                    <a:cubicBezTo>
                      <a:pt x="64" y="89"/>
                      <a:pt x="62" y="90"/>
                      <a:pt x="58" y="92"/>
                    </a:cubicBezTo>
                    <a:cubicBezTo>
                      <a:pt x="57" y="92"/>
                      <a:pt x="57" y="92"/>
                      <a:pt x="57" y="92"/>
                    </a:cubicBezTo>
                    <a:cubicBezTo>
                      <a:pt x="62" y="104"/>
                      <a:pt x="62" y="104"/>
                      <a:pt x="62" y="104"/>
                    </a:cubicBezTo>
                    <a:cubicBezTo>
                      <a:pt x="107" y="87"/>
                      <a:pt x="107" y="87"/>
                      <a:pt x="107" y="87"/>
                    </a:cubicBezTo>
                    <a:cubicBezTo>
                      <a:pt x="102" y="75"/>
                      <a:pt x="102" y="75"/>
                      <a:pt x="102" y="75"/>
                    </a:cubicBezTo>
                    <a:cubicBezTo>
                      <a:pt x="96" y="76"/>
                      <a:pt x="91" y="73"/>
                      <a:pt x="85" y="66"/>
                    </a:cubicBezTo>
                    <a:cubicBezTo>
                      <a:pt x="84" y="66"/>
                      <a:pt x="84" y="66"/>
                      <a:pt x="84" y="66"/>
                    </a:cubicBezTo>
                    <a:cubicBezTo>
                      <a:pt x="29" y="0"/>
                      <a:pt x="29" y="0"/>
                      <a:pt x="29" y="0"/>
                    </a:cubicBezTo>
                    <a:cubicBezTo>
                      <a:pt x="8" y="8"/>
                      <a:pt x="8" y="8"/>
                      <a:pt x="8" y="8"/>
                    </a:cubicBezTo>
                    <a:lnTo>
                      <a:pt x="9" y="90"/>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33" name="Freeform 222"/>
              <p:cNvSpPr/>
              <p:nvPr/>
            </p:nvSpPr>
            <p:spPr bwMode="auto">
              <a:xfrm>
                <a:off x="4068" y="4854"/>
                <a:ext cx="231" cy="271"/>
              </a:xfrm>
              <a:custGeom>
                <a:avLst/>
                <a:gdLst>
                  <a:gd name="T0" fmla="*/ 0 w 110"/>
                  <a:gd name="T1" fmla="*/ 38 h 127"/>
                  <a:gd name="T2" fmla="*/ 73 w 110"/>
                  <a:gd name="T3" fmla="*/ 0 h 127"/>
                  <a:gd name="T4" fmla="*/ 99 w 110"/>
                  <a:gd name="T5" fmla="*/ 24 h 127"/>
                  <a:gd name="T6" fmla="*/ 92 w 110"/>
                  <a:gd name="T7" fmla="*/ 33 h 127"/>
                  <a:gd name="T8" fmla="*/ 73 w 110"/>
                  <a:gd name="T9" fmla="*/ 23 h 127"/>
                  <a:gd name="T10" fmla="*/ 56 w 110"/>
                  <a:gd name="T11" fmla="*/ 26 h 127"/>
                  <a:gd name="T12" fmla="*/ 55 w 110"/>
                  <a:gd name="T13" fmla="*/ 26 h 127"/>
                  <a:gd name="T14" fmla="*/ 84 w 110"/>
                  <a:gd name="T15" fmla="*/ 80 h 127"/>
                  <a:gd name="T16" fmla="*/ 94 w 110"/>
                  <a:gd name="T17" fmla="*/ 93 h 127"/>
                  <a:gd name="T18" fmla="*/ 104 w 110"/>
                  <a:gd name="T19" fmla="*/ 92 h 127"/>
                  <a:gd name="T20" fmla="*/ 110 w 110"/>
                  <a:gd name="T21" fmla="*/ 104 h 127"/>
                  <a:gd name="T22" fmla="*/ 66 w 110"/>
                  <a:gd name="T23" fmla="*/ 127 h 127"/>
                  <a:gd name="T24" fmla="*/ 60 w 110"/>
                  <a:gd name="T25" fmla="*/ 115 h 127"/>
                  <a:gd name="T26" fmla="*/ 67 w 110"/>
                  <a:gd name="T27" fmla="*/ 108 h 127"/>
                  <a:gd name="T28" fmla="*/ 61 w 110"/>
                  <a:gd name="T29" fmla="*/ 92 h 127"/>
                  <a:gd name="T30" fmla="*/ 32 w 110"/>
                  <a:gd name="T31" fmla="*/ 38 h 127"/>
                  <a:gd name="T32" fmla="*/ 31 w 110"/>
                  <a:gd name="T33" fmla="*/ 39 h 127"/>
                  <a:gd name="T34" fmla="*/ 19 w 110"/>
                  <a:gd name="T35" fmla="*/ 51 h 127"/>
                  <a:gd name="T36" fmla="*/ 16 w 110"/>
                  <a:gd name="T37" fmla="*/ 72 h 127"/>
                  <a:gd name="T38" fmla="*/ 6 w 110"/>
                  <a:gd name="T39" fmla="*/ 73 h 127"/>
                  <a:gd name="T40" fmla="*/ 0 w 110"/>
                  <a:gd name="T41" fmla="*/ 38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27">
                    <a:moveTo>
                      <a:pt x="0" y="38"/>
                    </a:moveTo>
                    <a:cubicBezTo>
                      <a:pt x="73" y="0"/>
                      <a:pt x="73" y="0"/>
                      <a:pt x="73" y="0"/>
                    </a:cubicBezTo>
                    <a:cubicBezTo>
                      <a:pt x="99" y="24"/>
                      <a:pt x="99" y="24"/>
                      <a:pt x="99" y="24"/>
                    </a:cubicBezTo>
                    <a:cubicBezTo>
                      <a:pt x="92" y="33"/>
                      <a:pt x="92" y="33"/>
                      <a:pt x="92" y="33"/>
                    </a:cubicBezTo>
                    <a:cubicBezTo>
                      <a:pt x="85" y="27"/>
                      <a:pt x="79" y="24"/>
                      <a:pt x="73" y="23"/>
                    </a:cubicBezTo>
                    <a:cubicBezTo>
                      <a:pt x="68" y="22"/>
                      <a:pt x="62" y="23"/>
                      <a:pt x="56" y="26"/>
                    </a:cubicBezTo>
                    <a:cubicBezTo>
                      <a:pt x="55" y="26"/>
                      <a:pt x="55" y="26"/>
                      <a:pt x="55" y="26"/>
                    </a:cubicBezTo>
                    <a:cubicBezTo>
                      <a:pt x="84" y="80"/>
                      <a:pt x="84" y="80"/>
                      <a:pt x="84" y="80"/>
                    </a:cubicBezTo>
                    <a:cubicBezTo>
                      <a:pt x="88" y="88"/>
                      <a:pt x="91" y="92"/>
                      <a:pt x="94" y="93"/>
                    </a:cubicBezTo>
                    <a:cubicBezTo>
                      <a:pt x="96" y="95"/>
                      <a:pt x="99" y="94"/>
                      <a:pt x="104" y="92"/>
                    </a:cubicBezTo>
                    <a:cubicBezTo>
                      <a:pt x="110" y="104"/>
                      <a:pt x="110" y="104"/>
                      <a:pt x="110" y="104"/>
                    </a:cubicBezTo>
                    <a:cubicBezTo>
                      <a:pt x="66" y="127"/>
                      <a:pt x="66" y="127"/>
                      <a:pt x="66" y="127"/>
                    </a:cubicBezTo>
                    <a:cubicBezTo>
                      <a:pt x="60" y="115"/>
                      <a:pt x="60" y="115"/>
                      <a:pt x="60" y="115"/>
                    </a:cubicBezTo>
                    <a:cubicBezTo>
                      <a:pt x="64" y="113"/>
                      <a:pt x="66" y="110"/>
                      <a:pt x="67" y="108"/>
                    </a:cubicBezTo>
                    <a:cubicBezTo>
                      <a:pt x="67" y="105"/>
                      <a:pt x="65" y="100"/>
                      <a:pt x="61" y="92"/>
                    </a:cubicBezTo>
                    <a:cubicBezTo>
                      <a:pt x="32" y="38"/>
                      <a:pt x="32" y="38"/>
                      <a:pt x="32" y="38"/>
                    </a:cubicBezTo>
                    <a:cubicBezTo>
                      <a:pt x="31" y="39"/>
                      <a:pt x="31" y="39"/>
                      <a:pt x="31" y="39"/>
                    </a:cubicBezTo>
                    <a:cubicBezTo>
                      <a:pt x="25" y="42"/>
                      <a:pt x="21" y="46"/>
                      <a:pt x="19" y="51"/>
                    </a:cubicBezTo>
                    <a:cubicBezTo>
                      <a:pt x="17" y="56"/>
                      <a:pt x="16" y="63"/>
                      <a:pt x="16" y="72"/>
                    </a:cubicBezTo>
                    <a:cubicBezTo>
                      <a:pt x="6" y="73"/>
                      <a:pt x="6" y="73"/>
                      <a:pt x="6" y="73"/>
                    </a:cubicBezTo>
                    <a:lnTo>
                      <a:pt x="0" y="38"/>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34" name="Freeform 223"/>
              <p:cNvSpPr/>
              <p:nvPr/>
            </p:nvSpPr>
            <p:spPr bwMode="auto">
              <a:xfrm>
                <a:off x="4248" y="4773"/>
                <a:ext cx="221" cy="251"/>
              </a:xfrm>
              <a:custGeom>
                <a:avLst/>
                <a:gdLst>
                  <a:gd name="T0" fmla="*/ 0 w 104"/>
                  <a:gd name="T1" fmla="*/ 29 h 118"/>
                  <a:gd name="T2" fmla="*/ 42 w 104"/>
                  <a:gd name="T3" fmla="*/ 0 h 118"/>
                  <a:gd name="T4" fmla="*/ 49 w 104"/>
                  <a:gd name="T5" fmla="*/ 11 h 118"/>
                  <a:gd name="T6" fmla="*/ 43 w 104"/>
                  <a:gd name="T7" fmla="*/ 20 h 118"/>
                  <a:gd name="T8" fmla="*/ 51 w 104"/>
                  <a:gd name="T9" fmla="*/ 35 h 118"/>
                  <a:gd name="T10" fmla="*/ 75 w 104"/>
                  <a:gd name="T11" fmla="*/ 69 h 118"/>
                  <a:gd name="T12" fmla="*/ 86 w 104"/>
                  <a:gd name="T13" fmla="*/ 81 h 118"/>
                  <a:gd name="T14" fmla="*/ 96 w 104"/>
                  <a:gd name="T15" fmla="*/ 79 h 118"/>
                  <a:gd name="T16" fmla="*/ 104 w 104"/>
                  <a:gd name="T17" fmla="*/ 90 h 118"/>
                  <a:gd name="T18" fmla="*/ 62 w 104"/>
                  <a:gd name="T19" fmla="*/ 118 h 118"/>
                  <a:gd name="T20" fmla="*/ 55 w 104"/>
                  <a:gd name="T21" fmla="*/ 107 h 118"/>
                  <a:gd name="T22" fmla="*/ 61 w 104"/>
                  <a:gd name="T23" fmla="*/ 99 h 118"/>
                  <a:gd name="T24" fmla="*/ 53 w 104"/>
                  <a:gd name="T25" fmla="*/ 84 h 118"/>
                  <a:gd name="T26" fmla="*/ 29 w 104"/>
                  <a:gd name="T27" fmla="*/ 49 h 118"/>
                  <a:gd name="T28" fmla="*/ 18 w 104"/>
                  <a:gd name="T29" fmla="*/ 37 h 118"/>
                  <a:gd name="T30" fmla="*/ 8 w 104"/>
                  <a:gd name="T31" fmla="*/ 40 h 118"/>
                  <a:gd name="T32" fmla="*/ 0 w 104"/>
                  <a:gd name="T33" fmla="*/ 2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18">
                    <a:moveTo>
                      <a:pt x="0" y="29"/>
                    </a:moveTo>
                    <a:cubicBezTo>
                      <a:pt x="42" y="0"/>
                      <a:pt x="42" y="0"/>
                      <a:pt x="42" y="0"/>
                    </a:cubicBezTo>
                    <a:cubicBezTo>
                      <a:pt x="49" y="11"/>
                      <a:pt x="49" y="11"/>
                      <a:pt x="49" y="11"/>
                    </a:cubicBezTo>
                    <a:cubicBezTo>
                      <a:pt x="45" y="14"/>
                      <a:pt x="43" y="17"/>
                      <a:pt x="43" y="20"/>
                    </a:cubicBezTo>
                    <a:cubicBezTo>
                      <a:pt x="43" y="23"/>
                      <a:pt x="46" y="28"/>
                      <a:pt x="51" y="35"/>
                    </a:cubicBezTo>
                    <a:cubicBezTo>
                      <a:pt x="75" y="69"/>
                      <a:pt x="75" y="69"/>
                      <a:pt x="75" y="69"/>
                    </a:cubicBezTo>
                    <a:cubicBezTo>
                      <a:pt x="80" y="76"/>
                      <a:pt x="83" y="80"/>
                      <a:pt x="86" y="81"/>
                    </a:cubicBezTo>
                    <a:cubicBezTo>
                      <a:pt x="89" y="82"/>
                      <a:pt x="92" y="82"/>
                      <a:pt x="96" y="79"/>
                    </a:cubicBezTo>
                    <a:cubicBezTo>
                      <a:pt x="104" y="90"/>
                      <a:pt x="104" y="90"/>
                      <a:pt x="104" y="90"/>
                    </a:cubicBezTo>
                    <a:cubicBezTo>
                      <a:pt x="62" y="118"/>
                      <a:pt x="62" y="118"/>
                      <a:pt x="62" y="118"/>
                    </a:cubicBezTo>
                    <a:cubicBezTo>
                      <a:pt x="55" y="107"/>
                      <a:pt x="55" y="107"/>
                      <a:pt x="55" y="107"/>
                    </a:cubicBezTo>
                    <a:cubicBezTo>
                      <a:pt x="59" y="105"/>
                      <a:pt x="61" y="102"/>
                      <a:pt x="61" y="99"/>
                    </a:cubicBezTo>
                    <a:cubicBezTo>
                      <a:pt x="61" y="96"/>
                      <a:pt x="58" y="91"/>
                      <a:pt x="53" y="84"/>
                    </a:cubicBezTo>
                    <a:cubicBezTo>
                      <a:pt x="29" y="49"/>
                      <a:pt x="29" y="49"/>
                      <a:pt x="29" y="49"/>
                    </a:cubicBezTo>
                    <a:cubicBezTo>
                      <a:pt x="24" y="42"/>
                      <a:pt x="21" y="38"/>
                      <a:pt x="18" y="37"/>
                    </a:cubicBezTo>
                    <a:cubicBezTo>
                      <a:pt x="15" y="36"/>
                      <a:pt x="12" y="37"/>
                      <a:pt x="8" y="40"/>
                    </a:cubicBezTo>
                    <a:lnTo>
                      <a:pt x="0" y="29"/>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35" name="Freeform 224"/>
              <p:cNvSpPr>
                <a:spLocks noEditPoints="1"/>
              </p:cNvSpPr>
              <p:nvPr/>
            </p:nvSpPr>
            <p:spPr bwMode="auto">
              <a:xfrm>
                <a:off x="4379" y="4673"/>
                <a:ext cx="251" cy="251"/>
              </a:xfrm>
              <a:custGeom>
                <a:avLst/>
                <a:gdLst>
                  <a:gd name="T0" fmla="*/ 54 w 116"/>
                  <a:gd name="T1" fmla="*/ 22 h 118"/>
                  <a:gd name="T2" fmla="*/ 79 w 116"/>
                  <a:gd name="T3" fmla="*/ 43 h 118"/>
                  <a:gd name="T4" fmla="*/ 93 w 116"/>
                  <a:gd name="T5" fmla="*/ 73 h 118"/>
                  <a:gd name="T6" fmla="*/ 84 w 116"/>
                  <a:gd name="T7" fmla="*/ 93 h 118"/>
                  <a:gd name="T8" fmla="*/ 62 w 116"/>
                  <a:gd name="T9" fmla="*/ 96 h 118"/>
                  <a:gd name="T10" fmla="*/ 37 w 116"/>
                  <a:gd name="T11" fmla="*/ 74 h 118"/>
                  <a:gd name="T12" fmla="*/ 23 w 116"/>
                  <a:gd name="T13" fmla="*/ 45 h 118"/>
                  <a:gd name="T14" fmla="*/ 32 w 116"/>
                  <a:gd name="T15" fmla="*/ 24 h 118"/>
                  <a:gd name="T16" fmla="*/ 54 w 116"/>
                  <a:gd name="T17" fmla="*/ 22 h 118"/>
                  <a:gd name="T18" fmla="*/ 2 w 116"/>
                  <a:gd name="T19" fmla="*/ 49 h 118"/>
                  <a:gd name="T20" fmla="*/ 15 w 116"/>
                  <a:gd name="T21" fmla="*/ 91 h 118"/>
                  <a:gd name="T22" fmla="*/ 52 w 116"/>
                  <a:gd name="T23" fmla="*/ 115 h 118"/>
                  <a:gd name="T24" fmla="*/ 93 w 116"/>
                  <a:gd name="T25" fmla="*/ 105 h 118"/>
                  <a:gd name="T26" fmla="*/ 114 w 116"/>
                  <a:gd name="T27" fmla="*/ 69 h 118"/>
                  <a:gd name="T28" fmla="*/ 101 w 116"/>
                  <a:gd name="T29" fmla="*/ 27 h 118"/>
                  <a:gd name="T30" fmla="*/ 64 w 116"/>
                  <a:gd name="T31" fmla="*/ 3 h 118"/>
                  <a:gd name="T32" fmla="*/ 24 w 116"/>
                  <a:gd name="T33" fmla="*/ 13 h 118"/>
                  <a:gd name="T34" fmla="*/ 2 w 116"/>
                  <a:gd name="T35" fmla="*/ 4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8">
                    <a:moveTo>
                      <a:pt x="54" y="22"/>
                    </a:moveTo>
                    <a:cubicBezTo>
                      <a:pt x="62" y="25"/>
                      <a:pt x="71" y="32"/>
                      <a:pt x="79" y="43"/>
                    </a:cubicBezTo>
                    <a:cubicBezTo>
                      <a:pt x="87" y="54"/>
                      <a:pt x="92" y="64"/>
                      <a:pt x="93" y="73"/>
                    </a:cubicBezTo>
                    <a:cubicBezTo>
                      <a:pt x="93" y="82"/>
                      <a:pt x="91" y="88"/>
                      <a:pt x="84" y="93"/>
                    </a:cubicBezTo>
                    <a:cubicBezTo>
                      <a:pt x="78" y="98"/>
                      <a:pt x="70" y="99"/>
                      <a:pt x="62" y="96"/>
                    </a:cubicBezTo>
                    <a:cubicBezTo>
                      <a:pt x="54" y="92"/>
                      <a:pt x="45" y="85"/>
                      <a:pt x="37" y="74"/>
                    </a:cubicBezTo>
                    <a:cubicBezTo>
                      <a:pt x="29" y="63"/>
                      <a:pt x="24" y="53"/>
                      <a:pt x="23" y="45"/>
                    </a:cubicBezTo>
                    <a:cubicBezTo>
                      <a:pt x="22" y="36"/>
                      <a:pt x="25" y="29"/>
                      <a:pt x="32" y="24"/>
                    </a:cubicBezTo>
                    <a:cubicBezTo>
                      <a:pt x="38" y="19"/>
                      <a:pt x="46" y="18"/>
                      <a:pt x="54" y="22"/>
                    </a:cubicBezTo>
                    <a:close/>
                    <a:moveTo>
                      <a:pt x="2" y="49"/>
                    </a:moveTo>
                    <a:cubicBezTo>
                      <a:pt x="0" y="63"/>
                      <a:pt x="5" y="77"/>
                      <a:pt x="15" y="91"/>
                    </a:cubicBezTo>
                    <a:cubicBezTo>
                      <a:pt x="25" y="104"/>
                      <a:pt x="38" y="112"/>
                      <a:pt x="52" y="115"/>
                    </a:cubicBezTo>
                    <a:cubicBezTo>
                      <a:pt x="66" y="118"/>
                      <a:pt x="80" y="114"/>
                      <a:pt x="93" y="105"/>
                    </a:cubicBezTo>
                    <a:cubicBezTo>
                      <a:pt x="105" y="95"/>
                      <a:pt x="112" y="83"/>
                      <a:pt x="114" y="69"/>
                    </a:cubicBezTo>
                    <a:cubicBezTo>
                      <a:pt x="116" y="55"/>
                      <a:pt x="111" y="41"/>
                      <a:pt x="101" y="27"/>
                    </a:cubicBezTo>
                    <a:cubicBezTo>
                      <a:pt x="91" y="13"/>
                      <a:pt x="79" y="5"/>
                      <a:pt x="64" y="3"/>
                    </a:cubicBezTo>
                    <a:cubicBezTo>
                      <a:pt x="50" y="0"/>
                      <a:pt x="36" y="4"/>
                      <a:pt x="24" y="13"/>
                    </a:cubicBezTo>
                    <a:cubicBezTo>
                      <a:pt x="11" y="23"/>
                      <a:pt x="4" y="34"/>
                      <a:pt x="2" y="49"/>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36" name="Freeform 225"/>
              <p:cNvSpPr>
                <a:spLocks noEditPoints="1"/>
              </p:cNvSpPr>
              <p:nvPr/>
            </p:nvSpPr>
            <p:spPr bwMode="auto">
              <a:xfrm>
                <a:off x="4731" y="4231"/>
                <a:ext cx="251" cy="241"/>
              </a:xfrm>
              <a:custGeom>
                <a:avLst/>
                <a:gdLst>
                  <a:gd name="T0" fmla="*/ 39 w 119"/>
                  <a:gd name="T1" fmla="*/ 27 h 114"/>
                  <a:gd name="T2" fmla="*/ 71 w 119"/>
                  <a:gd name="T3" fmla="*/ 34 h 114"/>
                  <a:gd name="T4" fmla="*/ 97 w 119"/>
                  <a:gd name="T5" fmla="*/ 53 h 114"/>
                  <a:gd name="T6" fmla="*/ 99 w 119"/>
                  <a:gd name="T7" fmla="*/ 76 h 114"/>
                  <a:gd name="T8" fmla="*/ 81 w 119"/>
                  <a:gd name="T9" fmla="*/ 88 h 114"/>
                  <a:gd name="T10" fmla="*/ 49 w 119"/>
                  <a:gd name="T11" fmla="*/ 81 h 114"/>
                  <a:gd name="T12" fmla="*/ 22 w 119"/>
                  <a:gd name="T13" fmla="*/ 61 h 114"/>
                  <a:gd name="T14" fmla="*/ 20 w 119"/>
                  <a:gd name="T15" fmla="*/ 39 h 114"/>
                  <a:gd name="T16" fmla="*/ 39 w 119"/>
                  <a:gd name="T17" fmla="*/ 27 h 114"/>
                  <a:gd name="T18" fmla="*/ 5 w 119"/>
                  <a:gd name="T19" fmla="*/ 74 h 114"/>
                  <a:gd name="T20" fmla="*/ 37 w 119"/>
                  <a:gd name="T21" fmla="*/ 105 h 114"/>
                  <a:gd name="T22" fmla="*/ 81 w 119"/>
                  <a:gd name="T23" fmla="*/ 110 h 114"/>
                  <a:gd name="T24" fmla="*/ 112 w 119"/>
                  <a:gd name="T25" fmla="*/ 82 h 114"/>
                  <a:gd name="T26" fmla="*/ 114 w 119"/>
                  <a:gd name="T27" fmla="*/ 40 h 114"/>
                  <a:gd name="T28" fmla="*/ 83 w 119"/>
                  <a:gd name="T29" fmla="*/ 9 h 114"/>
                  <a:gd name="T30" fmla="*/ 38 w 119"/>
                  <a:gd name="T31" fmla="*/ 5 h 114"/>
                  <a:gd name="T32" fmla="*/ 8 w 119"/>
                  <a:gd name="T33" fmla="*/ 33 h 114"/>
                  <a:gd name="T34" fmla="*/ 5 w 119"/>
                  <a:gd name="T35" fmla="*/ 7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 h="114">
                    <a:moveTo>
                      <a:pt x="39" y="27"/>
                    </a:moveTo>
                    <a:cubicBezTo>
                      <a:pt x="48" y="26"/>
                      <a:pt x="58" y="28"/>
                      <a:pt x="71" y="34"/>
                    </a:cubicBezTo>
                    <a:cubicBezTo>
                      <a:pt x="83" y="40"/>
                      <a:pt x="92" y="46"/>
                      <a:pt x="97" y="53"/>
                    </a:cubicBezTo>
                    <a:cubicBezTo>
                      <a:pt x="102" y="61"/>
                      <a:pt x="103" y="68"/>
                      <a:pt x="99" y="76"/>
                    </a:cubicBezTo>
                    <a:cubicBezTo>
                      <a:pt x="95" y="83"/>
                      <a:pt x="89" y="87"/>
                      <a:pt x="81" y="88"/>
                    </a:cubicBezTo>
                    <a:cubicBezTo>
                      <a:pt x="72" y="89"/>
                      <a:pt x="61" y="86"/>
                      <a:pt x="49" y="81"/>
                    </a:cubicBezTo>
                    <a:cubicBezTo>
                      <a:pt x="36" y="75"/>
                      <a:pt x="27" y="68"/>
                      <a:pt x="22" y="61"/>
                    </a:cubicBezTo>
                    <a:cubicBezTo>
                      <a:pt x="17" y="53"/>
                      <a:pt x="17" y="46"/>
                      <a:pt x="20" y="39"/>
                    </a:cubicBezTo>
                    <a:cubicBezTo>
                      <a:pt x="24" y="31"/>
                      <a:pt x="30" y="27"/>
                      <a:pt x="39" y="27"/>
                    </a:cubicBezTo>
                    <a:close/>
                    <a:moveTo>
                      <a:pt x="5" y="74"/>
                    </a:moveTo>
                    <a:cubicBezTo>
                      <a:pt x="11" y="88"/>
                      <a:pt x="21" y="98"/>
                      <a:pt x="37" y="105"/>
                    </a:cubicBezTo>
                    <a:cubicBezTo>
                      <a:pt x="52" y="113"/>
                      <a:pt x="67" y="114"/>
                      <a:pt x="81" y="110"/>
                    </a:cubicBezTo>
                    <a:cubicBezTo>
                      <a:pt x="95" y="105"/>
                      <a:pt x="105" y="96"/>
                      <a:pt x="112" y="82"/>
                    </a:cubicBezTo>
                    <a:cubicBezTo>
                      <a:pt x="119" y="67"/>
                      <a:pt x="119" y="53"/>
                      <a:pt x="114" y="40"/>
                    </a:cubicBezTo>
                    <a:cubicBezTo>
                      <a:pt x="109" y="27"/>
                      <a:pt x="98" y="16"/>
                      <a:pt x="83" y="9"/>
                    </a:cubicBezTo>
                    <a:cubicBezTo>
                      <a:pt x="67" y="2"/>
                      <a:pt x="52" y="0"/>
                      <a:pt x="38" y="5"/>
                    </a:cubicBezTo>
                    <a:cubicBezTo>
                      <a:pt x="25" y="9"/>
                      <a:pt x="14" y="19"/>
                      <a:pt x="8" y="33"/>
                    </a:cubicBezTo>
                    <a:cubicBezTo>
                      <a:pt x="1" y="47"/>
                      <a:pt x="0" y="61"/>
                      <a:pt x="5" y="74"/>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37" name="Freeform 226"/>
              <p:cNvSpPr/>
              <p:nvPr/>
            </p:nvSpPr>
            <p:spPr bwMode="auto">
              <a:xfrm>
                <a:off x="4801" y="4021"/>
                <a:ext cx="261" cy="251"/>
              </a:xfrm>
              <a:custGeom>
                <a:avLst/>
                <a:gdLst>
                  <a:gd name="T0" fmla="*/ 0 w 121"/>
                  <a:gd name="T1" fmla="*/ 81 h 117"/>
                  <a:gd name="T2" fmla="*/ 27 w 121"/>
                  <a:gd name="T3" fmla="*/ 3 h 117"/>
                  <a:gd name="T4" fmla="*/ 62 w 121"/>
                  <a:gd name="T5" fmla="*/ 0 h 117"/>
                  <a:gd name="T6" fmla="*/ 64 w 121"/>
                  <a:gd name="T7" fmla="*/ 10 h 117"/>
                  <a:gd name="T8" fmla="*/ 42 w 121"/>
                  <a:gd name="T9" fmla="*/ 20 h 117"/>
                  <a:gd name="T10" fmla="*/ 29 w 121"/>
                  <a:gd name="T11" fmla="*/ 38 h 117"/>
                  <a:gd name="T12" fmla="*/ 28 w 121"/>
                  <a:gd name="T13" fmla="*/ 48 h 117"/>
                  <a:gd name="T14" fmla="*/ 38 w 121"/>
                  <a:gd name="T15" fmla="*/ 54 h 117"/>
                  <a:gd name="T16" fmla="*/ 53 w 121"/>
                  <a:gd name="T17" fmla="*/ 59 h 117"/>
                  <a:gd name="T18" fmla="*/ 54 w 121"/>
                  <a:gd name="T19" fmla="*/ 55 h 117"/>
                  <a:gd name="T20" fmla="*/ 55 w 121"/>
                  <a:gd name="T21" fmla="*/ 43 h 117"/>
                  <a:gd name="T22" fmla="*/ 43 w 121"/>
                  <a:gd name="T23" fmla="*/ 35 h 117"/>
                  <a:gd name="T24" fmla="*/ 46 w 121"/>
                  <a:gd name="T25" fmla="*/ 26 h 117"/>
                  <a:gd name="T26" fmla="*/ 95 w 121"/>
                  <a:gd name="T27" fmla="*/ 43 h 117"/>
                  <a:gd name="T28" fmla="*/ 91 w 121"/>
                  <a:gd name="T29" fmla="*/ 51 h 117"/>
                  <a:gd name="T30" fmla="*/ 77 w 121"/>
                  <a:gd name="T31" fmla="*/ 51 h 117"/>
                  <a:gd name="T32" fmla="*/ 69 w 121"/>
                  <a:gd name="T33" fmla="*/ 60 h 117"/>
                  <a:gd name="T34" fmla="*/ 67 w 121"/>
                  <a:gd name="T35" fmla="*/ 64 h 117"/>
                  <a:gd name="T36" fmla="*/ 85 w 121"/>
                  <a:gd name="T37" fmla="*/ 70 h 117"/>
                  <a:gd name="T38" fmla="*/ 101 w 121"/>
                  <a:gd name="T39" fmla="*/ 73 h 117"/>
                  <a:gd name="T40" fmla="*/ 108 w 121"/>
                  <a:gd name="T41" fmla="*/ 65 h 117"/>
                  <a:gd name="T42" fmla="*/ 121 w 121"/>
                  <a:gd name="T43" fmla="*/ 69 h 117"/>
                  <a:gd name="T44" fmla="*/ 104 w 121"/>
                  <a:gd name="T45" fmla="*/ 117 h 117"/>
                  <a:gd name="T46" fmla="*/ 91 w 121"/>
                  <a:gd name="T47" fmla="*/ 113 h 117"/>
                  <a:gd name="T48" fmla="*/ 91 w 121"/>
                  <a:gd name="T49" fmla="*/ 102 h 117"/>
                  <a:gd name="T50" fmla="*/ 76 w 121"/>
                  <a:gd name="T51" fmla="*/ 94 h 117"/>
                  <a:gd name="T52" fmla="*/ 36 w 121"/>
                  <a:gd name="T53" fmla="*/ 81 h 117"/>
                  <a:gd name="T54" fmla="*/ 20 w 121"/>
                  <a:gd name="T55" fmla="*/ 78 h 117"/>
                  <a:gd name="T56" fmla="*/ 13 w 121"/>
                  <a:gd name="T57" fmla="*/ 86 h 117"/>
                  <a:gd name="T58" fmla="*/ 0 w 121"/>
                  <a:gd name="T59" fmla="*/ 8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1" h="117">
                    <a:moveTo>
                      <a:pt x="0" y="81"/>
                    </a:moveTo>
                    <a:cubicBezTo>
                      <a:pt x="27" y="3"/>
                      <a:pt x="27" y="3"/>
                      <a:pt x="27" y="3"/>
                    </a:cubicBezTo>
                    <a:cubicBezTo>
                      <a:pt x="62" y="0"/>
                      <a:pt x="62" y="0"/>
                      <a:pt x="62" y="0"/>
                    </a:cubicBezTo>
                    <a:cubicBezTo>
                      <a:pt x="64" y="10"/>
                      <a:pt x="64" y="10"/>
                      <a:pt x="64" y="10"/>
                    </a:cubicBezTo>
                    <a:cubicBezTo>
                      <a:pt x="55" y="12"/>
                      <a:pt x="47" y="16"/>
                      <a:pt x="42" y="20"/>
                    </a:cubicBezTo>
                    <a:cubicBezTo>
                      <a:pt x="36" y="25"/>
                      <a:pt x="32" y="31"/>
                      <a:pt x="29" y="38"/>
                    </a:cubicBezTo>
                    <a:cubicBezTo>
                      <a:pt x="28" y="42"/>
                      <a:pt x="27" y="46"/>
                      <a:pt x="28" y="48"/>
                    </a:cubicBezTo>
                    <a:cubicBezTo>
                      <a:pt x="29" y="50"/>
                      <a:pt x="33" y="52"/>
                      <a:pt x="38" y="54"/>
                    </a:cubicBezTo>
                    <a:cubicBezTo>
                      <a:pt x="53" y="59"/>
                      <a:pt x="53" y="59"/>
                      <a:pt x="53" y="59"/>
                    </a:cubicBezTo>
                    <a:cubicBezTo>
                      <a:pt x="54" y="55"/>
                      <a:pt x="54" y="55"/>
                      <a:pt x="54" y="55"/>
                    </a:cubicBezTo>
                    <a:cubicBezTo>
                      <a:pt x="56" y="49"/>
                      <a:pt x="56" y="45"/>
                      <a:pt x="55" y="43"/>
                    </a:cubicBezTo>
                    <a:cubicBezTo>
                      <a:pt x="53" y="40"/>
                      <a:pt x="49" y="37"/>
                      <a:pt x="43" y="35"/>
                    </a:cubicBezTo>
                    <a:cubicBezTo>
                      <a:pt x="46" y="26"/>
                      <a:pt x="46" y="26"/>
                      <a:pt x="46" y="26"/>
                    </a:cubicBezTo>
                    <a:cubicBezTo>
                      <a:pt x="95" y="43"/>
                      <a:pt x="95" y="43"/>
                      <a:pt x="95" y="43"/>
                    </a:cubicBezTo>
                    <a:cubicBezTo>
                      <a:pt x="91" y="51"/>
                      <a:pt x="91" y="51"/>
                      <a:pt x="91" y="51"/>
                    </a:cubicBezTo>
                    <a:cubicBezTo>
                      <a:pt x="85" y="50"/>
                      <a:pt x="80" y="50"/>
                      <a:pt x="77" y="51"/>
                    </a:cubicBezTo>
                    <a:cubicBezTo>
                      <a:pt x="73" y="53"/>
                      <a:pt x="70" y="55"/>
                      <a:pt x="69" y="60"/>
                    </a:cubicBezTo>
                    <a:cubicBezTo>
                      <a:pt x="67" y="64"/>
                      <a:pt x="67" y="64"/>
                      <a:pt x="67" y="64"/>
                    </a:cubicBezTo>
                    <a:cubicBezTo>
                      <a:pt x="85" y="70"/>
                      <a:pt x="85" y="70"/>
                      <a:pt x="85" y="70"/>
                    </a:cubicBezTo>
                    <a:cubicBezTo>
                      <a:pt x="93" y="73"/>
                      <a:pt x="98" y="74"/>
                      <a:pt x="101" y="73"/>
                    </a:cubicBezTo>
                    <a:cubicBezTo>
                      <a:pt x="104" y="72"/>
                      <a:pt x="106" y="69"/>
                      <a:pt x="108" y="65"/>
                    </a:cubicBezTo>
                    <a:cubicBezTo>
                      <a:pt x="121" y="69"/>
                      <a:pt x="121" y="69"/>
                      <a:pt x="121" y="69"/>
                    </a:cubicBezTo>
                    <a:cubicBezTo>
                      <a:pt x="104" y="117"/>
                      <a:pt x="104" y="117"/>
                      <a:pt x="104" y="117"/>
                    </a:cubicBezTo>
                    <a:cubicBezTo>
                      <a:pt x="91" y="113"/>
                      <a:pt x="91" y="113"/>
                      <a:pt x="91" y="113"/>
                    </a:cubicBezTo>
                    <a:cubicBezTo>
                      <a:pt x="93" y="108"/>
                      <a:pt x="93" y="105"/>
                      <a:pt x="91" y="102"/>
                    </a:cubicBezTo>
                    <a:cubicBezTo>
                      <a:pt x="89" y="100"/>
                      <a:pt x="84" y="97"/>
                      <a:pt x="76" y="94"/>
                    </a:cubicBezTo>
                    <a:cubicBezTo>
                      <a:pt x="36" y="81"/>
                      <a:pt x="36" y="81"/>
                      <a:pt x="36" y="81"/>
                    </a:cubicBezTo>
                    <a:cubicBezTo>
                      <a:pt x="28" y="78"/>
                      <a:pt x="22" y="77"/>
                      <a:pt x="20" y="78"/>
                    </a:cubicBezTo>
                    <a:cubicBezTo>
                      <a:pt x="17" y="79"/>
                      <a:pt x="15" y="81"/>
                      <a:pt x="13" y="86"/>
                    </a:cubicBezTo>
                    <a:lnTo>
                      <a:pt x="0" y="81"/>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38" name="Freeform 227"/>
              <p:cNvSpPr/>
              <p:nvPr/>
            </p:nvSpPr>
            <p:spPr bwMode="auto">
              <a:xfrm>
                <a:off x="4891" y="3740"/>
                <a:ext cx="251" cy="211"/>
              </a:xfrm>
              <a:custGeom>
                <a:avLst/>
                <a:gdLst>
                  <a:gd name="T0" fmla="*/ 12 w 118"/>
                  <a:gd name="T1" fmla="*/ 18 h 101"/>
                  <a:gd name="T2" fmla="*/ 6 w 118"/>
                  <a:gd name="T3" fmla="*/ 15 h 101"/>
                  <a:gd name="T4" fmla="*/ 7 w 118"/>
                  <a:gd name="T5" fmla="*/ 8 h 101"/>
                  <a:gd name="T6" fmla="*/ 49 w 118"/>
                  <a:gd name="T7" fmla="*/ 0 h 101"/>
                  <a:gd name="T8" fmla="*/ 51 w 118"/>
                  <a:gd name="T9" fmla="*/ 11 h 101"/>
                  <a:gd name="T10" fmla="*/ 27 w 118"/>
                  <a:gd name="T11" fmla="*/ 22 h 101"/>
                  <a:gd name="T12" fmla="*/ 17 w 118"/>
                  <a:gd name="T13" fmla="*/ 39 h 101"/>
                  <a:gd name="T14" fmla="*/ 26 w 118"/>
                  <a:gd name="T15" fmla="*/ 60 h 101"/>
                  <a:gd name="T16" fmla="*/ 55 w 118"/>
                  <a:gd name="T17" fmla="*/ 71 h 101"/>
                  <a:gd name="T18" fmla="*/ 87 w 118"/>
                  <a:gd name="T19" fmla="*/ 68 h 101"/>
                  <a:gd name="T20" fmla="*/ 101 w 118"/>
                  <a:gd name="T21" fmla="*/ 49 h 101"/>
                  <a:gd name="T22" fmla="*/ 97 w 118"/>
                  <a:gd name="T23" fmla="*/ 30 h 101"/>
                  <a:gd name="T24" fmla="*/ 81 w 118"/>
                  <a:gd name="T25" fmla="*/ 13 h 101"/>
                  <a:gd name="T26" fmla="*/ 89 w 118"/>
                  <a:gd name="T27" fmla="*/ 2 h 101"/>
                  <a:gd name="T28" fmla="*/ 112 w 118"/>
                  <a:gd name="T29" fmla="*/ 25 h 101"/>
                  <a:gd name="T30" fmla="*/ 116 w 118"/>
                  <a:gd name="T31" fmla="*/ 54 h 101"/>
                  <a:gd name="T32" fmla="*/ 95 w 118"/>
                  <a:gd name="T33" fmla="*/ 90 h 101"/>
                  <a:gd name="T34" fmla="*/ 52 w 118"/>
                  <a:gd name="T35" fmla="*/ 98 h 101"/>
                  <a:gd name="T36" fmla="*/ 13 w 118"/>
                  <a:gd name="T37" fmla="*/ 79 h 101"/>
                  <a:gd name="T38" fmla="*/ 2 w 118"/>
                  <a:gd name="T39" fmla="*/ 40 h 101"/>
                  <a:gd name="T40" fmla="*/ 5 w 118"/>
                  <a:gd name="T41" fmla="*/ 29 h 101"/>
                  <a:gd name="T42" fmla="*/ 12 w 118"/>
                  <a:gd name="T43" fmla="*/ 1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 h="101">
                    <a:moveTo>
                      <a:pt x="12" y="18"/>
                    </a:moveTo>
                    <a:cubicBezTo>
                      <a:pt x="6" y="15"/>
                      <a:pt x="6" y="15"/>
                      <a:pt x="6" y="15"/>
                    </a:cubicBezTo>
                    <a:cubicBezTo>
                      <a:pt x="7" y="8"/>
                      <a:pt x="7" y="8"/>
                      <a:pt x="7" y="8"/>
                    </a:cubicBezTo>
                    <a:cubicBezTo>
                      <a:pt x="49" y="0"/>
                      <a:pt x="49" y="0"/>
                      <a:pt x="49" y="0"/>
                    </a:cubicBezTo>
                    <a:cubicBezTo>
                      <a:pt x="51" y="11"/>
                      <a:pt x="51" y="11"/>
                      <a:pt x="51" y="11"/>
                    </a:cubicBezTo>
                    <a:cubicBezTo>
                      <a:pt x="41" y="13"/>
                      <a:pt x="33" y="17"/>
                      <a:pt x="27" y="22"/>
                    </a:cubicBezTo>
                    <a:cubicBezTo>
                      <a:pt x="21" y="27"/>
                      <a:pt x="18" y="33"/>
                      <a:pt x="17" y="39"/>
                    </a:cubicBezTo>
                    <a:cubicBezTo>
                      <a:pt x="16" y="47"/>
                      <a:pt x="19" y="54"/>
                      <a:pt x="26" y="60"/>
                    </a:cubicBezTo>
                    <a:cubicBezTo>
                      <a:pt x="32" y="66"/>
                      <a:pt x="42" y="70"/>
                      <a:pt x="55" y="71"/>
                    </a:cubicBezTo>
                    <a:cubicBezTo>
                      <a:pt x="68" y="73"/>
                      <a:pt x="79" y="72"/>
                      <a:pt x="87" y="68"/>
                    </a:cubicBezTo>
                    <a:cubicBezTo>
                      <a:pt x="95" y="64"/>
                      <a:pt x="100" y="58"/>
                      <a:pt x="101" y="49"/>
                    </a:cubicBezTo>
                    <a:cubicBezTo>
                      <a:pt x="102" y="43"/>
                      <a:pt x="101" y="36"/>
                      <a:pt x="97" y="30"/>
                    </a:cubicBezTo>
                    <a:cubicBezTo>
                      <a:pt x="93" y="23"/>
                      <a:pt x="88" y="18"/>
                      <a:pt x="81" y="13"/>
                    </a:cubicBezTo>
                    <a:cubicBezTo>
                      <a:pt x="89" y="2"/>
                      <a:pt x="89" y="2"/>
                      <a:pt x="89" y="2"/>
                    </a:cubicBezTo>
                    <a:cubicBezTo>
                      <a:pt x="99" y="8"/>
                      <a:pt x="107" y="16"/>
                      <a:pt x="112" y="25"/>
                    </a:cubicBezTo>
                    <a:cubicBezTo>
                      <a:pt x="116" y="34"/>
                      <a:pt x="118" y="44"/>
                      <a:pt x="116" y="54"/>
                    </a:cubicBezTo>
                    <a:cubicBezTo>
                      <a:pt x="114" y="70"/>
                      <a:pt x="107" y="82"/>
                      <a:pt x="95" y="90"/>
                    </a:cubicBezTo>
                    <a:cubicBezTo>
                      <a:pt x="84" y="98"/>
                      <a:pt x="69" y="101"/>
                      <a:pt x="52" y="98"/>
                    </a:cubicBezTo>
                    <a:cubicBezTo>
                      <a:pt x="35" y="96"/>
                      <a:pt x="22" y="90"/>
                      <a:pt x="13" y="79"/>
                    </a:cubicBezTo>
                    <a:cubicBezTo>
                      <a:pt x="3" y="68"/>
                      <a:pt x="0" y="55"/>
                      <a:pt x="2" y="40"/>
                    </a:cubicBezTo>
                    <a:cubicBezTo>
                      <a:pt x="2" y="36"/>
                      <a:pt x="3" y="33"/>
                      <a:pt x="5" y="29"/>
                    </a:cubicBezTo>
                    <a:cubicBezTo>
                      <a:pt x="7" y="25"/>
                      <a:pt x="9" y="22"/>
                      <a:pt x="12" y="18"/>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39" name="Freeform 228"/>
              <p:cNvSpPr/>
              <p:nvPr/>
            </p:nvSpPr>
            <p:spPr bwMode="auto">
              <a:xfrm>
                <a:off x="4891" y="3479"/>
                <a:ext cx="251" cy="251"/>
              </a:xfrm>
              <a:custGeom>
                <a:avLst/>
                <a:gdLst>
                  <a:gd name="T0" fmla="*/ 4 w 115"/>
                  <a:gd name="T1" fmla="*/ 116 h 116"/>
                  <a:gd name="T2" fmla="*/ 2 w 115"/>
                  <a:gd name="T3" fmla="*/ 67 h 116"/>
                  <a:gd name="T4" fmla="*/ 15 w 115"/>
                  <a:gd name="T5" fmla="*/ 67 h 116"/>
                  <a:gd name="T6" fmla="*/ 20 w 115"/>
                  <a:gd name="T7" fmla="*/ 76 h 116"/>
                  <a:gd name="T8" fmla="*/ 36 w 115"/>
                  <a:gd name="T9" fmla="*/ 78 h 116"/>
                  <a:gd name="T10" fmla="*/ 47 w 115"/>
                  <a:gd name="T11" fmla="*/ 77 h 116"/>
                  <a:gd name="T12" fmla="*/ 46 w 115"/>
                  <a:gd name="T13" fmla="*/ 40 h 116"/>
                  <a:gd name="T14" fmla="*/ 35 w 115"/>
                  <a:gd name="T15" fmla="*/ 40 h 116"/>
                  <a:gd name="T16" fmla="*/ 18 w 115"/>
                  <a:gd name="T17" fmla="*/ 43 h 116"/>
                  <a:gd name="T18" fmla="*/ 15 w 115"/>
                  <a:gd name="T19" fmla="*/ 53 h 116"/>
                  <a:gd name="T20" fmla="*/ 2 w 115"/>
                  <a:gd name="T21" fmla="*/ 53 h 116"/>
                  <a:gd name="T22" fmla="*/ 0 w 115"/>
                  <a:gd name="T23" fmla="*/ 4 h 116"/>
                  <a:gd name="T24" fmla="*/ 13 w 115"/>
                  <a:gd name="T25" fmla="*/ 4 h 116"/>
                  <a:gd name="T26" fmla="*/ 17 w 115"/>
                  <a:gd name="T27" fmla="*/ 13 h 116"/>
                  <a:gd name="T28" fmla="*/ 34 w 115"/>
                  <a:gd name="T29" fmla="*/ 15 h 116"/>
                  <a:gd name="T30" fmla="*/ 76 w 115"/>
                  <a:gd name="T31" fmla="*/ 13 h 116"/>
                  <a:gd name="T32" fmla="*/ 93 w 115"/>
                  <a:gd name="T33" fmla="*/ 10 h 116"/>
                  <a:gd name="T34" fmla="*/ 96 w 115"/>
                  <a:gd name="T35" fmla="*/ 0 h 116"/>
                  <a:gd name="T36" fmla="*/ 110 w 115"/>
                  <a:gd name="T37" fmla="*/ 0 h 116"/>
                  <a:gd name="T38" fmla="*/ 112 w 115"/>
                  <a:gd name="T39" fmla="*/ 49 h 116"/>
                  <a:gd name="T40" fmla="*/ 99 w 115"/>
                  <a:gd name="T41" fmla="*/ 49 h 116"/>
                  <a:gd name="T42" fmla="*/ 95 w 115"/>
                  <a:gd name="T43" fmla="*/ 40 h 116"/>
                  <a:gd name="T44" fmla="*/ 78 w 115"/>
                  <a:gd name="T45" fmla="*/ 39 h 116"/>
                  <a:gd name="T46" fmla="*/ 59 w 115"/>
                  <a:gd name="T47" fmla="*/ 39 h 116"/>
                  <a:gd name="T48" fmla="*/ 61 w 115"/>
                  <a:gd name="T49" fmla="*/ 76 h 116"/>
                  <a:gd name="T50" fmla="*/ 79 w 115"/>
                  <a:gd name="T51" fmla="*/ 76 h 116"/>
                  <a:gd name="T52" fmla="*/ 96 w 115"/>
                  <a:gd name="T53" fmla="*/ 73 h 116"/>
                  <a:gd name="T54" fmla="*/ 99 w 115"/>
                  <a:gd name="T55" fmla="*/ 63 h 116"/>
                  <a:gd name="T56" fmla="*/ 112 w 115"/>
                  <a:gd name="T57" fmla="*/ 63 h 116"/>
                  <a:gd name="T58" fmla="*/ 115 w 115"/>
                  <a:gd name="T59" fmla="*/ 112 h 116"/>
                  <a:gd name="T60" fmla="*/ 101 w 115"/>
                  <a:gd name="T61" fmla="*/ 112 h 116"/>
                  <a:gd name="T62" fmla="*/ 97 w 115"/>
                  <a:gd name="T63" fmla="*/ 103 h 116"/>
                  <a:gd name="T64" fmla="*/ 80 w 115"/>
                  <a:gd name="T65" fmla="*/ 101 h 116"/>
                  <a:gd name="T66" fmla="*/ 38 w 115"/>
                  <a:gd name="T67" fmla="*/ 103 h 116"/>
                  <a:gd name="T68" fmla="*/ 21 w 115"/>
                  <a:gd name="T69" fmla="*/ 106 h 116"/>
                  <a:gd name="T70" fmla="*/ 18 w 115"/>
                  <a:gd name="T71" fmla="*/ 115 h 116"/>
                  <a:gd name="T72" fmla="*/ 4 w 115"/>
                  <a:gd name="T73"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116">
                    <a:moveTo>
                      <a:pt x="4" y="116"/>
                    </a:moveTo>
                    <a:cubicBezTo>
                      <a:pt x="2" y="67"/>
                      <a:pt x="2" y="67"/>
                      <a:pt x="2" y="67"/>
                    </a:cubicBezTo>
                    <a:cubicBezTo>
                      <a:pt x="15" y="67"/>
                      <a:pt x="15" y="67"/>
                      <a:pt x="15" y="67"/>
                    </a:cubicBezTo>
                    <a:cubicBezTo>
                      <a:pt x="16" y="71"/>
                      <a:pt x="17" y="74"/>
                      <a:pt x="20" y="76"/>
                    </a:cubicBezTo>
                    <a:cubicBezTo>
                      <a:pt x="22" y="77"/>
                      <a:pt x="28" y="78"/>
                      <a:pt x="36" y="78"/>
                    </a:cubicBezTo>
                    <a:cubicBezTo>
                      <a:pt x="47" y="77"/>
                      <a:pt x="47" y="77"/>
                      <a:pt x="47" y="77"/>
                    </a:cubicBezTo>
                    <a:cubicBezTo>
                      <a:pt x="46" y="40"/>
                      <a:pt x="46" y="40"/>
                      <a:pt x="46" y="40"/>
                    </a:cubicBezTo>
                    <a:cubicBezTo>
                      <a:pt x="35" y="40"/>
                      <a:pt x="35" y="40"/>
                      <a:pt x="35" y="40"/>
                    </a:cubicBezTo>
                    <a:cubicBezTo>
                      <a:pt x="26" y="41"/>
                      <a:pt x="20" y="42"/>
                      <a:pt x="18" y="43"/>
                    </a:cubicBezTo>
                    <a:cubicBezTo>
                      <a:pt x="16" y="45"/>
                      <a:pt x="15" y="48"/>
                      <a:pt x="15" y="53"/>
                    </a:cubicBezTo>
                    <a:cubicBezTo>
                      <a:pt x="2" y="53"/>
                      <a:pt x="2" y="53"/>
                      <a:pt x="2" y="53"/>
                    </a:cubicBezTo>
                    <a:cubicBezTo>
                      <a:pt x="0" y="4"/>
                      <a:pt x="0" y="4"/>
                      <a:pt x="0" y="4"/>
                    </a:cubicBezTo>
                    <a:cubicBezTo>
                      <a:pt x="13" y="4"/>
                      <a:pt x="13" y="4"/>
                      <a:pt x="13" y="4"/>
                    </a:cubicBezTo>
                    <a:cubicBezTo>
                      <a:pt x="14" y="8"/>
                      <a:pt x="15" y="11"/>
                      <a:pt x="17" y="13"/>
                    </a:cubicBezTo>
                    <a:cubicBezTo>
                      <a:pt x="20" y="14"/>
                      <a:pt x="25" y="15"/>
                      <a:pt x="34" y="15"/>
                    </a:cubicBezTo>
                    <a:cubicBezTo>
                      <a:pt x="76" y="13"/>
                      <a:pt x="76" y="13"/>
                      <a:pt x="76" y="13"/>
                    </a:cubicBezTo>
                    <a:cubicBezTo>
                      <a:pt x="85" y="13"/>
                      <a:pt x="91" y="11"/>
                      <a:pt x="93" y="10"/>
                    </a:cubicBezTo>
                    <a:cubicBezTo>
                      <a:pt x="95" y="8"/>
                      <a:pt x="96" y="5"/>
                      <a:pt x="96" y="0"/>
                    </a:cubicBezTo>
                    <a:cubicBezTo>
                      <a:pt x="110" y="0"/>
                      <a:pt x="110" y="0"/>
                      <a:pt x="110" y="0"/>
                    </a:cubicBezTo>
                    <a:cubicBezTo>
                      <a:pt x="112" y="49"/>
                      <a:pt x="112" y="49"/>
                      <a:pt x="112" y="49"/>
                    </a:cubicBezTo>
                    <a:cubicBezTo>
                      <a:pt x="99" y="49"/>
                      <a:pt x="99" y="49"/>
                      <a:pt x="99" y="49"/>
                    </a:cubicBezTo>
                    <a:cubicBezTo>
                      <a:pt x="98" y="45"/>
                      <a:pt x="97" y="42"/>
                      <a:pt x="95" y="40"/>
                    </a:cubicBezTo>
                    <a:cubicBezTo>
                      <a:pt x="92" y="39"/>
                      <a:pt x="87" y="38"/>
                      <a:pt x="78" y="39"/>
                    </a:cubicBezTo>
                    <a:cubicBezTo>
                      <a:pt x="59" y="39"/>
                      <a:pt x="59" y="39"/>
                      <a:pt x="59" y="39"/>
                    </a:cubicBezTo>
                    <a:cubicBezTo>
                      <a:pt x="61" y="76"/>
                      <a:pt x="61" y="76"/>
                      <a:pt x="61" y="76"/>
                    </a:cubicBezTo>
                    <a:cubicBezTo>
                      <a:pt x="79" y="76"/>
                      <a:pt x="79" y="76"/>
                      <a:pt x="79" y="76"/>
                    </a:cubicBezTo>
                    <a:cubicBezTo>
                      <a:pt x="88" y="75"/>
                      <a:pt x="94" y="74"/>
                      <a:pt x="96" y="73"/>
                    </a:cubicBezTo>
                    <a:cubicBezTo>
                      <a:pt x="98" y="71"/>
                      <a:pt x="99" y="68"/>
                      <a:pt x="99" y="63"/>
                    </a:cubicBezTo>
                    <a:cubicBezTo>
                      <a:pt x="112" y="63"/>
                      <a:pt x="112" y="63"/>
                      <a:pt x="112" y="63"/>
                    </a:cubicBezTo>
                    <a:cubicBezTo>
                      <a:pt x="115" y="112"/>
                      <a:pt x="115" y="112"/>
                      <a:pt x="115" y="112"/>
                    </a:cubicBezTo>
                    <a:cubicBezTo>
                      <a:pt x="101" y="112"/>
                      <a:pt x="101" y="112"/>
                      <a:pt x="101" y="112"/>
                    </a:cubicBezTo>
                    <a:cubicBezTo>
                      <a:pt x="101" y="108"/>
                      <a:pt x="99" y="105"/>
                      <a:pt x="97" y="103"/>
                    </a:cubicBezTo>
                    <a:cubicBezTo>
                      <a:pt x="95" y="102"/>
                      <a:pt x="89" y="101"/>
                      <a:pt x="80" y="101"/>
                    </a:cubicBezTo>
                    <a:cubicBezTo>
                      <a:pt x="38" y="103"/>
                      <a:pt x="38" y="103"/>
                      <a:pt x="38" y="103"/>
                    </a:cubicBezTo>
                    <a:cubicBezTo>
                      <a:pt x="29" y="103"/>
                      <a:pt x="24" y="104"/>
                      <a:pt x="21" y="106"/>
                    </a:cubicBezTo>
                    <a:cubicBezTo>
                      <a:pt x="19" y="108"/>
                      <a:pt x="18" y="111"/>
                      <a:pt x="18" y="115"/>
                    </a:cubicBezTo>
                    <a:lnTo>
                      <a:pt x="4" y="116"/>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40" name="Freeform 229"/>
              <p:cNvSpPr/>
              <p:nvPr/>
            </p:nvSpPr>
            <p:spPr bwMode="auto">
              <a:xfrm>
                <a:off x="4871" y="3328"/>
                <a:ext cx="251" cy="151"/>
              </a:xfrm>
              <a:custGeom>
                <a:avLst/>
                <a:gdLst>
                  <a:gd name="T0" fmla="*/ 9 w 118"/>
                  <a:gd name="T1" fmla="*/ 69 h 69"/>
                  <a:gd name="T2" fmla="*/ 4 w 118"/>
                  <a:gd name="T3" fmla="*/ 42 h 69"/>
                  <a:gd name="T4" fmla="*/ 0 w 118"/>
                  <a:gd name="T5" fmla="*/ 20 h 69"/>
                  <a:gd name="T6" fmla="*/ 14 w 118"/>
                  <a:gd name="T7" fmla="*/ 17 h 69"/>
                  <a:gd name="T8" fmla="*/ 19 w 118"/>
                  <a:gd name="T9" fmla="*/ 26 h 69"/>
                  <a:gd name="T10" fmla="*/ 36 w 118"/>
                  <a:gd name="T11" fmla="*/ 26 h 69"/>
                  <a:gd name="T12" fmla="*/ 78 w 118"/>
                  <a:gd name="T13" fmla="*/ 18 h 69"/>
                  <a:gd name="T14" fmla="*/ 93 w 118"/>
                  <a:gd name="T15" fmla="*/ 13 h 69"/>
                  <a:gd name="T16" fmla="*/ 96 w 118"/>
                  <a:gd name="T17" fmla="*/ 3 h 69"/>
                  <a:gd name="T18" fmla="*/ 109 w 118"/>
                  <a:gd name="T19" fmla="*/ 0 h 69"/>
                  <a:gd name="T20" fmla="*/ 118 w 118"/>
                  <a:gd name="T21" fmla="*/ 49 h 69"/>
                  <a:gd name="T22" fmla="*/ 104 w 118"/>
                  <a:gd name="T23" fmla="*/ 52 h 69"/>
                  <a:gd name="T24" fmla="*/ 99 w 118"/>
                  <a:gd name="T25" fmla="*/ 43 h 69"/>
                  <a:gd name="T26" fmla="*/ 82 w 118"/>
                  <a:gd name="T27" fmla="*/ 44 h 69"/>
                  <a:gd name="T28" fmla="*/ 40 w 118"/>
                  <a:gd name="T29" fmla="*/ 51 h 69"/>
                  <a:gd name="T30" fmla="*/ 25 w 118"/>
                  <a:gd name="T31" fmla="*/ 56 h 69"/>
                  <a:gd name="T32" fmla="*/ 23 w 118"/>
                  <a:gd name="T33" fmla="*/ 67 h 69"/>
                  <a:gd name="T34" fmla="*/ 9 w 118"/>
                  <a:gd name="T35"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 h="69">
                    <a:moveTo>
                      <a:pt x="9" y="69"/>
                    </a:moveTo>
                    <a:cubicBezTo>
                      <a:pt x="9" y="69"/>
                      <a:pt x="7" y="59"/>
                      <a:pt x="4" y="42"/>
                    </a:cubicBezTo>
                    <a:cubicBezTo>
                      <a:pt x="2" y="26"/>
                      <a:pt x="0" y="20"/>
                      <a:pt x="0" y="20"/>
                    </a:cubicBezTo>
                    <a:cubicBezTo>
                      <a:pt x="14" y="17"/>
                      <a:pt x="14" y="17"/>
                      <a:pt x="14" y="17"/>
                    </a:cubicBezTo>
                    <a:cubicBezTo>
                      <a:pt x="15" y="22"/>
                      <a:pt x="17" y="25"/>
                      <a:pt x="19" y="26"/>
                    </a:cubicBezTo>
                    <a:cubicBezTo>
                      <a:pt x="22" y="27"/>
                      <a:pt x="27" y="27"/>
                      <a:pt x="36" y="26"/>
                    </a:cubicBezTo>
                    <a:cubicBezTo>
                      <a:pt x="78" y="18"/>
                      <a:pt x="78" y="18"/>
                      <a:pt x="78" y="18"/>
                    </a:cubicBezTo>
                    <a:cubicBezTo>
                      <a:pt x="86" y="17"/>
                      <a:pt x="91" y="15"/>
                      <a:pt x="93" y="13"/>
                    </a:cubicBezTo>
                    <a:cubicBezTo>
                      <a:pt x="95" y="11"/>
                      <a:pt x="96" y="7"/>
                      <a:pt x="96" y="3"/>
                    </a:cubicBezTo>
                    <a:cubicBezTo>
                      <a:pt x="109" y="0"/>
                      <a:pt x="109" y="0"/>
                      <a:pt x="109" y="0"/>
                    </a:cubicBezTo>
                    <a:cubicBezTo>
                      <a:pt x="118" y="49"/>
                      <a:pt x="118" y="49"/>
                      <a:pt x="118" y="49"/>
                    </a:cubicBezTo>
                    <a:cubicBezTo>
                      <a:pt x="104" y="52"/>
                      <a:pt x="104" y="52"/>
                      <a:pt x="104" y="52"/>
                    </a:cubicBezTo>
                    <a:cubicBezTo>
                      <a:pt x="103" y="47"/>
                      <a:pt x="102" y="44"/>
                      <a:pt x="99" y="43"/>
                    </a:cubicBezTo>
                    <a:cubicBezTo>
                      <a:pt x="96" y="42"/>
                      <a:pt x="91" y="42"/>
                      <a:pt x="82" y="44"/>
                    </a:cubicBezTo>
                    <a:cubicBezTo>
                      <a:pt x="40" y="51"/>
                      <a:pt x="40" y="51"/>
                      <a:pt x="40" y="51"/>
                    </a:cubicBezTo>
                    <a:cubicBezTo>
                      <a:pt x="32" y="52"/>
                      <a:pt x="27" y="54"/>
                      <a:pt x="25" y="56"/>
                    </a:cubicBezTo>
                    <a:cubicBezTo>
                      <a:pt x="23" y="58"/>
                      <a:pt x="22" y="62"/>
                      <a:pt x="23" y="67"/>
                    </a:cubicBezTo>
                    <a:lnTo>
                      <a:pt x="9" y="69"/>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41" name="Freeform 230"/>
              <p:cNvSpPr/>
              <p:nvPr/>
            </p:nvSpPr>
            <p:spPr bwMode="auto">
              <a:xfrm>
                <a:off x="4811" y="3118"/>
                <a:ext cx="291" cy="241"/>
              </a:xfrm>
              <a:custGeom>
                <a:avLst/>
                <a:gdLst>
                  <a:gd name="T0" fmla="*/ 28 w 134"/>
                  <a:gd name="T1" fmla="*/ 116 h 116"/>
                  <a:gd name="T2" fmla="*/ 16 w 134"/>
                  <a:gd name="T3" fmla="*/ 76 h 116"/>
                  <a:gd name="T4" fmla="*/ 68 w 134"/>
                  <a:gd name="T5" fmla="*/ 26 h 116"/>
                  <a:gd name="T6" fmla="*/ 39 w 134"/>
                  <a:gd name="T7" fmla="*/ 34 h 116"/>
                  <a:gd name="T8" fmla="*/ 24 w 134"/>
                  <a:gd name="T9" fmla="*/ 41 h 116"/>
                  <a:gd name="T10" fmla="*/ 23 w 134"/>
                  <a:gd name="T11" fmla="*/ 50 h 116"/>
                  <a:gd name="T12" fmla="*/ 10 w 134"/>
                  <a:gd name="T13" fmla="*/ 54 h 116"/>
                  <a:gd name="T14" fmla="*/ 0 w 134"/>
                  <a:gd name="T15" fmla="*/ 19 h 116"/>
                  <a:gd name="T16" fmla="*/ 13 w 134"/>
                  <a:gd name="T17" fmla="*/ 15 h 116"/>
                  <a:gd name="T18" fmla="*/ 19 w 134"/>
                  <a:gd name="T19" fmla="*/ 23 h 116"/>
                  <a:gd name="T20" fmla="*/ 36 w 134"/>
                  <a:gd name="T21" fmla="*/ 21 h 116"/>
                  <a:gd name="T22" fmla="*/ 109 w 134"/>
                  <a:gd name="T23" fmla="*/ 0 h 116"/>
                  <a:gd name="T24" fmla="*/ 114 w 134"/>
                  <a:gd name="T25" fmla="*/ 18 h 116"/>
                  <a:gd name="T26" fmla="*/ 46 w 134"/>
                  <a:gd name="T27" fmla="*/ 85 h 116"/>
                  <a:gd name="T28" fmla="*/ 95 w 134"/>
                  <a:gd name="T29" fmla="*/ 71 h 116"/>
                  <a:gd name="T30" fmla="*/ 110 w 134"/>
                  <a:gd name="T31" fmla="*/ 65 h 116"/>
                  <a:gd name="T32" fmla="*/ 111 w 134"/>
                  <a:gd name="T33" fmla="*/ 55 h 116"/>
                  <a:gd name="T34" fmla="*/ 124 w 134"/>
                  <a:gd name="T35" fmla="*/ 51 h 116"/>
                  <a:gd name="T36" fmla="*/ 134 w 134"/>
                  <a:gd name="T37" fmla="*/ 87 h 116"/>
                  <a:gd name="T38" fmla="*/ 121 w 134"/>
                  <a:gd name="T39" fmla="*/ 90 h 116"/>
                  <a:gd name="T40" fmla="*/ 115 w 134"/>
                  <a:gd name="T41" fmla="*/ 82 h 116"/>
                  <a:gd name="T42" fmla="*/ 98 w 134"/>
                  <a:gd name="T43" fmla="*/ 84 h 116"/>
                  <a:gd name="T44" fmla="*/ 57 w 134"/>
                  <a:gd name="T45" fmla="*/ 96 h 116"/>
                  <a:gd name="T46" fmla="*/ 42 w 134"/>
                  <a:gd name="T47" fmla="*/ 103 h 116"/>
                  <a:gd name="T48" fmla="*/ 41 w 134"/>
                  <a:gd name="T49" fmla="*/ 113 h 116"/>
                  <a:gd name="T50" fmla="*/ 28 w 134"/>
                  <a:gd name="T51"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4" h="116">
                    <a:moveTo>
                      <a:pt x="28" y="116"/>
                    </a:moveTo>
                    <a:cubicBezTo>
                      <a:pt x="16" y="76"/>
                      <a:pt x="16" y="76"/>
                      <a:pt x="16" y="76"/>
                    </a:cubicBezTo>
                    <a:cubicBezTo>
                      <a:pt x="68" y="26"/>
                      <a:pt x="68" y="26"/>
                      <a:pt x="68" y="26"/>
                    </a:cubicBezTo>
                    <a:cubicBezTo>
                      <a:pt x="39" y="34"/>
                      <a:pt x="39" y="34"/>
                      <a:pt x="39" y="34"/>
                    </a:cubicBezTo>
                    <a:cubicBezTo>
                      <a:pt x="31" y="36"/>
                      <a:pt x="26" y="39"/>
                      <a:pt x="24" y="41"/>
                    </a:cubicBezTo>
                    <a:cubicBezTo>
                      <a:pt x="22" y="43"/>
                      <a:pt x="22" y="46"/>
                      <a:pt x="23" y="50"/>
                    </a:cubicBezTo>
                    <a:cubicBezTo>
                      <a:pt x="10" y="54"/>
                      <a:pt x="10" y="54"/>
                      <a:pt x="10" y="54"/>
                    </a:cubicBezTo>
                    <a:cubicBezTo>
                      <a:pt x="0" y="19"/>
                      <a:pt x="0" y="19"/>
                      <a:pt x="0" y="19"/>
                    </a:cubicBezTo>
                    <a:cubicBezTo>
                      <a:pt x="13" y="15"/>
                      <a:pt x="13" y="15"/>
                      <a:pt x="13" y="15"/>
                    </a:cubicBezTo>
                    <a:cubicBezTo>
                      <a:pt x="15" y="20"/>
                      <a:pt x="17" y="22"/>
                      <a:pt x="19" y="23"/>
                    </a:cubicBezTo>
                    <a:cubicBezTo>
                      <a:pt x="22" y="24"/>
                      <a:pt x="28" y="23"/>
                      <a:pt x="36" y="21"/>
                    </a:cubicBezTo>
                    <a:cubicBezTo>
                      <a:pt x="109" y="0"/>
                      <a:pt x="109" y="0"/>
                      <a:pt x="109" y="0"/>
                    </a:cubicBezTo>
                    <a:cubicBezTo>
                      <a:pt x="114" y="18"/>
                      <a:pt x="114" y="18"/>
                      <a:pt x="114" y="18"/>
                    </a:cubicBezTo>
                    <a:cubicBezTo>
                      <a:pt x="46" y="85"/>
                      <a:pt x="46" y="85"/>
                      <a:pt x="46" y="85"/>
                    </a:cubicBezTo>
                    <a:cubicBezTo>
                      <a:pt x="95" y="71"/>
                      <a:pt x="95" y="71"/>
                      <a:pt x="95" y="71"/>
                    </a:cubicBezTo>
                    <a:cubicBezTo>
                      <a:pt x="103" y="69"/>
                      <a:pt x="108" y="67"/>
                      <a:pt x="110" y="65"/>
                    </a:cubicBezTo>
                    <a:cubicBezTo>
                      <a:pt x="112" y="63"/>
                      <a:pt x="112" y="59"/>
                      <a:pt x="111" y="55"/>
                    </a:cubicBezTo>
                    <a:cubicBezTo>
                      <a:pt x="124" y="51"/>
                      <a:pt x="124" y="51"/>
                      <a:pt x="124" y="51"/>
                    </a:cubicBezTo>
                    <a:cubicBezTo>
                      <a:pt x="134" y="87"/>
                      <a:pt x="134" y="87"/>
                      <a:pt x="134" y="87"/>
                    </a:cubicBezTo>
                    <a:cubicBezTo>
                      <a:pt x="121" y="90"/>
                      <a:pt x="121" y="90"/>
                      <a:pt x="121" y="90"/>
                    </a:cubicBezTo>
                    <a:cubicBezTo>
                      <a:pt x="120" y="86"/>
                      <a:pt x="118" y="83"/>
                      <a:pt x="115" y="82"/>
                    </a:cubicBezTo>
                    <a:cubicBezTo>
                      <a:pt x="112" y="81"/>
                      <a:pt x="107" y="82"/>
                      <a:pt x="98" y="84"/>
                    </a:cubicBezTo>
                    <a:cubicBezTo>
                      <a:pt x="57" y="96"/>
                      <a:pt x="57" y="96"/>
                      <a:pt x="57" y="96"/>
                    </a:cubicBezTo>
                    <a:cubicBezTo>
                      <a:pt x="49" y="98"/>
                      <a:pt x="44" y="100"/>
                      <a:pt x="42" y="103"/>
                    </a:cubicBezTo>
                    <a:cubicBezTo>
                      <a:pt x="40" y="105"/>
                      <a:pt x="40" y="108"/>
                      <a:pt x="41" y="113"/>
                    </a:cubicBezTo>
                    <a:lnTo>
                      <a:pt x="28" y="116"/>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42" name="Freeform 231"/>
              <p:cNvSpPr>
                <a:spLocks noEditPoints="1"/>
              </p:cNvSpPr>
              <p:nvPr/>
            </p:nvSpPr>
            <p:spPr bwMode="auto">
              <a:xfrm>
                <a:off x="4771" y="2877"/>
                <a:ext cx="271" cy="231"/>
              </a:xfrm>
              <a:custGeom>
                <a:avLst/>
                <a:gdLst>
                  <a:gd name="T0" fmla="*/ 55 w 129"/>
                  <a:gd name="T1" fmla="*/ 65 h 104"/>
                  <a:gd name="T2" fmla="*/ 64 w 129"/>
                  <a:gd name="T3" fmla="*/ 83 h 104"/>
                  <a:gd name="T4" fmla="*/ 30 w 129"/>
                  <a:gd name="T5" fmla="*/ 87 h 104"/>
                  <a:gd name="T6" fmla="*/ 55 w 129"/>
                  <a:gd name="T7" fmla="*/ 65 h 104"/>
                  <a:gd name="T8" fmla="*/ 92 w 129"/>
                  <a:gd name="T9" fmla="*/ 96 h 104"/>
                  <a:gd name="T10" fmla="*/ 94 w 129"/>
                  <a:gd name="T11" fmla="*/ 96 h 104"/>
                  <a:gd name="T12" fmla="*/ 116 w 129"/>
                  <a:gd name="T13" fmla="*/ 104 h 104"/>
                  <a:gd name="T14" fmla="*/ 129 w 129"/>
                  <a:gd name="T15" fmla="*/ 98 h 104"/>
                  <a:gd name="T16" fmla="*/ 112 w 129"/>
                  <a:gd name="T17" fmla="*/ 61 h 104"/>
                  <a:gd name="T18" fmla="*/ 100 w 129"/>
                  <a:gd name="T19" fmla="*/ 66 h 104"/>
                  <a:gd name="T20" fmla="*/ 101 w 129"/>
                  <a:gd name="T21" fmla="*/ 75 h 104"/>
                  <a:gd name="T22" fmla="*/ 97 w 129"/>
                  <a:gd name="T23" fmla="*/ 79 h 104"/>
                  <a:gd name="T24" fmla="*/ 95 w 129"/>
                  <a:gd name="T25" fmla="*/ 80 h 104"/>
                  <a:gd name="T26" fmla="*/ 94 w 129"/>
                  <a:gd name="T27" fmla="*/ 80 h 104"/>
                  <a:gd name="T28" fmla="*/ 78 w 129"/>
                  <a:gd name="T29" fmla="*/ 83 h 104"/>
                  <a:gd name="T30" fmla="*/ 66 w 129"/>
                  <a:gd name="T31" fmla="*/ 55 h 104"/>
                  <a:gd name="T32" fmla="*/ 77 w 129"/>
                  <a:gd name="T33" fmla="*/ 44 h 104"/>
                  <a:gd name="T34" fmla="*/ 79 w 129"/>
                  <a:gd name="T35" fmla="*/ 43 h 104"/>
                  <a:gd name="T36" fmla="*/ 81 w 129"/>
                  <a:gd name="T37" fmla="*/ 42 h 104"/>
                  <a:gd name="T38" fmla="*/ 87 w 129"/>
                  <a:gd name="T39" fmla="*/ 42 h 104"/>
                  <a:gd name="T40" fmla="*/ 91 w 129"/>
                  <a:gd name="T41" fmla="*/ 48 h 104"/>
                  <a:gd name="T42" fmla="*/ 92 w 129"/>
                  <a:gd name="T43" fmla="*/ 49 h 104"/>
                  <a:gd name="T44" fmla="*/ 104 w 129"/>
                  <a:gd name="T45" fmla="*/ 43 h 104"/>
                  <a:gd name="T46" fmla="*/ 84 w 129"/>
                  <a:gd name="T47" fmla="*/ 0 h 104"/>
                  <a:gd name="T48" fmla="*/ 71 w 129"/>
                  <a:gd name="T49" fmla="*/ 5 h 104"/>
                  <a:gd name="T50" fmla="*/ 64 w 129"/>
                  <a:gd name="T51" fmla="*/ 23 h 104"/>
                  <a:gd name="T52" fmla="*/ 63 w 129"/>
                  <a:gd name="T53" fmla="*/ 24 h 104"/>
                  <a:gd name="T54" fmla="*/ 0 w 129"/>
                  <a:gd name="T55" fmla="*/ 82 h 104"/>
                  <a:gd name="T56" fmla="*/ 10 w 129"/>
                  <a:gd name="T57" fmla="*/ 102 h 104"/>
                  <a:gd name="T58" fmla="*/ 92 w 129"/>
                  <a:gd name="T59"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9" h="104">
                    <a:moveTo>
                      <a:pt x="55" y="65"/>
                    </a:moveTo>
                    <a:cubicBezTo>
                      <a:pt x="64" y="83"/>
                      <a:pt x="64" y="83"/>
                      <a:pt x="64" y="83"/>
                    </a:cubicBezTo>
                    <a:cubicBezTo>
                      <a:pt x="30" y="87"/>
                      <a:pt x="30" y="87"/>
                      <a:pt x="30" y="87"/>
                    </a:cubicBezTo>
                    <a:lnTo>
                      <a:pt x="55" y="65"/>
                    </a:lnTo>
                    <a:close/>
                    <a:moveTo>
                      <a:pt x="92" y="96"/>
                    </a:moveTo>
                    <a:cubicBezTo>
                      <a:pt x="93" y="96"/>
                      <a:pt x="93" y="96"/>
                      <a:pt x="94" y="96"/>
                    </a:cubicBezTo>
                    <a:cubicBezTo>
                      <a:pt x="105" y="95"/>
                      <a:pt x="112" y="98"/>
                      <a:pt x="116" y="104"/>
                    </a:cubicBezTo>
                    <a:cubicBezTo>
                      <a:pt x="129" y="98"/>
                      <a:pt x="129" y="98"/>
                      <a:pt x="129" y="98"/>
                    </a:cubicBezTo>
                    <a:cubicBezTo>
                      <a:pt x="112" y="61"/>
                      <a:pt x="112" y="61"/>
                      <a:pt x="112" y="61"/>
                    </a:cubicBezTo>
                    <a:cubicBezTo>
                      <a:pt x="100" y="66"/>
                      <a:pt x="100" y="66"/>
                      <a:pt x="100" y="66"/>
                    </a:cubicBezTo>
                    <a:cubicBezTo>
                      <a:pt x="101" y="70"/>
                      <a:pt x="102" y="73"/>
                      <a:pt x="101" y="75"/>
                    </a:cubicBezTo>
                    <a:cubicBezTo>
                      <a:pt x="101" y="77"/>
                      <a:pt x="99" y="78"/>
                      <a:pt x="97" y="79"/>
                    </a:cubicBezTo>
                    <a:cubicBezTo>
                      <a:pt x="96" y="80"/>
                      <a:pt x="96" y="80"/>
                      <a:pt x="95" y="80"/>
                    </a:cubicBezTo>
                    <a:cubicBezTo>
                      <a:pt x="95" y="80"/>
                      <a:pt x="94" y="80"/>
                      <a:pt x="94" y="80"/>
                    </a:cubicBezTo>
                    <a:cubicBezTo>
                      <a:pt x="78" y="83"/>
                      <a:pt x="78" y="83"/>
                      <a:pt x="78" y="83"/>
                    </a:cubicBezTo>
                    <a:cubicBezTo>
                      <a:pt x="66" y="55"/>
                      <a:pt x="66" y="55"/>
                      <a:pt x="66" y="55"/>
                    </a:cubicBezTo>
                    <a:cubicBezTo>
                      <a:pt x="77" y="44"/>
                      <a:pt x="77" y="44"/>
                      <a:pt x="77" y="44"/>
                    </a:cubicBezTo>
                    <a:cubicBezTo>
                      <a:pt x="78" y="44"/>
                      <a:pt x="78" y="43"/>
                      <a:pt x="79" y="43"/>
                    </a:cubicBezTo>
                    <a:cubicBezTo>
                      <a:pt x="80" y="43"/>
                      <a:pt x="81" y="42"/>
                      <a:pt x="81" y="42"/>
                    </a:cubicBezTo>
                    <a:cubicBezTo>
                      <a:pt x="84" y="41"/>
                      <a:pt x="85" y="41"/>
                      <a:pt x="87" y="42"/>
                    </a:cubicBezTo>
                    <a:cubicBezTo>
                      <a:pt x="88" y="43"/>
                      <a:pt x="90" y="45"/>
                      <a:pt x="91" y="48"/>
                    </a:cubicBezTo>
                    <a:cubicBezTo>
                      <a:pt x="92" y="49"/>
                      <a:pt x="92" y="49"/>
                      <a:pt x="92" y="49"/>
                    </a:cubicBezTo>
                    <a:cubicBezTo>
                      <a:pt x="104" y="43"/>
                      <a:pt x="104" y="43"/>
                      <a:pt x="104" y="43"/>
                    </a:cubicBezTo>
                    <a:cubicBezTo>
                      <a:pt x="84" y="0"/>
                      <a:pt x="84" y="0"/>
                      <a:pt x="84" y="0"/>
                    </a:cubicBezTo>
                    <a:cubicBezTo>
                      <a:pt x="71" y="5"/>
                      <a:pt x="71" y="5"/>
                      <a:pt x="71" y="5"/>
                    </a:cubicBezTo>
                    <a:cubicBezTo>
                      <a:pt x="73" y="11"/>
                      <a:pt x="71" y="17"/>
                      <a:pt x="64" y="23"/>
                    </a:cubicBezTo>
                    <a:cubicBezTo>
                      <a:pt x="63" y="24"/>
                      <a:pt x="63" y="24"/>
                      <a:pt x="63" y="24"/>
                    </a:cubicBezTo>
                    <a:cubicBezTo>
                      <a:pt x="0" y="82"/>
                      <a:pt x="0" y="82"/>
                      <a:pt x="0" y="82"/>
                    </a:cubicBezTo>
                    <a:cubicBezTo>
                      <a:pt x="10" y="102"/>
                      <a:pt x="10" y="102"/>
                      <a:pt x="10" y="102"/>
                    </a:cubicBezTo>
                    <a:lnTo>
                      <a:pt x="92" y="96"/>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43" name="Freeform 232"/>
              <p:cNvSpPr/>
              <p:nvPr/>
            </p:nvSpPr>
            <p:spPr bwMode="auto">
              <a:xfrm>
                <a:off x="4510" y="4472"/>
                <a:ext cx="301" cy="311"/>
              </a:xfrm>
              <a:custGeom>
                <a:avLst/>
                <a:gdLst>
                  <a:gd name="T0" fmla="*/ 0 w 142"/>
                  <a:gd name="T1" fmla="*/ 78 h 148"/>
                  <a:gd name="T2" fmla="*/ 27 w 142"/>
                  <a:gd name="T3" fmla="*/ 45 h 148"/>
                  <a:gd name="T4" fmla="*/ 97 w 142"/>
                  <a:gd name="T5" fmla="*/ 59 h 148"/>
                  <a:gd name="T6" fmla="*/ 75 w 142"/>
                  <a:gd name="T7" fmla="*/ 41 h 148"/>
                  <a:gd name="T8" fmla="*/ 61 w 142"/>
                  <a:gd name="T9" fmla="*/ 32 h 148"/>
                  <a:gd name="T10" fmla="*/ 52 w 142"/>
                  <a:gd name="T11" fmla="*/ 36 h 148"/>
                  <a:gd name="T12" fmla="*/ 42 w 142"/>
                  <a:gd name="T13" fmla="*/ 28 h 148"/>
                  <a:gd name="T14" fmla="*/ 65 w 142"/>
                  <a:gd name="T15" fmla="*/ 0 h 148"/>
                  <a:gd name="T16" fmla="*/ 76 w 142"/>
                  <a:gd name="T17" fmla="*/ 9 h 148"/>
                  <a:gd name="T18" fmla="*/ 73 w 142"/>
                  <a:gd name="T19" fmla="*/ 18 h 148"/>
                  <a:gd name="T20" fmla="*/ 84 w 142"/>
                  <a:gd name="T21" fmla="*/ 30 h 148"/>
                  <a:gd name="T22" fmla="*/ 142 w 142"/>
                  <a:gd name="T23" fmla="*/ 79 h 148"/>
                  <a:gd name="T24" fmla="*/ 131 w 142"/>
                  <a:gd name="T25" fmla="*/ 93 h 148"/>
                  <a:gd name="T26" fmla="*/ 36 w 142"/>
                  <a:gd name="T27" fmla="*/ 74 h 148"/>
                  <a:gd name="T28" fmla="*/ 75 w 142"/>
                  <a:gd name="T29" fmla="*/ 107 h 148"/>
                  <a:gd name="T30" fmla="*/ 89 w 142"/>
                  <a:gd name="T31" fmla="*/ 116 h 148"/>
                  <a:gd name="T32" fmla="*/ 98 w 142"/>
                  <a:gd name="T33" fmla="*/ 111 h 148"/>
                  <a:gd name="T34" fmla="*/ 108 w 142"/>
                  <a:gd name="T35" fmla="*/ 119 h 148"/>
                  <a:gd name="T36" fmla="*/ 84 w 142"/>
                  <a:gd name="T37" fmla="*/ 148 h 148"/>
                  <a:gd name="T38" fmla="*/ 74 w 142"/>
                  <a:gd name="T39" fmla="*/ 139 h 148"/>
                  <a:gd name="T40" fmla="*/ 77 w 142"/>
                  <a:gd name="T41" fmla="*/ 130 h 148"/>
                  <a:gd name="T42" fmla="*/ 66 w 142"/>
                  <a:gd name="T43" fmla="*/ 117 h 148"/>
                  <a:gd name="T44" fmla="*/ 33 w 142"/>
                  <a:gd name="T45" fmla="*/ 90 h 148"/>
                  <a:gd name="T46" fmla="*/ 19 w 142"/>
                  <a:gd name="T47" fmla="*/ 81 h 148"/>
                  <a:gd name="T48" fmla="*/ 10 w 142"/>
                  <a:gd name="T49" fmla="*/ 86 h 148"/>
                  <a:gd name="T50" fmla="*/ 0 w 142"/>
                  <a:gd name="T51" fmla="*/ 7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148">
                    <a:moveTo>
                      <a:pt x="0" y="78"/>
                    </a:moveTo>
                    <a:cubicBezTo>
                      <a:pt x="27" y="45"/>
                      <a:pt x="27" y="45"/>
                      <a:pt x="27" y="45"/>
                    </a:cubicBezTo>
                    <a:cubicBezTo>
                      <a:pt x="97" y="59"/>
                      <a:pt x="97" y="59"/>
                      <a:pt x="97" y="59"/>
                    </a:cubicBezTo>
                    <a:cubicBezTo>
                      <a:pt x="75" y="41"/>
                      <a:pt x="75" y="41"/>
                      <a:pt x="75" y="41"/>
                    </a:cubicBezTo>
                    <a:cubicBezTo>
                      <a:pt x="68" y="35"/>
                      <a:pt x="63" y="32"/>
                      <a:pt x="61" y="32"/>
                    </a:cubicBezTo>
                    <a:cubicBezTo>
                      <a:pt x="58" y="32"/>
                      <a:pt x="55" y="33"/>
                      <a:pt x="52" y="36"/>
                    </a:cubicBezTo>
                    <a:cubicBezTo>
                      <a:pt x="42" y="28"/>
                      <a:pt x="42" y="28"/>
                      <a:pt x="42" y="28"/>
                    </a:cubicBezTo>
                    <a:cubicBezTo>
                      <a:pt x="65" y="0"/>
                      <a:pt x="65" y="0"/>
                      <a:pt x="65" y="0"/>
                    </a:cubicBezTo>
                    <a:cubicBezTo>
                      <a:pt x="76" y="9"/>
                      <a:pt x="76" y="9"/>
                      <a:pt x="76" y="9"/>
                    </a:cubicBezTo>
                    <a:cubicBezTo>
                      <a:pt x="73" y="12"/>
                      <a:pt x="72" y="15"/>
                      <a:pt x="73" y="18"/>
                    </a:cubicBezTo>
                    <a:cubicBezTo>
                      <a:pt x="73" y="21"/>
                      <a:pt x="77" y="25"/>
                      <a:pt x="84" y="30"/>
                    </a:cubicBezTo>
                    <a:cubicBezTo>
                      <a:pt x="142" y="79"/>
                      <a:pt x="142" y="79"/>
                      <a:pt x="142" y="79"/>
                    </a:cubicBezTo>
                    <a:cubicBezTo>
                      <a:pt x="131" y="93"/>
                      <a:pt x="131" y="93"/>
                      <a:pt x="131" y="93"/>
                    </a:cubicBezTo>
                    <a:cubicBezTo>
                      <a:pt x="36" y="74"/>
                      <a:pt x="36" y="74"/>
                      <a:pt x="36" y="74"/>
                    </a:cubicBezTo>
                    <a:cubicBezTo>
                      <a:pt x="75" y="107"/>
                      <a:pt x="75" y="107"/>
                      <a:pt x="75" y="107"/>
                    </a:cubicBezTo>
                    <a:cubicBezTo>
                      <a:pt x="81" y="113"/>
                      <a:pt x="86" y="116"/>
                      <a:pt x="89" y="116"/>
                    </a:cubicBezTo>
                    <a:cubicBezTo>
                      <a:pt x="92" y="116"/>
                      <a:pt x="95" y="114"/>
                      <a:pt x="98" y="111"/>
                    </a:cubicBezTo>
                    <a:cubicBezTo>
                      <a:pt x="108" y="119"/>
                      <a:pt x="108" y="119"/>
                      <a:pt x="108" y="119"/>
                    </a:cubicBezTo>
                    <a:cubicBezTo>
                      <a:pt x="84" y="148"/>
                      <a:pt x="84" y="148"/>
                      <a:pt x="84" y="148"/>
                    </a:cubicBezTo>
                    <a:cubicBezTo>
                      <a:pt x="74" y="139"/>
                      <a:pt x="74" y="139"/>
                      <a:pt x="74" y="139"/>
                    </a:cubicBezTo>
                    <a:cubicBezTo>
                      <a:pt x="77" y="135"/>
                      <a:pt x="78" y="132"/>
                      <a:pt x="77" y="130"/>
                    </a:cubicBezTo>
                    <a:cubicBezTo>
                      <a:pt x="76" y="127"/>
                      <a:pt x="72" y="123"/>
                      <a:pt x="66" y="117"/>
                    </a:cubicBezTo>
                    <a:cubicBezTo>
                      <a:pt x="33" y="90"/>
                      <a:pt x="33" y="90"/>
                      <a:pt x="33" y="90"/>
                    </a:cubicBezTo>
                    <a:cubicBezTo>
                      <a:pt x="26" y="85"/>
                      <a:pt x="22" y="82"/>
                      <a:pt x="19" y="81"/>
                    </a:cubicBezTo>
                    <a:cubicBezTo>
                      <a:pt x="16" y="81"/>
                      <a:pt x="13" y="83"/>
                      <a:pt x="10" y="86"/>
                    </a:cubicBezTo>
                    <a:lnTo>
                      <a:pt x="0" y="78"/>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44" name="Freeform 233"/>
              <p:cNvSpPr>
                <a:spLocks noEditPoints="1"/>
              </p:cNvSpPr>
              <p:nvPr/>
            </p:nvSpPr>
            <p:spPr bwMode="auto">
              <a:xfrm>
                <a:off x="2219" y="2365"/>
                <a:ext cx="2582" cy="2579"/>
              </a:xfrm>
              <a:custGeom>
                <a:avLst/>
                <a:gdLst>
                  <a:gd name="T0" fmla="*/ 602 w 1205"/>
                  <a:gd name="T1" fmla="*/ 0 h 1205"/>
                  <a:gd name="T2" fmla="*/ 0 w 1205"/>
                  <a:gd name="T3" fmla="*/ 603 h 1205"/>
                  <a:gd name="T4" fmla="*/ 602 w 1205"/>
                  <a:gd name="T5" fmla="*/ 1205 h 1205"/>
                  <a:gd name="T6" fmla="*/ 1205 w 1205"/>
                  <a:gd name="T7" fmla="*/ 603 h 1205"/>
                  <a:gd name="T8" fmla="*/ 602 w 1205"/>
                  <a:gd name="T9" fmla="*/ 0 h 1205"/>
                  <a:gd name="T10" fmla="*/ 602 w 1205"/>
                  <a:gd name="T11" fmla="*/ 1192 h 1205"/>
                  <a:gd name="T12" fmla="*/ 13 w 1205"/>
                  <a:gd name="T13" fmla="*/ 603 h 1205"/>
                  <a:gd name="T14" fmla="*/ 602 w 1205"/>
                  <a:gd name="T15" fmla="*/ 13 h 1205"/>
                  <a:gd name="T16" fmla="*/ 1192 w 1205"/>
                  <a:gd name="T17" fmla="*/ 603 h 1205"/>
                  <a:gd name="T18" fmla="*/ 602 w 1205"/>
                  <a:gd name="T19" fmla="*/ 1192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5" h="1205">
                    <a:moveTo>
                      <a:pt x="602" y="0"/>
                    </a:moveTo>
                    <a:cubicBezTo>
                      <a:pt x="269" y="0"/>
                      <a:pt x="0" y="270"/>
                      <a:pt x="0" y="603"/>
                    </a:cubicBezTo>
                    <a:cubicBezTo>
                      <a:pt x="0" y="935"/>
                      <a:pt x="269" y="1205"/>
                      <a:pt x="602" y="1205"/>
                    </a:cubicBezTo>
                    <a:cubicBezTo>
                      <a:pt x="935" y="1205"/>
                      <a:pt x="1205" y="935"/>
                      <a:pt x="1205" y="603"/>
                    </a:cubicBezTo>
                    <a:cubicBezTo>
                      <a:pt x="1205" y="270"/>
                      <a:pt x="935" y="0"/>
                      <a:pt x="602" y="0"/>
                    </a:cubicBezTo>
                    <a:close/>
                    <a:moveTo>
                      <a:pt x="602" y="1192"/>
                    </a:moveTo>
                    <a:cubicBezTo>
                      <a:pt x="277" y="1192"/>
                      <a:pt x="13" y="928"/>
                      <a:pt x="13" y="603"/>
                    </a:cubicBezTo>
                    <a:cubicBezTo>
                      <a:pt x="13" y="277"/>
                      <a:pt x="277" y="13"/>
                      <a:pt x="602" y="13"/>
                    </a:cubicBezTo>
                    <a:cubicBezTo>
                      <a:pt x="928" y="13"/>
                      <a:pt x="1192" y="277"/>
                      <a:pt x="1192" y="603"/>
                    </a:cubicBezTo>
                    <a:cubicBezTo>
                      <a:pt x="1192" y="928"/>
                      <a:pt x="928" y="1192"/>
                      <a:pt x="602" y="1192"/>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45" name="Freeform 234"/>
              <p:cNvSpPr/>
              <p:nvPr/>
            </p:nvSpPr>
            <p:spPr bwMode="auto">
              <a:xfrm>
                <a:off x="2801" y="2456"/>
                <a:ext cx="1889" cy="1565"/>
              </a:xfrm>
              <a:custGeom>
                <a:avLst/>
                <a:gdLst>
                  <a:gd name="T0" fmla="*/ 330 w 883"/>
                  <a:gd name="T1" fmla="*/ 0 h 736"/>
                  <a:gd name="T2" fmla="*/ 0 w 883"/>
                  <a:gd name="T3" fmla="*/ 586 h 736"/>
                  <a:gd name="T4" fmla="*/ 6 w 883"/>
                  <a:gd name="T5" fmla="*/ 694 h 736"/>
                  <a:gd name="T6" fmla="*/ 108 w 883"/>
                  <a:gd name="T7" fmla="*/ 719 h 736"/>
                  <a:gd name="T8" fmla="*/ 96 w 883"/>
                  <a:gd name="T9" fmla="*/ 572 h 736"/>
                  <a:gd name="T10" fmla="*/ 312 w 883"/>
                  <a:gd name="T11" fmla="*/ 47 h 736"/>
                  <a:gd name="T12" fmla="*/ 149 w 883"/>
                  <a:gd name="T13" fmla="*/ 526 h 736"/>
                  <a:gd name="T14" fmla="*/ 173 w 883"/>
                  <a:gd name="T15" fmla="*/ 729 h 736"/>
                  <a:gd name="T16" fmla="*/ 320 w 883"/>
                  <a:gd name="T17" fmla="*/ 734 h 736"/>
                  <a:gd name="T18" fmla="*/ 883 w 883"/>
                  <a:gd name="T19" fmla="*/ 462 h 736"/>
                  <a:gd name="T20" fmla="*/ 330 w 883"/>
                  <a:gd name="T21" fmla="*/ 0 h 736"/>
                  <a:gd name="T22" fmla="*/ 330 w 883"/>
                  <a:gd name="T23"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3" h="736">
                    <a:moveTo>
                      <a:pt x="330" y="0"/>
                    </a:moveTo>
                    <a:cubicBezTo>
                      <a:pt x="142" y="52"/>
                      <a:pt x="0" y="294"/>
                      <a:pt x="0" y="586"/>
                    </a:cubicBezTo>
                    <a:cubicBezTo>
                      <a:pt x="0" y="623"/>
                      <a:pt x="2" y="659"/>
                      <a:pt x="6" y="694"/>
                    </a:cubicBezTo>
                    <a:cubicBezTo>
                      <a:pt x="39" y="704"/>
                      <a:pt x="73" y="713"/>
                      <a:pt x="108" y="719"/>
                    </a:cubicBezTo>
                    <a:cubicBezTo>
                      <a:pt x="100" y="672"/>
                      <a:pt x="96" y="623"/>
                      <a:pt x="96" y="572"/>
                    </a:cubicBezTo>
                    <a:cubicBezTo>
                      <a:pt x="96" y="330"/>
                      <a:pt x="186" y="125"/>
                      <a:pt x="312" y="47"/>
                    </a:cubicBezTo>
                    <a:cubicBezTo>
                      <a:pt x="213" y="156"/>
                      <a:pt x="149" y="330"/>
                      <a:pt x="149" y="526"/>
                    </a:cubicBezTo>
                    <a:cubicBezTo>
                      <a:pt x="149" y="597"/>
                      <a:pt x="157" y="665"/>
                      <a:pt x="173" y="729"/>
                    </a:cubicBezTo>
                    <a:cubicBezTo>
                      <a:pt x="220" y="734"/>
                      <a:pt x="269" y="736"/>
                      <a:pt x="320" y="734"/>
                    </a:cubicBezTo>
                    <a:cubicBezTo>
                      <a:pt x="584" y="723"/>
                      <a:pt x="806" y="610"/>
                      <a:pt x="883" y="462"/>
                    </a:cubicBezTo>
                    <a:cubicBezTo>
                      <a:pt x="836" y="199"/>
                      <a:pt x="607" y="0"/>
                      <a:pt x="330" y="0"/>
                    </a:cubicBezTo>
                    <a:cubicBezTo>
                      <a:pt x="330" y="0"/>
                      <a:pt x="330" y="0"/>
                      <a:pt x="330" y="0"/>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46" name="Freeform 235"/>
              <p:cNvSpPr/>
              <p:nvPr/>
            </p:nvSpPr>
            <p:spPr bwMode="auto">
              <a:xfrm>
                <a:off x="2832" y="4011"/>
                <a:ext cx="271" cy="241"/>
              </a:xfrm>
              <a:custGeom>
                <a:avLst/>
                <a:gdLst>
                  <a:gd name="T0" fmla="*/ 126 w 126"/>
                  <a:gd name="T1" fmla="*/ 115 h 115"/>
                  <a:gd name="T2" fmla="*/ 103 w 126"/>
                  <a:gd name="T3" fmla="*/ 30 h 115"/>
                  <a:gd name="T4" fmla="*/ 0 w 126"/>
                  <a:gd name="T5" fmla="*/ 0 h 115"/>
                  <a:gd name="T6" fmla="*/ 18 w 126"/>
                  <a:gd name="T7" fmla="*/ 84 h 115"/>
                  <a:gd name="T8" fmla="*/ 126 w 126"/>
                  <a:gd name="T9" fmla="*/ 115 h 115"/>
                </a:gdLst>
                <a:ahLst/>
                <a:cxnLst>
                  <a:cxn ang="0">
                    <a:pos x="T0" y="T1"/>
                  </a:cxn>
                  <a:cxn ang="0">
                    <a:pos x="T2" y="T3"/>
                  </a:cxn>
                  <a:cxn ang="0">
                    <a:pos x="T4" y="T5"/>
                  </a:cxn>
                  <a:cxn ang="0">
                    <a:pos x="T6" y="T7"/>
                  </a:cxn>
                  <a:cxn ang="0">
                    <a:pos x="T8" y="T9"/>
                  </a:cxn>
                </a:cxnLst>
                <a:rect l="0" t="0" r="r" b="b"/>
                <a:pathLst>
                  <a:path w="126" h="115">
                    <a:moveTo>
                      <a:pt x="126" y="115"/>
                    </a:moveTo>
                    <a:cubicBezTo>
                      <a:pt x="117" y="88"/>
                      <a:pt x="109" y="60"/>
                      <a:pt x="103" y="30"/>
                    </a:cubicBezTo>
                    <a:cubicBezTo>
                      <a:pt x="66" y="22"/>
                      <a:pt x="32" y="12"/>
                      <a:pt x="0" y="0"/>
                    </a:cubicBezTo>
                    <a:cubicBezTo>
                      <a:pt x="4" y="29"/>
                      <a:pt x="11" y="57"/>
                      <a:pt x="18" y="84"/>
                    </a:cubicBezTo>
                    <a:cubicBezTo>
                      <a:pt x="52" y="96"/>
                      <a:pt x="88" y="107"/>
                      <a:pt x="126" y="115"/>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47" name="Freeform 236"/>
              <p:cNvSpPr/>
              <p:nvPr/>
            </p:nvSpPr>
            <p:spPr bwMode="auto">
              <a:xfrm>
                <a:off x="2400" y="4101"/>
                <a:ext cx="1196" cy="753"/>
              </a:xfrm>
              <a:custGeom>
                <a:avLst/>
                <a:gdLst>
                  <a:gd name="T0" fmla="*/ 352 w 560"/>
                  <a:gd name="T1" fmla="*/ 135 h 352"/>
                  <a:gd name="T2" fmla="*/ 246 w 560"/>
                  <a:gd name="T3" fmla="*/ 115 h 352"/>
                  <a:gd name="T4" fmla="*/ 355 w 560"/>
                  <a:gd name="T5" fmla="*/ 294 h 352"/>
                  <a:gd name="T6" fmla="*/ 204 w 560"/>
                  <a:gd name="T7" fmla="*/ 103 h 352"/>
                  <a:gd name="T8" fmla="*/ 0 w 560"/>
                  <a:gd name="T9" fmla="*/ 0 h 352"/>
                  <a:gd name="T10" fmla="*/ 521 w 560"/>
                  <a:gd name="T11" fmla="*/ 352 h 352"/>
                  <a:gd name="T12" fmla="*/ 560 w 560"/>
                  <a:gd name="T13" fmla="*/ 351 h 352"/>
                  <a:gd name="T14" fmla="*/ 352 w 560"/>
                  <a:gd name="T15" fmla="*/ 135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0" h="352">
                    <a:moveTo>
                      <a:pt x="352" y="135"/>
                    </a:moveTo>
                    <a:cubicBezTo>
                      <a:pt x="315" y="130"/>
                      <a:pt x="280" y="123"/>
                      <a:pt x="246" y="115"/>
                    </a:cubicBezTo>
                    <a:cubicBezTo>
                      <a:pt x="274" y="185"/>
                      <a:pt x="311" y="246"/>
                      <a:pt x="355" y="294"/>
                    </a:cubicBezTo>
                    <a:cubicBezTo>
                      <a:pt x="294" y="257"/>
                      <a:pt x="242" y="190"/>
                      <a:pt x="204" y="103"/>
                    </a:cubicBezTo>
                    <a:cubicBezTo>
                      <a:pt x="120" y="78"/>
                      <a:pt x="50" y="43"/>
                      <a:pt x="0" y="0"/>
                    </a:cubicBezTo>
                    <a:cubicBezTo>
                      <a:pt x="83" y="206"/>
                      <a:pt x="285" y="352"/>
                      <a:pt x="521" y="352"/>
                    </a:cubicBezTo>
                    <a:cubicBezTo>
                      <a:pt x="534" y="352"/>
                      <a:pt x="547" y="352"/>
                      <a:pt x="560" y="351"/>
                    </a:cubicBezTo>
                    <a:cubicBezTo>
                      <a:pt x="475" y="327"/>
                      <a:pt x="402" y="247"/>
                      <a:pt x="352" y="135"/>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48" name="Freeform 237"/>
              <p:cNvSpPr/>
              <p:nvPr/>
            </p:nvSpPr>
            <p:spPr bwMode="auto">
              <a:xfrm>
                <a:off x="3203" y="3660"/>
                <a:ext cx="1507" cy="1154"/>
              </a:xfrm>
              <a:custGeom>
                <a:avLst/>
                <a:gdLst>
                  <a:gd name="T0" fmla="*/ 183 w 707"/>
                  <a:gd name="T1" fmla="*/ 215 h 542"/>
                  <a:gd name="T2" fmla="*/ 0 w 707"/>
                  <a:gd name="T3" fmla="*/ 207 h 542"/>
                  <a:gd name="T4" fmla="*/ 32 w 707"/>
                  <a:gd name="T5" fmla="*/ 293 h 542"/>
                  <a:gd name="T6" fmla="*/ 161 w 707"/>
                  <a:gd name="T7" fmla="*/ 301 h 542"/>
                  <a:gd name="T8" fmla="*/ 655 w 707"/>
                  <a:gd name="T9" fmla="*/ 150 h 542"/>
                  <a:gd name="T10" fmla="*/ 114 w 707"/>
                  <a:gd name="T11" fmla="*/ 349 h 542"/>
                  <a:gd name="T12" fmla="*/ 61 w 707"/>
                  <a:gd name="T13" fmla="*/ 348 h 542"/>
                  <a:gd name="T14" fmla="*/ 279 w 707"/>
                  <a:gd name="T15" fmla="*/ 542 h 542"/>
                  <a:gd name="T16" fmla="*/ 707 w 707"/>
                  <a:gd name="T17" fmla="*/ 0 h 542"/>
                  <a:gd name="T18" fmla="*/ 183 w 707"/>
                  <a:gd name="T19" fmla="*/ 215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7" h="542">
                    <a:moveTo>
                      <a:pt x="183" y="215"/>
                    </a:moveTo>
                    <a:cubicBezTo>
                      <a:pt x="119" y="218"/>
                      <a:pt x="57" y="215"/>
                      <a:pt x="0" y="207"/>
                    </a:cubicBezTo>
                    <a:cubicBezTo>
                      <a:pt x="9" y="237"/>
                      <a:pt x="20" y="265"/>
                      <a:pt x="32" y="293"/>
                    </a:cubicBezTo>
                    <a:cubicBezTo>
                      <a:pt x="74" y="298"/>
                      <a:pt x="117" y="301"/>
                      <a:pt x="161" y="301"/>
                    </a:cubicBezTo>
                    <a:cubicBezTo>
                      <a:pt x="364" y="301"/>
                      <a:pt x="543" y="242"/>
                      <a:pt x="655" y="150"/>
                    </a:cubicBezTo>
                    <a:cubicBezTo>
                      <a:pt x="575" y="266"/>
                      <a:pt x="363" y="349"/>
                      <a:pt x="114" y="349"/>
                    </a:cubicBezTo>
                    <a:cubicBezTo>
                      <a:pt x="96" y="349"/>
                      <a:pt x="78" y="349"/>
                      <a:pt x="61" y="348"/>
                    </a:cubicBezTo>
                    <a:cubicBezTo>
                      <a:pt x="116" y="444"/>
                      <a:pt x="192" y="514"/>
                      <a:pt x="279" y="542"/>
                    </a:cubicBezTo>
                    <a:cubicBezTo>
                      <a:pt x="523" y="483"/>
                      <a:pt x="705" y="263"/>
                      <a:pt x="707" y="0"/>
                    </a:cubicBezTo>
                    <a:cubicBezTo>
                      <a:pt x="630" y="117"/>
                      <a:pt x="426" y="206"/>
                      <a:pt x="183" y="215"/>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49" name="Freeform 238"/>
              <p:cNvSpPr/>
              <p:nvPr/>
            </p:nvSpPr>
            <p:spPr bwMode="auto">
              <a:xfrm>
                <a:off x="2309" y="2526"/>
                <a:ext cx="794" cy="1625"/>
              </a:xfrm>
              <a:custGeom>
                <a:avLst/>
                <a:gdLst>
                  <a:gd name="T0" fmla="*/ 214 w 368"/>
                  <a:gd name="T1" fmla="*/ 760 h 760"/>
                  <a:gd name="T2" fmla="*/ 194 w 368"/>
                  <a:gd name="T3" fmla="*/ 674 h 760"/>
                  <a:gd name="T4" fmla="*/ 56 w 368"/>
                  <a:gd name="T5" fmla="*/ 568 h 760"/>
                  <a:gd name="T6" fmla="*/ 188 w 368"/>
                  <a:gd name="T7" fmla="*/ 642 h 760"/>
                  <a:gd name="T8" fmla="*/ 179 w 368"/>
                  <a:gd name="T9" fmla="*/ 506 h 760"/>
                  <a:gd name="T10" fmla="*/ 368 w 368"/>
                  <a:gd name="T11" fmla="*/ 0 h 760"/>
                  <a:gd name="T12" fmla="*/ 0 w 368"/>
                  <a:gd name="T13" fmla="*/ 528 h 760"/>
                  <a:gd name="T14" fmla="*/ 3 w 368"/>
                  <a:gd name="T15" fmla="*/ 593 h 760"/>
                  <a:gd name="T16" fmla="*/ 214 w 368"/>
                  <a:gd name="T17" fmla="*/ 76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760">
                    <a:moveTo>
                      <a:pt x="214" y="760"/>
                    </a:moveTo>
                    <a:cubicBezTo>
                      <a:pt x="206" y="733"/>
                      <a:pt x="199" y="704"/>
                      <a:pt x="194" y="674"/>
                    </a:cubicBezTo>
                    <a:cubicBezTo>
                      <a:pt x="134" y="645"/>
                      <a:pt x="87" y="609"/>
                      <a:pt x="56" y="568"/>
                    </a:cubicBezTo>
                    <a:cubicBezTo>
                      <a:pt x="94" y="597"/>
                      <a:pt x="138" y="622"/>
                      <a:pt x="188" y="642"/>
                    </a:cubicBezTo>
                    <a:cubicBezTo>
                      <a:pt x="182" y="598"/>
                      <a:pt x="179" y="553"/>
                      <a:pt x="179" y="506"/>
                    </a:cubicBezTo>
                    <a:cubicBezTo>
                      <a:pt x="179" y="282"/>
                      <a:pt x="256" y="89"/>
                      <a:pt x="368" y="0"/>
                    </a:cubicBezTo>
                    <a:cubicBezTo>
                      <a:pt x="153" y="79"/>
                      <a:pt x="0" y="285"/>
                      <a:pt x="0" y="528"/>
                    </a:cubicBezTo>
                    <a:cubicBezTo>
                      <a:pt x="0" y="550"/>
                      <a:pt x="1" y="572"/>
                      <a:pt x="3" y="593"/>
                    </a:cubicBezTo>
                    <a:cubicBezTo>
                      <a:pt x="46" y="660"/>
                      <a:pt x="120" y="718"/>
                      <a:pt x="214" y="760"/>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grpSp>
      </p:grpSp>
      <p:grpSp>
        <p:nvGrpSpPr>
          <p:cNvPr id="65" name="组合 140"/>
          <p:cNvGrpSpPr/>
          <p:nvPr userDrawn="1"/>
        </p:nvGrpSpPr>
        <p:grpSpPr bwMode="auto">
          <a:xfrm>
            <a:off x="111125" y="315913"/>
            <a:ext cx="3184525" cy="520700"/>
            <a:chOff x="120192" y="315803"/>
            <a:chExt cx="2793528" cy="520882"/>
          </a:xfrm>
        </p:grpSpPr>
        <p:sp>
          <p:nvSpPr>
            <p:cNvPr id="66" name="等腰三角形 65"/>
            <p:cNvSpPr/>
            <p:nvPr/>
          </p:nvSpPr>
          <p:spPr>
            <a:xfrm>
              <a:off x="2484803" y="315803"/>
              <a:ext cx="428917" cy="395425"/>
            </a:xfrm>
            <a:prstGeom prst="triangle">
              <a:avLst>
                <a:gd name="adj" fmla="val 32371"/>
              </a:avLst>
            </a:prstGeom>
            <a:solidFill>
              <a:srgbClr val="19B8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440180" eaLnBrk="1" hangingPunct="1">
                <a:defRPr/>
              </a:pPr>
              <a:endParaRPr lang="zh-CN" altLang="en-US" sz="1350" dirty="0"/>
            </a:p>
          </p:txBody>
        </p:sp>
        <p:sp>
          <p:nvSpPr>
            <p:cNvPr id="67" name="直角三角形 3"/>
            <p:cNvSpPr/>
            <p:nvPr/>
          </p:nvSpPr>
          <p:spPr bwMode="auto">
            <a:xfrm>
              <a:off x="120192" y="317391"/>
              <a:ext cx="2503870" cy="519294"/>
            </a:xfrm>
            <a:custGeom>
              <a:avLst/>
              <a:gdLst>
                <a:gd name="connsiteX0" fmla="*/ 0 w 2016224"/>
                <a:gd name="connsiteY0" fmla="*/ 576064 h 576064"/>
                <a:gd name="connsiteX1" fmla="*/ 0 w 2016224"/>
                <a:gd name="connsiteY1" fmla="*/ 0 h 576064"/>
                <a:gd name="connsiteX2" fmla="*/ 2016224 w 2016224"/>
                <a:gd name="connsiteY2" fmla="*/ 576064 h 576064"/>
                <a:gd name="connsiteX3" fmla="*/ 0 w 2016224"/>
                <a:gd name="connsiteY3" fmla="*/ 576064 h 576064"/>
                <a:gd name="connsiteX0-1" fmla="*/ 0 w 2016224"/>
                <a:gd name="connsiteY0-2" fmla="*/ 652264 h 652264"/>
                <a:gd name="connsiteX1-3" fmla="*/ 2013857 w 2016224"/>
                <a:gd name="connsiteY1-4" fmla="*/ 0 h 652264"/>
                <a:gd name="connsiteX2-5" fmla="*/ 2016224 w 2016224"/>
                <a:gd name="connsiteY2-6" fmla="*/ 652264 h 652264"/>
                <a:gd name="connsiteX3-7" fmla="*/ 0 w 2016224"/>
                <a:gd name="connsiteY3-8" fmla="*/ 652264 h 652264"/>
                <a:gd name="connsiteX0-9" fmla="*/ 0 w 2013857"/>
                <a:gd name="connsiteY0-10" fmla="*/ 652264 h 652264"/>
                <a:gd name="connsiteX1-11" fmla="*/ 2013857 w 2013857"/>
                <a:gd name="connsiteY1-12" fmla="*/ 0 h 652264"/>
                <a:gd name="connsiteX2-13" fmla="*/ 1983567 w 2013857"/>
                <a:gd name="connsiteY2-14" fmla="*/ 641379 h 652264"/>
                <a:gd name="connsiteX3-15" fmla="*/ 0 w 2013857"/>
                <a:gd name="connsiteY3-16" fmla="*/ 652264 h 652264"/>
                <a:gd name="connsiteX0-17" fmla="*/ 0 w 2013857"/>
                <a:gd name="connsiteY0-18" fmla="*/ 663149 h 663149"/>
                <a:gd name="connsiteX1-19" fmla="*/ 2013857 w 2013857"/>
                <a:gd name="connsiteY1-20" fmla="*/ 0 h 663149"/>
                <a:gd name="connsiteX2-21" fmla="*/ 1983567 w 2013857"/>
                <a:gd name="connsiteY2-22" fmla="*/ 652264 h 663149"/>
                <a:gd name="connsiteX3-23" fmla="*/ 0 w 2013857"/>
                <a:gd name="connsiteY3-24" fmla="*/ 663149 h 663149"/>
                <a:gd name="connsiteX0-25" fmla="*/ 0 w 2013857"/>
                <a:gd name="connsiteY0-26" fmla="*/ 663149 h 663149"/>
                <a:gd name="connsiteX1-27" fmla="*/ 2013857 w 2013857"/>
                <a:gd name="connsiteY1-28" fmla="*/ 0 h 663149"/>
                <a:gd name="connsiteX2-29" fmla="*/ 1983567 w 2013857"/>
                <a:gd name="connsiteY2-30" fmla="*/ 652264 h 663149"/>
                <a:gd name="connsiteX3-31" fmla="*/ 0 w 2013857"/>
                <a:gd name="connsiteY3-32" fmla="*/ 663149 h 663149"/>
                <a:gd name="connsiteX0-33" fmla="*/ 0 w 2013857"/>
                <a:gd name="connsiteY0-34" fmla="*/ 700623 h 700623"/>
                <a:gd name="connsiteX1-35" fmla="*/ 2013857 w 2013857"/>
                <a:gd name="connsiteY1-36" fmla="*/ 37474 h 700623"/>
                <a:gd name="connsiteX2-37" fmla="*/ 1983567 w 2013857"/>
                <a:gd name="connsiteY2-38" fmla="*/ 689738 h 700623"/>
                <a:gd name="connsiteX3-39" fmla="*/ 0 w 2013857"/>
                <a:gd name="connsiteY3-40" fmla="*/ 700623 h 700623"/>
                <a:gd name="connsiteX0-41" fmla="*/ 0 w 2085641"/>
                <a:gd name="connsiteY0-42" fmla="*/ 691126 h 691126"/>
                <a:gd name="connsiteX1-43" fmla="*/ 2013857 w 2085641"/>
                <a:gd name="connsiteY1-44" fmla="*/ 27977 h 691126"/>
                <a:gd name="connsiteX2-45" fmla="*/ 1983567 w 2085641"/>
                <a:gd name="connsiteY2-46" fmla="*/ 680241 h 691126"/>
                <a:gd name="connsiteX3-47" fmla="*/ 0 w 2085641"/>
                <a:gd name="connsiteY3-48" fmla="*/ 691126 h 691126"/>
                <a:gd name="connsiteX0-49" fmla="*/ 188 w 2082708"/>
                <a:gd name="connsiteY0-50" fmla="*/ 772951 h 772951"/>
                <a:gd name="connsiteX1-51" fmla="*/ 2014045 w 2082708"/>
                <a:gd name="connsiteY1-52" fmla="*/ 109802 h 772951"/>
                <a:gd name="connsiteX2-53" fmla="*/ 1983755 w 2082708"/>
                <a:gd name="connsiteY2-54" fmla="*/ 762066 h 772951"/>
                <a:gd name="connsiteX3-55" fmla="*/ 188 w 2082708"/>
                <a:gd name="connsiteY3-56" fmla="*/ 772951 h 772951"/>
                <a:gd name="connsiteX0-57" fmla="*/ 69432 w 2083289"/>
                <a:gd name="connsiteY0-58" fmla="*/ 757915 h 757915"/>
                <a:gd name="connsiteX1-59" fmla="*/ 603584 w 2083289"/>
                <a:gd name="connsiteY1-60" fmla="*/ 73671 h 757915"/>
                <a:gd name="connsiteX2-61" fmla="*/ 2083289 w 2083289"/>
                <a:gd name="connsiteY2-62" fmla="*/ 94766 h 757915"/>
                <a:gd name="connsiteX3-63" fmla="*/ 2052999 w 2083289"/>
                <a:gd name="connsiteY3-64" fmla="*/ 747030 h 757915"/>
                <a:gd name="connsiteX4" fmla="*/ 69432 w 2083289"/>
                <a:gd name="connsiteY4" fmla="*/ 757915 h 757915"/>
                <a:gd name="connsiteX0-65" fmla="*/ 69432 w 2083289"/>
                <a:gd name="connsiteY0-66" fmla="*/ 727082 h 727082"/>
                <a:gd name="connsiteX1-67" fmla="*/ 603584 w 2083289"/>
                <a:gd name="connsiteY1-68" fmla="*/ 42838 h 727082"/>
                <a:gd name="connsiteX2-69" fmla="*/ 2083289 w 2083289"/>
                <a:gd name="connsiteY2-70" fmla="*/ 63933 h 727082"/>
                <a:gd name="connsiteX3-71" fmla="*/ 2052999 w 2083289"/>
                <a:gd name="connsiteY3-72" fmla="*/ 716197 h 727082"/>
                <a:gd name="connsiteX4-73" fmla="*/ 69432 w 2083289"/>
                <a:gd name="connsiteY4-74" fmla="*/ 727082 h 727082"/>
                <a:gd name="connsiteX0-75" fmla="*/ 69432 w 2083289"/>
                <a:gd name="connsiteY0-76" fmla="*/ 684244 h 684244"/>
                <a:gd name="connsiteX1-77" fmla="*/ 603584 w 2083289"/>
                <a:gd name="connsiteY1-78" fmla="*/ 0 h 684244"/>
                <a:gd name="connsiteX2-79" fmla="*/ 2083289 w 2083289"/>
                <a:gd name="connsiteY2-80" fmla="*/ 21095 h 684244"/>
                <a:gd name="connsiteX3-81" fmla="*/ 2052999 w 2083289"/>
                <a:gd name="connsiteY3-82" fmla="*/ 673359 h 684244"/>
                <a:gd name="connsiteX4-83" fmla="*/ 69432 w 2083289"/>
                <a:gd name="connsiteY4-84" fmla="*/ 684244 h 684244"/>
                <a:gd name="connsiteX0-85" fmla="*/ 67230 w 2081087"/>
                <a:gd name="connsiteY0-86" fmla="*/ 663149 h 663149"/>
                <a:gd name="connsiteX1-87" fmla="*/ 623153 w 2081087"/>
                <a:gd name="connsiteY1-88" fmla="*/ 677 h 663149"/>
                <a:gd name="connsiteX2-89" fmla="*/ 2081087 w 2081087"/>
                <a:gd name="connsiteY2-90" fmla="*/ 0 h 663149"/>
                <a:gd name="connsiteX3-91" fmla="*/ 2050797 w 2081087"/>
                <a:gd name="connsiteY3-92" fmla="*/ 652264 h 663149"/>
                <a:gd name="connsiteX4-93" fmla="*/ 67230 w 2081087"/>
                <a:gd name="connsiteY4-94" fmla="*/ 663149 h 663149"/>
                <a:gd name="connsiteX0-95" fmla="*/ 0 w 2013857"/>
                <a:gd name="connsiteY0-96" fmla="*/ 663149 h 663149"/>
                <a:gd name="connsiteX1-97" fmla="*/ 555923 w 2013857"/>
                <a:gd name="connsiteY1-98" fmla="*/ 677 h 663149"/>
                <a:gd name="connsiteX2-99" fmla="*/ 2013857 w 2013857"/>
                <a:gd name="connsiteY2-100" fmla="*/ 0 h 663149"/>
                <a:gd name="connsiteX3-101" fmla="*/ 1983567 w 2013857"/>
                <a:gd name="connsiteY3-102" fmla="*/ 652264 h 663149"/>
                <a:gd name="connsiteX4-103" fmla="*/ 0 w 2013857"/>
                <a:gd name="connsiteY4-104" fmla="*/ 663149 h 663149"/>
                <a:gd name="connsiteX0-105" fmla="*/ 0 w 2013857"/>
                <a:gd name="connsiteY0-106" fmla="*/ 663149 h 663149"/>
                <a:gd name="connsiteX1-107" fmla="*/ 555923 w 2013857"/>
                <a:gd name="connsiteY1-108" fmla="*/ 677 h 663149"/>
                <a:gd name="connsiteX2-109" fmla="*/ 2013857 w 2013857"/>
                <a:gd name="connsiteY2-110" fmla="*/ 0 h 663149"/>
                <a:gd name="connsiteX3-111" fmla="*/ 1983567 w 2013857"/>
                <a:gd name="connsiteY3-112" fmla="*/ 652264 h 663149"/>
                <a:gd name="connsiteX4-113" fmla="*/ 0 w 2013857"/>
                <a:gd name="connsiteY4-114" fmla="*/ 663149 h 663149"/>
                <a:gd name="connsiteX0-115" fmla="*/ 0 w 2013857"/>
                <a:gd name="connsiteY0-116" fmla="*/ 663149 h 663149"/>
                <a:gd name="connsiteX1-117" fmla="*/ 555923 w 2013857"/>
                <a:gd name="connsiteY1-118" fmla="*/ 677 h 663149"/>
                <a:gd name="connsiteX2-119" fmla="*/ 2013857 w 2013857"/>
                <a:gd name="connsiteY2-120" fmla="*/ 0 h 663149"/>
                <a:gd name="connsiteX3-121" fmla="*/ 1983567 w 2013857"/>
                <a:gd name="connsiteY3-122" fmla="*/ 652264 h 663149"/>
                <a:gd name="connsiteX4-123" fmla="*/ 0 w 2013857"/>
                <a:gd name="connsiteY4-124" fmla="*/ 663149 h 663149"/>
                <a:gd name="connsiteX0-125" fmla="*/ 0 w 2013857"/>
                <a:gd name="connsiteY0-126" fmla="*/ 663149 h 663149"/>
                <a:gd name="connsiteX1-127" fmla="*/ 555923 w 2013857"/>
                <a:gd name="connsiteY1-128" fmla="*/ 677 h 663149"/>
                <a:gd name="connsiteX2-129" fmla="*/ 2013857 w 2013857"/>
                <a:gd name="connsiteY2-130" fmla="*/ 0 h 663149"/>
                <a:gd name="connsiteX3-131" fmla="*/ 1983567 w 2013857"/>
                <a:gd name="connsiteY3-132" fmla="*/ 652264 h 663149"/>
                <a:gd name="connsiteX4-133" fmla="*/ 0 w 2013857"/>
                <a:gd name="connsiteY4-134" fmla="*/ 663149 h 663149"/>
                <a:gd name="connsiteX0-135" fmla="*/ 0 w 2013857"/>
                <a:gd name="connsiteY0-136" fmla="*/ 663149 h 663149"/>
                <a:gd name="connsiteX1-137" fmla="*/ 555923 w 2013857"/>
                <a:gd name="connsiteY1-138" fmla="*/ 677 h 663149"/>
                <a:gd name="connsiteX2-139" fmla="*/ 2013857 w 2013857"/>
                <a:gd name="connsiteY2-140" fmla="*/ 0 h 663149"/>
                <a:gd name="connsiteX3-141" fmla="*/ 1983567 w 2013857"/>
                <a:gd name="connsiteY3-142" fmla="*/ 652264 h 663149"/>
                <a:gd name="connsiteX4-143" fmla="*/ 0 w 2013857"/>
                <a:gd name="connsiteY4-144" fmla="*/ 663149 h 663149"/>
                <a:gd name="connsiteX0-145" fmla="*/ 0 w 2013857"/>
                <a:gd name="connsiteY0-146" fmla="*/ 663149 h 663149"/>
                <a:gd name="connsiteX1-147" fmla="*/ 566809 w 2013857"/>
                <a:gd name="connsiteY1-148" fmla="*/ 11562 h 663149"/>
                <a:gd name="connsiteX2-149" fmla="*/ 2013857 w 2013857"/>
                <a:gd name="connsiteY2-150" fmla="*/ 0 h 663149"/>
                <a:gd name="connsiteX3-151" fmla="*/ 1983567 w 2013857"/>
                <a:gd name="connsiteY3-152" fmla="*/ 652264 h 663149"/>
                <a:gd name="connsiteX4-153" fmla="*/ 0 w 2013857"/>
                <a:gd name="connsiteY4-154" fmla="*/ 663149 h 663149"/>
                <a:gd name="connsiteX0-155" fmla="*/ 0 w 2013857"/>
                <a:gd name="connsiteY0-156" fmla="*/ 663149 h 663149"/>
                <a:gd name="connsiteX1-157" fmla="*/ 566809 w 2013857"/>
                <a:gd name="connsiteY1-158" fmla="*/ 11562 h 663149"/>
                <a:gd name="connsiteX2-159" fmla="*/ 2013857 w 2013857"/>
                <a:gd name="connsiteY2-160" fmla="*/ 0 h 663149"/>
                <a:gd name="connsiteX3-161" fmla="*/ 1983567 w 2013857"/>
                <a:gd name="connsiteY3-162" fmla="*/ 652264 h 663149"/>
                <a:gd name="connsiteX4-163" fmla="*/ 0 w 2013857"/>
                <a:gd name="connsiteY4-164" fmla="*/ 663149 h 663149"/>
                <a:gd name="connsiteX0-165" fmla="*/ 0 w 2019428"/>
                <a:gd name="connsiteY0-166" fmla="*/ 663149 h 663149"/>
                <a:gd name="connsiteX1-167" fmla="*/ 566809 w 2019428"/>
                <a:gd name="connsiteY1-168" fmla="*/ 11562 h 663149"/>
                <a:gd name="connsiteX2-169" fmla="*/ 2013857 w 2019428"/>
                <a:gd name="connsiteY2-170" fmla="*/ 0 h 663149"/>
                <a:gd name="connsiteX3-171" fmla="*/ 1983567 w 2019428"/>
                <a:gd name="connsiteY3-172" fmla="*/ 652264 h 663149"/>
                <a:gd name="connsiteX4-173" fmla="*/ 0 w 2019428"/>
                <a:gd name="connsiteY4-174" fmla="*/ 663149 h 663149"/>
                <a:gd name="connsiteX0-175" fmla="*/ 0 w 2013857"/>
                <a:gd name="connsiteY0-176" fmla="*/ 663149 h 663149"/>
                <a:gd name="connsiteX1-177" fmla="*/ 566809 w 2013857"/>
                <a:gd name="connsiteY1-178" fmla="*/ 11562 h 663149"/>
                <a:gd name="connsiteX2-179" fmla="*/ 2013857 w 2013857"/>
                <a:gd name="connsiteY2-180" fmla="*/ 0 h 663149"/>
                <a:gd name="connsiteX3-181" fmla="*/ 1983567 w 2013857"/>
                <a:gd name="connsiteY3-182" fmla="*/ 652264 h 663149"/>
                <a:gd name="connsiteX4-183" fmla="*/ 0 w 2013857"/>
                <a:gd name="connsiteY4-184" fmla="*/ 663149 h 663149"/>
                <a:gd name="connsiteX0-185" fmla="*/ 0 w 2014636"/>
                <a:gd name="connsiteY0-186" fmla="*/ 663149 h 663149"/>
                <a:gd name="connsiteX1-187" fmla="*/ 566809 w 2014636"/>
                <a:gd name="connsiteY1-188" fmla="*/ 11562 h 663149"/>
                <a:gd name="connsiteX2-189" fmla="*/ 2013857 w 2014636"/>
                <a:gd name="connsiteY2-190" fmla="*/ 0 h 663149"/>
                <a:gd name="connsiteX3-191" fmla="*/ 2005339 w 2014636"/>
                <a:gd name="connsiteY3-192" fmla="*/ 641378 h 663149"/>
                <a:gd name="connsiteX4-193" fmla="*/ 0 w 2014636"/>
                <a:gd name="connsiteY4-194" fmla="*/ 663149 h 663149"/>
                <a:gd name="connsiteX0-195" fmla="*/ 0 w 2013857"/>
                <a:gd name="connsiteY0-196" fmla="*/ 663149 h 663149"/>
                <a:gd name="connsiteX1-197" fmla="*/ 566809 w 2013857"/>
                <a:gd name="connsiteY1-198" fmla="*/ 11562 h 663149"/>
                <a:gd name="connsiteX2-199" fmla="*/ 2013857 w 2013857"/>
                <a:gd name="connsiteY2-200" fmla="*/ 0 h 663149"/>
                <a:gd name="connsiteX3-201" fmla="*/ 1994454 w 2013857"/>
                <a:gd name="connsiteY3-202" fmla="*/ 652264 h 663149"/>
                <a:gd name="connsiteX4-203" fmla="*/ 0 w 2013857"/>
                <a:gd name="connsiteY4-204" fmla="*/ 663149 h 663149"/>
                <a:gd name="connsiteX0-205" fmla="*/ 0 w 2013857"/>
                <a:gd name="connsiteY0-206" fmla="*/ 663149 h 663149"/>
                <a:gd name="connsiteX1-207" fmla="*/ 485275 w 2013857"/>
                <a:gd name="connsiteY1-208" fmla="*/ 522 h 663149"/>
                <a:gd name="connsiteX2-209" fmla="*/ 2013857 w 2013857"/>
                <a:gd name="connsiteY2-210" fmla="*/ 0 h 663149"/>
                <a:gd name="connsiteX3-211" fmla="*/ 1994454 w 2013857"/>
                <a:gd name="connsiteY3-212" fmla="*/ 652264 h 663149"/>
                <a:gd name="connsiteX4-213" fmla="*/ 0 w 2013857"/>
                <a:gd name="connsiteY4-214" fmla="*/ 663149 h 663149"/>
              </a:gdLst>
              <a:ahLst/>
              <a:cxnLst>
                <a:cxn ang="0">
                  <a:pos x="connsiteX0-1" y="connsiteY0-2"/>
                </a:cxn>
                <a:cxn ang="0">
                  <a:pos x="connsiteX1-3" y="connsiteY1-4"/>
                </a:cxn>
                <a:cxn ang="0">
                  <a:pos x="connsiteX2-5" y="connsiteY2-6"/>
                </a:cxn>
                <a:cxn ang="0">
                  <a:pos x="connsiteX3-7" y="connsiteY3-8"/>
                </a:cxn>
                <a:cxn ang="0">
                  <a:pos x="connsiteX4-73" y="connsiteY4-74"/>
                </a:cxn>
              </a:cxnLst>
              <a:rect l="l" t="t" r="r" b="b"/>
              <a:pathLst>
                <a:path w="2013857" h="663149">
                  <a:moveTo>
                    <a:pt x="0" y="663149"/>
                  </a:moveTo>
                  <a:cubicBezTo>
                    <a:pt x="193860" y="-4248"/>
                    <a:pt x="378232" y="2190"/>
                    <a:pt x="485275" y="522"/>
                  </a:cubicBezTo>
                  <a:cubicBezTo>
                    <a:pt x="1953033" y="-1146"/>
                    <a:pt x="770802" y="7517"/>
                    <a:pt x="2013857" y="0"/>
                  </a:cubicBezTo>
                  <a:cubicBezTo>
                    <a:pt x="2003760" y="217421"/>
                    <a:pt x="2015437" y="-22357"/>
                    <a:pt x="1994454" y="652264"/>
                  </a:cubicBezTo>
                  <a:lnTo>
                    <a:pt x="0" y="6631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grpSp>
      <p:sp>
        <p:nvSpPr>
          <p:cNvPr id="68" name="Slide Number Placeholder 4"/>
          <p:cNvSpPr>
            <a:spLocks noGrp="1"/>
          </p:cNvSpPr>
          <p:nvPr>
            <p:ph type="sldNum" sz="quarter" idx="10"/>
          </p:nvPr>
        </p:nvSpPr>
        <p:spPr>
          <a:xfrm>
            <a:off x="8732838" y="6340475"/>
            <a:ext cx="457200" cy="366713"/>
          </a:xfrm>
          <a:prstGeom prst="rect">
            <a:avLst/>
          </a:prstGeom>
        </p:spPr>
        <p:txBody>
          <a:bodyPr vert="horz" wrap="square" lIns="91440" tIns="45720" rIns="91440" bIns="45720" numCol="1" anchor="ctr" anchorCtr="0" compatLnSpc="1"/>
          <a:lstStyle>
            <a:lvl1pPr algn="ctr" eaLnBrk="1" hangingPunct="1">
              <a:defRPr sz="900" b="1">
                <a:solidFill>
                  <a:srgbClr val="464646"/>
                </a:solidFill>
                <a:latin typeface="Times New Roman" panose="02020603050405020304" pitchFamily="18" charset="0"/>
                <a:cs typeface="Times New Roman" panose="02020603050405020304" pitchFamily="18" charset="0"/>
              </a:defRPr>
            </a:lvl1pPr>
          </a:lstStyle>
          <a:p>
            <a:fld id="{EAA5D127-FF05-4E30-ACBC-9851A74D6C84}"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Free Blank With Footer">
    <p:spTree>
      <p:nvGrpSpPr>
        <p:cNvPr id="1" name=""/>
        <p:cNvGrpSpPr/>
        <p:nvPr/>
      </p:nvGrpSpPr>
      <p:grpSpPr>
        <a:xfrm>
          <a:off x="0" y="0"/>
          <a:ext cx="0" cy="0"/>
          <a:chOff x="0" y="0"/>
          <a:chExt cx="0" cy="0"/>
        </a:xfrm>
      </p:grpSpPr>
      <p:cxnSp>
        <p:nvCxnSpPr>
          <p:cNvPr id="2" name="直接连接符 1"/>
          <p:cNvCxnSpPr>
            <a:cxnSpLocks noChangeShapeType="1"/>
          </p:cNvCxnSpPr>
          <p:nvPr userDrawn="1"/>
        </p:nvCxnSpPr>
        <p:spPr bwMode="auto">
          <a:xfrm>
            <a:off x="1697038" y="615950"/>
            <a:ext cx="6727825" cy="0"/>
          </a:xfrm>
          <a:prstGeom prst="line">
            <a:avLst/>
          </a:prstGeom>
          <a:noFill/>
          <a:ln w="28575">
            <a:solidFill>
              <a:srgbClr val="595959"/>
            </a:solidFill>
            <a:prstDash val="sysDot"/>
            <a:round/>
            <a:tailEnd type="oval" w="med" len="med"/>
          </a:ln>
        </p:spPr>
      </p:cxnSp>
      <p:grpSp>
        <p:nvGrpSpPr>
          <p:cNvPr id="3" name="Group 293"/>
          <p:cNvGrpSpPr>
            <a:grpSpLocks noChangeAspect="1"/>
          </p:cNvGrpSpPr>
          <p:nvPr userDrawn="1"/>
        </p:nvGrpSpPr>
        <p:grpSpPr bwMode="auto">
          <a:xfrm>
            <a:off x="0" y="836613"/>
            <a:ext cx="9144000" cy="6021387"/>
            <a:chOff x="3515" y="791"/>
            <a:chExt cx="2241" cy="1276"/>
          </a:xfrm>
        </p:grpSpPr>
        <p:sp>
          <p:nvSpPr>
            <p:cNvPr id="4" name="Freeform 294"/>
            <p:cNvSpPr/>
            <p:nvPr/>
          </p:nvSpPr>
          <p:spPr bwMode="auto">
            <a:xfrm>
              <a:off x="3515" y="791"/>
              <a:ext cx="2241" cy="1276"/>
            </a:xfrm>
            <a:custGeom>
              <a:avLst/>
              <a:gdLst>
                <a:gd name="T0" fmla="*/ 810 w 2313"/>
                <a:gd name="T1" fmla="*/ 1316 h 1316"/>
                <a:gd name="T2" fmla="*/ 755 w 2313"/>
                <a:gd name="T3" fmla="*/ 1221 h 1316"/>
                <a:gd name="T4" fmla="*/ 504 w 2313"/>
                <a:gd name="T5" fmla="*/ 1199 h 1316"/>
                <a:gd name="T6" fmla="*/ 569 w 2313"/>
                <a:gd name="T7" fmla="*/ 1316 h 1316"/>
                <a:gd name="T8" fmla="*/ 514 w 2313"/>
                <a:gd name="T9" fmla="*/ 1316 h 1316"/>
                <a:gd name="T10" fmla="*/ 427 w 2313"/>
                <a:gd name="T11" fmla="*/ 1187 h 1316"/>
                <a:gd name="T12" fmla="*/ 0 w 2313"/>
                <a:gd name="T13" fmla="*/ 1055 h 1316"/>
                <a:gd name="T14" fmla="*/ 0 w 2313"/>
                <a:gd name="T15" fmla="*/ 837 h 1316"/>
                <a:gd name="T16" fmla="*/ 340 w 2313"/>
                <a:gd name="T17" fmla="*/ 1017 h 1316"/>
                <a:gd name="T18" fmla="*/ 271 w 2313"/>
                <a:gd name="T19" fmla="*/ 826 h 1316"/>
                <a:gd name="T20" fmla="*/ 19 w 2313"/>
                <a:gd name="T21" fmla="*/ 670 h 1316"/>
                <a:gd name="T22" fmla="*/ 253 w 2313"/>
                <a:gd name="T23" fmla="*/ 758 h 1316"/>
                <a:gd name="T24" fmla="*/ 232 w 2313"/>
                <a:gd name="T25" fmla="*/ 0 h 1316"/>
                <a:gd name="T26" fmla="*/ 373 w 2313"/>
                <a:gd name="T27" fmla="*/ 0 h 1316"/>
                <a:gd name="T28" fmla="*/ 354 w 2313"/>
                <a:gd name="T29" fmla="*/ 787 h 1316"/>
                <a:gd name="T30" fmla="*/ 611 w 2313"/>
                <a:gd name="T31" fmla="*/ 836 h 1316"/>
                <a:gd name="T32" fmla="*/ 575 w 2313"/>
                <a:gd name="T33" fmla="*/ 0 h 1316"/>
                <a:gd name="T34" fmla="*/ 665 w 2313"/>
                <a:gd name="T35" fmla="*/ 0 h 1316"/>
                <a:gd name="T36" fmla="*/ 741 w 2313"/>
                <a:gd name="T37" fmla="*/ 848 h 1316"/>
                <a:gd name="T38" fmla="*/ 2313 w 2313"/>
                <a:gd name="T39" fmla="*/ 196 h 1316"/>
                <a:gd name="T40" fmla="*/ 2313 w 2313"/>
                <a:gd name="T41" fmla="*/ 444 h 1316"/>
                <a:gd name="T42" fmla="*/ 1962 w 2313"/>
                <a:gd name="T43" fmla="*/ 655 h 1316"/>
                <a:gd name="T44" fmla="*/ 777 w 2313"/>
                <a:gd name="T45" fmla="*/ 939 h 1316"/>
                <a:gd name="T46" fmla="*/ 870 w 2313"/>
                <a:gd name="T47" fmla="*/ 1125 h 1316"/>
                <a:gd name="T48" fmla="*/ 2242 w 2313"/>
                <a:gd name="T49" fmla="*/ 664 h 1316"/>
                <a:gd name="T50" fmla="*/ 930 w 2313"/>
                <a:gd name="T51" fmla="*/ 1221 h 1316"/>
                <a:gd name="T52" fmla="*/ 1000 w 2313"/>
                <a:gd name="T53" fmla="*/ 1316 h 1316"/>
                <a:gd name="T54" fmla="*/ 810 w 2313"/>
                <a:gd name="T55" fmla="*/ 1316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13" h="1316">
                  <a:moveTo>
                    <a:pt x="810" y="1316"/>
                  </a:moveTo>
                  <a:cubicBezTo>
                    <a:pt x="791" y="1285"/>
                    <a:pt x="773" y="1254"/>
                    <a:pt x="755" y="1221"/>
                  </a:cubicBezTo>
                  <a:cubicBezTo>
                    <a:pt x="668" y="1217"/>
                    <a:pt x="583" y="1210"/>
                    <a:pt x="504" y="1199"/>
                  </a:cubicBezTo>
                  <a:cubicBezTo>
                    <a:pt x="524" y="1238"/>
                    <a:pt x="546" y="1277"/>
                    <a:pt x="569" y="1316"/>
                  </a:cubicBezTo>
                  <a:cubicBezTo>
                    <a:pt x="514" y="1316"/>
                    <a:pt x="514" y="1316"/>
                    <a:pt x="514" y="1316"/>
                  </a:cubicBezTo>
                  <a:cubicBezTo>
                    <a:pt x="482" y="1274"/>
                    <a:pt x="454" y="1231"/>
                    <a:pt x="427" y="1187"/>
                  </a:cubicBezTo>
                  <a:cubicBezTo>
                    <a:pt x="246" y="1156"/>
                    <a:pt x="95" y="1108"/>
                    <a:pt x="0" y="1055"/>
                  </a:cubicBezTo>
                  <a:cubicBezTo>
                    <a:pt x="0" y="837"/>
                    <a:pt x="0" y="837"/>
                    <a:pt x="0" y="837"/>
                  </a:cubicBezTo>
                  <a:cubicBezTo>
                    <a:pt x="95" y="906"/>
                    <a:pt x="210" y="968"/>
                    <a:pt x="340" y="1017"/>
                  </a:cubicBezTo>
                  <a:cubicBezTo>
                    <a:pt x="313" y="954"/>
                    <a:pt x="290" y="890"/>
                    <a:pt x="271" y="826"/>
                  </a:cubicBezTo>
                  <a:cubicBezTo>
                    <a:pt x="179" y="785"/>
                    <a:pt x="94" y="734"/>
                    <a:pt x="19" y="670"/>
                  </a:cubicBezTo>
                  <a:cubicBezTo>
                    <a:pt x="98" y="705"/>
                    <a:pt x="176" y="734"/>
                    <a:pt x="253" y="758"/>
                  </a:cubicBezTo>
                  <a:cubicBezTo>
                    <a:pt x="189" y="495"/>
                    <a:pt x="193" y="229"/>
                    <a:pt x="232" y="0"/>
                  </a:cubicBezTo>
                  <a:cubicBezTo>
                    <a:pt x="373" y="0"/>
                    <a:pt x="373" y="0"/>
                    <a:pt x="373" y="0"/>
                  </a:cubicBezTo>
                  <a:cubicBezTo>
                    <a:pt x="307" y="234"/>
                    <a:pt x="290" y="504"/>
                    <a:pt x="354" y="787"/>
                  </a:cubicBezTo>
                  <a:cubicBezTo>
                    <a:pt x="441" y="810"/>
                    <a:pt x="527" y="826"/>
                    <a:pt x="611" y="836"/>
                  </a:cubicBezTo>
                  <a:cubicBezTo>
                    <a:pt x="543" y="568"/>
                    <a:pt x="525" y="271"/>
                    <a:pt x="575" y="0"/>
                  </a:cubicBezTo>
                  <a:cubicBezTo>
                    <a:pt x="665" y="0"/>
                    <a:pt x="665" y="0"/>
                    <a:pt x="665" y="0"/>
                  </a:cubicBezTo>
                  <a:cubicBezTo>
                    <a:pt x="615" y="310"/>
                    <a:pt x="653" y="600"/>
                    <a:pt x="741" y="848"/>
                  </a:cubicBezTo>
                  <a:cubicBezTo>
                    <a:pt x="1407" y="884"/>
                    <a:pt x="2038" y="502"/>
                    <a:pt x="2313" y="196"/>
                  </a:cubicBezTo>
                  <a:cubicBezTo>
                    <a:pt x="2313" y="444"/>
                    <a:pt x="2313" y="444"/>
                    <a:pt x="2313" y="444"/>
                  </a:cubicBezTo>
                  <a:cubicBezTo>
                    <a:pt x="2217" y="516"/>
                    <a:pt x="2042" y="611"/>
                    <a:pt x="1962" y="655"/>
                  </a:cubicBezTo>
                  <a:cubicBezTo>
                    <a:pt x="1636" y="834"/>
                    <a:pt x="1193" y="963"/>
                    <a:pt x="777" y="939"/>
                  </a:cubicBezTo>
                  <a:cubicBezTo>
                    <a:pt x="805" y="1005"/>
                    <a:pt x="836" y="1067"/>
                    <a:pt x="870" y="1125"/>
                  </a:cubicBezTo>
                  <a:cubicBezTo>
                    <a:pt x="1366" y="1152"/>
                    <a:pt x="1870" y="974"/>
                    <a:pt x="2242" y="664"/>
                  </a:cubicBezTo>
                  <a:cubicBezTo>
                    <a:pt x="1948" y="1044"/>
                    <a:pt x="1404" y="1207"/>
                    <a:pt x="930" y="1221"/>
                  </a:cubicBezTo>
                  <a:cubicBezTo>
                    <a:pt x="953" y="1254"/>
                    <a:pt x="976" y="1286"/>
                    <a:pt x="1000" y="1316"/>
                  </a:cubicBezTo>
                  <a:cubicBezTo>
                    <a:pt x="810" y="1316"/>
                    <a:pt x="810" y="1316"/>
                    <a:pt x="810" y="1316"/>
                  </a:cubicBezTo>
                  <a:close/>
                </a:path>
              </a:pathLst>
            </a:custGeom>
            <a:solidFill>
              <a:srgbClr val="F5FDFB"/>
            </a:solidFill>
            <a:ln>
              <a:noFill/>
            </a:ln>
          </p:spPr>
          <p:txBody>
            <a:bodyPr lIns="91148" tIns="45574" rIns="91148" bIns="45574"/>
            <a:lstStyle/>
            <a:p>
              <a:pPr defTabSz="770890" eaLnBrk="1" fontAlgn="auto" hangingPunct="1">
                <a:spcBef>
                  <a:spcPts val="0"/>
                </a:spcBef>
                <a:spcAft>
                  <a:spcPts val="0"/>
                </a:spcAft>
                <a:defRPr/>
              </a:pPr>
              <a:endParaRPr lang="zh-CN" altLang="en-US" sz="199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Freeform 295"/>
            <p:cNvSpPr/>
            <p:nvPr/>
          </p:nvSpPr>
          <p:spPr bwMode="auto">
            <a:xfrm>
              <a:off x="3876" y="1606"/>
              <a:ext cx="320" cy="236"/>
            </a:xfrm>
            <a:custGeom>
              <a:avLst/>
              <a:gdLst>
                <a:gd name="T0" fmla="*/ 0 w 330"/>
                <a:gd name="T1" fmla="*/ 0 h 244"/>
                <a:gd name="T2" fmla="*/ 62 w 330"/>
                <a:gd name="T3" fmla="*/ 184 h 244"/>
                <a:gd name="T4" fmla="*/ 330 w 330"/>
                <a:gd name="T5" fmla="*/ 244 h 244"/>
                <a:gd name="T6" fmla="*/ 263 w 330"/>
                <a:gd name="T7" fmla="*/ 61 h 244"/>
                <a:gd name="T8" fmla="*/ 0 w 330"/>
                <a:gd name="T9" fmla="*/ 0 h 244"/>
              </a:gdLst>
              <a:ahLst/>
              <a:cxnLst>
                <a:cxn ang="0">
                  <a:pos x="T0" y="T1"/>
                </a:cxn>
                <a:cxn ang="0">
                  <a:pos x="T2" y="T3"/>
                </a:cxn>
                <a:cxn ang="0">
                  <a:pos x="T4" y="T5"/>
                </a:cxn>
                <a:cxn ang="0">
                  <a:pos x="T6" y="T7"/>
                </a:cxn>
                <a:cxn ang="0">
                  <a:pos x="T8" y="T9"/>
                </a:cxn>
              </a:cxnLst>
              <a:rect l="0" t="0" r="r" b="b"/>
              <a:pathLst>
                <a:path w="330" h="244">
                  <a:moveTo>
                    <a:pt x="0" y="0"/>
                  </a:moveTo>
                  <a:cubicBezTo>
                    <a:pt x="17" y="61"/>
                    <a:pt x="38" y="122"/>
                    <a:pt x="62" y="184"/>
                  </a:cubicBezTo>
                  <a:cubicBezTo>
                    <a:pt x="147" y="210"/>
                    <a:pt x="236" y="230"/>
                    <a:pt x="330" y="244"/>
                  </a:cubicBezTo>
                  <a:cubicBezTo>
                    <a:pt x="305" y="185"/>
                    <a:pt x="283" y="124"/>
                    <a:pt x="263" y="61"/>
                  </a:cubicBezTo>
                  <a:cubicBezTo>
                    <a:pt x="172" y="48"/>
                    <a:pt x="84" y="28"/>
                    <a:pt x="0" y="0"/>
                  </a:cubicBezTo>
                  <a:close/>
                </a:path>
              </a:pathLst>
            </a:custGeom>
            <a:solidFill>
              <a:schemeClr val="bg1"/>
            </a:solidFill>
            <a:ln>
              <a:noFill/>
            </a:ln>
          </p:spPr>
          <p:txBody>
            <a:bodyPr lIns="91148" tIns="45574" rIns="91148" bIns="45574"/>
            <a:lstStyle/>
            <a:p>
              <a:pPr defTabSz="770890" eaLnBrk="1" fontAlgn="auto" hangingPunct="1">
                <a:spcBef>
                  <a:spcPts val="0"/>
                </a:spcBef>
                <a:spcAft>
                  <a:spcPts val="0"/>
                </a:spcAft>
                <a:defRPr/>
              </a:pPr>
              <a:endParaRPr lang="zh-CN" altLang="en-US" sz="199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6" name="Flowchart: Off-page Connector 6"/>
          <p:cNvSpPr/>
          <p:nvPr/>
        </p:nvSpPr>
        <p:spPr>
          <a:xfrm rot="5400000">
            <a:off x="8703468" y="6317457"/>
            <a:ext cx="455613" cy="425450"/>
          </a:xfrm>
          <a:prstGeom prst="flowChartOffpageConnector">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70890" eaLnBrk="1" fontAlgn="auto" hangingPunct="1">
              <a:spcBef>
                <a:spcPts val="0"/>
              </a:spcBef>
              <a:spcAft>
                <a:spcPts val="0"/>
              </a:spcAft>
              <a:defRPr/>
            </a:pPr>
            <a:endParaRPr lang="en-US" sz="1990" dirty="0"/>
          </a:p>
        </p:txBody>
      </p:sp>
      <p:grpSp>
        <p:nvGrpSpPr>
          <p:cNvPr id="7" name="组合 6"/>
          <p:cNvGrpSpPr/>
          <p:nvPr userDrawn="1"/>
        </p:nvGrpSpPr>
        <p:grpSpPr bwMode="auto">
          <a:xfrm>
            <a:off x="111125" y="228600"/>
            <a:ext cx="4068763" cy="539750"/>
            <a:chOff x="120193" y="228264"/>
            <a:chExt cx="4408018" cy="539528"/>
          </a:xfrm>
        </p:grpSpPr>
        <p:grpSp>
          <p:nvGrpSpPr>
            <p:cNvPr id="8" name="组合 70"/>
            <p:cNvGrpSpPr/>
            <p:nvPr userDrawn="1"/>
          </p:nvGrpSpPr>
          <p:grpSpPr bwMode="auto">
            <a:xfrm>
              <a:off x="120192" y="228264"/>
              <a:ext cx="1952047" cy="534768"/>
              <a:chOff x="2264664" y="1099938"/>
              <a:chExt cx="2397782" cy="533694"/>
            </a:xfrm>
          </p:grpSpPr>
          <p:sp>
            <p:nvSpPr>
              <p:cNvPr id="15" name="直角三角形 14"/>
              <p:cNvSpPr/>
              <p:nvPr/>
            </p:nvSpPr>
            <p:spPr>
              <a:xfrm>
                <a:off x="4370910" y="1099938"/>
                <a:ext cx="291536" cy="395915"/>
              </a:xfrm>
              <a:prstGeom prst="rtTriangle">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sp>
            <p:nvSpPr>
              <p:cNvPr id="16" name="直角三角形 3"/>
              <p:cNvSpPr/>
              <p:nvPr/>
            </p:nvSpPr>
            <p:spPr>
              <a:xfrm>
                <a:off x="2264664" y="1115775"/>
                <a:ext cx="2131597" cy="517857"/>
              </a:xfrm>
              <a:custGeom>
                <a:avLst/>
                <a:gdLst>
                  <a:gd name="connsiteX0" fmla="*/ 0 w 2016224"/>
                  <a:gd name="connsiteY0" fmla="*/ 576064 h 576064"/>
                  <a:gd name="connsiteX1" fmla="*/ 0 w 2016224"/>
                  <a:gd name="connsiteY1" fmla="*/ 0 h 576064"/>
                  <a:gd name="connsiteX2" fmla="*/ 2016224 w 2016224"/>
                  <a:gd name="connsiteY2" fmla="*/ 576064 h 576064"/>
                  <a:gd name="connsiteX3" fmla="*/ 0 w 2016224"/>
                  <a:gd name="connsiteY3" fmla="*/ 576064 h 576064"/>
                  <a:gd name="connsiteX0-1" fmla="*/ 0 w 2016224"/>
                  <a:gd name="connsiteY0-2" fmla="*/ 652264 h 652264"/>
                  <a:gd name="connsiteX1-3" fmla="*/ 2013857 w 2016224"/>
                  <a:gd name="connsiteY1-4" fmla="*/ 0 h 652264"/>
                  <a:gd name="connsiteX2-5" fmla="*/ 2016224 w 2016224"/>
                  <a:gd name="connsiteY2-6" fmla="*/ 652264 h 652264"/>
                  <a:gd name="connsiteX3-7" fmla="*/ 0 w 2016224"/>
                  <a:gd name="connsiteY3-8" fmla="*/ 652264 h 652264"/>
                  <a:gd name="connsiteX0-9" fmla="*/ 0 w 2013857"/>
                  <a:gd name="connsiteY0-10" fmla="*/ 652264 h 652264"/>
                  <a:gd name="connsiteX1-11" fmla="*/ 2013857 w 2013857"/>
                  <a:gd name="connsiteY1-12" fmla="*/ 0 h 652264"/>
                  <a:gd name="connsiteX2-13" fmla="*/ 1983567 w 2013857"/>
                  <a:gd name="connsiteY2-14" fmla="*/ 641379 h 652264"/>
                  <a:gd name="connsiteX3-15" fmla="*/ 0 w 2013857"/>
                  <a:gd name="connsiteY3-16" fmla="*/ 652264 h 652264"/>
                  <a:gd name="connsiteX0-17" fmla="*/ 0 w 2013857"/>
                  <a:gd name="connsiteY0-18" fmla="*/ 663149 h 663149"/>
                  <a:gd name="connsiteX1-19" fmla="*/ 2013857 w 2013857"/>
                  <a:gd name="connsiteY1-20" fmla="*/ 0 h 663149"/>
                  <a:gd name="connsiteX2-21" fmla="*/ 1983567 w 2013857"/>
                  <a:gd name="connsiteY2-22" fmla="*/ 652264 h 663149"/>
                  <a:gd name="connsiteX3-23" fmla="*/ 0 w 2013857"/>
                  <a:gd name="connsiteY3-24" fmla="*/ 663149 h 663149"/>
                  <a:gd name="connsiteX0-25" fmla="*/ 0 w 2013857"/>
                  <a:gd name="connsiteY0-26" fmla="*/ 663149 h 663149"/>
                  <a:gd name="connsiteX1-27" fmla="*/ 2013857 w 2013857"/>
                  <a:gd name="connsiteY1-28" fmla="*/ 0 h 663149"/>
                  <a:gd name="connsiteX2-29" fmla="*/ 1983567 w 2013857"/>
                  <a:gd name="connsiteY2-30" fmla="*/ 652264 h 663149"/>
                  <a:gd name="connsiteX3-31" fmla="*/ 0 w 2013857"/>
                  <a:gd name="connsiteY3-32" fmla="*/ 663149 h 663149"/>
                  <a:gd name="connsiteX0-33" fmla="*/ 0 w 2013857"/>
                  <a:gd name="connsiteY0-34" fmla="*/ 700623 h 700623"/>
                  <a:gd name="connsiteX1-35" fmla="*/ 2013857 w 2013857"/>
                  <a:gd name="connsiteY1-36" fmla="*/ 37474 h 700623"/>
                  <a:gd name="connsiteX2-37" fmla="*/ 1983567 w 2013857"/>
                  <a:gd name="connsiteY2-38" fmla="*/ 689738 h 700623"/>
                  <a:gd name="connsiteX3-39" fmla="*/ 0 w 2013857"/>
                  <a:gd name="connsiteY3-40" fmla="*/ 700623 h 700623"/>
                  <a:gd name="connsiteX0-41" fmla="*/ 0 w 2085641"/>
                  <a:gd name="connsiteY0-42" fmla="*/ 691126 h 691126"/>
                  <a:gd name="connsiteX1-43" fmla="*/ 2013857 w 2085641"/>
                  <a:gd name="connsiteY1-44" fmla="*/ 27977 h 691126"/>
                  <a:gd name="connsiteX2-45" fmla="*/ 1983567 w 2085641"/>
                  <a:gd name="connsiteY2-46" fmla="*/ 680241 h 691126"/>
                  <a:gd name="connsiteX3-47" fmla="*/ 0 w 2085641"/>
                  <a:gd name="connsiteY3-48" fmla="*/ 691126 h 691126"/>
                  <a:gd name="connsiteX0-49" fmla="*/ 188 w 2082708"/>
                  <a:gd name="connsiteY0-50" fmla="*/ 772951 h 772951"/>
                  <a:gd name="connsiteX1-51" fmla="*/ 2014045 w 2082708"/>
                  <a:gd name="connsiteY1-52" fmla="*/ 109802 h 772951"/>
                  <a:gd name="connsiteX2-53" fmla="*/ 1983755 w 2082708"/>
                  <a:gd name="connsiteY2-54" fmla="*/ 762066 h 772951"/>
                  <a:gd name="connsiteX3-55" fmla="*/ 188 w 2082708"/>
                  <a:gd name="connsiteY3-56" fmla="*/ 772951 h 772951"/>
                  <a:gd name="connsiteX0-57" fmla="*/ 69432 w 2083289"/>
                  <a:gd name="connsiteY0-58" fmla="*/ 757915 h 757915"/>
                  <a:gd name="connsiteX1-59" fmla="*/ 603584 w 2083289"/>
                  <a:gd name="connsiteY1-60" fmla="*/ 73671 h 757915"/>
                  <a:gd name="connsiteX2-61" fmla="*/ 2083289 w 2083289"/>
                  <a:gd name="connsiteY2-62" fmla="*/ 94766 h 757915"/>
                  <a:gd name="connsiteX3-63" fmla="*/ 2052999 w 2083289"/>
                  <a:gd name="connsiteY3-64" fmla="*/ 747030 h 757915"/>
                  <a:gd name="connsiteX4" fmla="*/ 69432 w 2083289"/>
                  <a:gd name="connsiteY4" fmla="*/ 757915 h 757915"/>
                  <a:gd name="connsiteX0-65" fmla="*/ 69432 w 2083289"/>
                  <a:gd name="connsiteY0-66" fmla="*/ 727082 h 727082"/>
                  <a:gd name="connsiteX1-67" fmla="*/ 603584 w 2083289"/>
                  <a:gd name="connsiteY1-68" fmla="*/ 42838 h 727082"/>
                  <a:gd name="connsiteX2-69" fmla="*/ 2083289 w 2083289"/>
                  <a:gd name="connsiteY2-70" fmla="*/ 63933 h 727082"/>
                  <a:gd name="connsiteX3-71" fmla="*/ 2052999 w 2083289"/>
                  <a:gd name="connsiteY3-72" fmla="*/ 716197 h 727082"/>
                  <a:gd name="connsiteX4-73" fmla="*/ 69432 w 2083289"/>
                  <a:gd name="connsiteY4-74" fmla="*/ 727082 h 727082"/>
                  <a:gd name="connsiteX0-75" fmla="*/ 69432 w 2083289"/>
                  <a:gd name="connsiteY0-76" fmla="*/ 684244 h 684244"/>
                  <a:gd name="connsiteX1-77" fmla="*/ 603584 w 2083289"/>
                  <a:gd name="connsiteY1-78" fmla="*/ 0 h 684244"/>
                  <a:gd name="connsiteX2-79" fmla="*/ 2083289 w 2083289"/>
                  <a:gd name="connsiteY2-80" fmla="*/ 21095 h 684244"/>
                  <a:gd name="connsiteX3-81" fmla="*/ 2052999 w 2083289"/>
                  <a:gd name="connsiteY3-82" fmla="*/ 673359 h 684244"/>
                  <a:gd name="connsiteX4-83" fmla="*/ 69432 w 2083289"/>
                  <a:gd name="connsiteY4-84" fmla="*/ 684244 h 684244"/>
                  <a:gd name="connsiteX0-85" fmla="*/ 67230 w 2081087"/>
                  <a:gd name="connsiteY0-86" fmla="*/ 663149 h 663149"/>
                  <a:gd name="connsiteX1-87" fmla="*/ 623153 w 2081087"/>
                  <a:gd name="connsiteY1-88" fmla="*/ 677 h 663149"/>
                  <a:gd name="connsiteX2-89" fmla="*/ 2081087 w 2081087"/>
                  <a:gd name="connsiteY2-90" fmla="*/ 0 h 663149"/>
                  <a:gd name="connsiteX3-91" fmla="*/ 2050797 w 2081087"/>
                  <a:gd name="connsiteY3-92" fmla="*/ 652264 h 663149"/>
                  <a:gd name="connsiteX4-93" fmla="*/ 67230 w 2081087"/>
                  <a:gd name="connsiteY4-94" fmla="*/ 663149 h 663149"/>
                  <a:gd name="connsiteX0-95" fmla="*/ 0 w 2013857"/>
                  <a:gd name="connsiteY0-96" fmla="*/ 663149 h 663149"/>
                  <a:gd name="connsiteX1-97" fmla="*/ 555923 w 2013857"/>
                  <a:gd name="connsiteY1-98" fmla="*/ 677 h 663149"/>
                  <a:gd name="connsiteX2-99" fmla="*/ 2013857 w 2013857"/>
                  <a:gd name="connsiteY2-100" fmla="*/ 0 h 663149"/>
                  <a:gd name="connsiteX3-101" fmla="*/ 1983567 w 2013857"/>
                  <a:gd name="connsiteY3-102" fmla="*/ 652264 h 663149"/>
                  <a:gd name="connsiteX4-103" fmla="*/ 0 w 2013857"/>
                  <a:gd name="connsiteY4-104" fmla="*/ 663149 h 663149"/>
                  <a:gd name="connsiteX0-105" fmla="*/ 0 w 2013857"/>
                  <a:gd name="connsiteY0-106" fmla="*/ 663149 h 663149"/>
                  <a:gd name="connsiteX1-107" fmla="*/ 555923 w 2013857"/>
                  <a:gd name="connsiteY1-108" fmla="*/ 677 h 663149"/>
                  <a:gd name="connsiteX2-109" fmla="*/ 2013857 w 2013857"/>
                  <a:gd name="connsiteY2-110" fmla="*/ 0 h 663149"/>
                  <a:gd name="connsiteX3-111" fmla="*/ 1983567 w 2013857"/>
                  <a:gd name="connsiteY3-112" fmla="*/ 652264 h 663149"/>
                  <a:gd name="connsiteX4-113" fmla="*/ 0 w 2013857"/>
                  <a:gd name="connsiteY4-114" fmla="*/ 663149 h 663149"/>
                  <a:gd name="connsiteX0-115" fmla="*/ 0 w 2013857"/>
                  <a:gd name="connsiteY0-116" fmla="*/ 663149 h 663149"/>
                  <a:gd name="connsiteX1-117" fmla="*/ 555923 w 2013857"/>
                  <a:gd name="connsiteY1-118" fmla="*/ 677 h 663149"/>
                  <a:gd name="connsiteX2-119" fmla="*/ 2013857 w 2013857"/>
                  <a:gd name="connsiteY2-120" fmla="*/ 0 h 663149"/>
                  <a:gd name="connsiteX3-121" fmla="*/ 1983567 w 2013857"/>
                  <a:gd name="connsiteY3-122" fmla="*/ 652264 h 663149"/>
                  <a:gd name="connsiteX4-123" fmla="*/ 0 w 2013857"/>
                  <a:gd name="connsiteY4-124" fmla="*/ 663149 h 663149"/>
                  <a:gd name="connsiteX0-125" fmla="*/ 0 w 2013857"/>
                  <a:gd name="connsiteY0-126" fmla="*/ 663149 h 663149"/>
                  <a:gd name="connsiteX1-127" fmla="*/ 555923 w 2013857"/>
                  <a:gd name="connsiteY1-128" fmla="*/ 677 h 663149"/>
                  <a:gd name="connsiteX2-129" fmla="*/ 2013857 w 2013857"/>
                  <a:gd name="connsiteY2-130" fmla="*/ 0 h 663149"/>
                  <a:gd name="connsiteX3-131" fmla="*/ 1983567 w 2013857"/>
                  <a:gd name="connsiteY3-132" fmla="*/ 652264 h 663149"/>
                  <a:gd name="connsiteX4-133" fmla="*/ 0 w 2013857"/>
                  <a:gd name="connsiteY4-134" fmla="*/ 663149 h 663149"/>
                  <a:gd name="connsiteX0-135" fmla="*/ 0 w 2013857"/>
                  <a:gd name="connsiteY0-136" fmla="*/ 663149 h 663149"/>
                  <a:gd name="connsiteX1-137" fmla="*/ 555923 w 2013857"/>
                  <a:gd name="connsiteY1-138" fmla="*/ 677 h 663149"/>
                  <a:gd name="connsiteX2-139" fmla="*/ 2013857 w 2013857"/>
                  <a:gd name="connsiteY2-140" fmla="*/ 0 h 663149"/>
                  <a:gd name="connsiteX3-141" fmla="*/ 1983567 w 2013857"/>
                  <a:gd name="connsiteY3-142" fmla="*/ 652264 h 663149"/>
                  <a:gd name="connsiteX4-143" fmla="*/ 0 w 2013857"/>
                  <a:gd name="connsiteY4-144" fmla="*/ 663149 h 663149"/>
                  <a:gd name="connsiteX0-145" fmla="*/ 0 w 2013857"/>
                  <a:gd name="connsiteY0-146" fmla="*/ 663149 h 663149"/>
                  <a:gd name="connsiteX1-147" fmla="*/ 566809 w 2013857"/>
                  <a:gd name="connsiteY1-148" fmla="*/ 11562 h 663149"/>
                  <a:gd name="connsiteX2-149" fmla="*/ 2013857 w 2013857"/>
                  <a:gd name="connsiteY2-150" fmla="*/ 0 h 663149"/>
                  <a:gd name="connsiteX3-151" fmla="*/ 1983567 w 2013857"/>
                  <a:gd name="connsiteY3-152" fmla="*/ 652264 h 663149"/>
                  <a:gd name="connsiteX4-153" fmla="*/ 0 w 2013857"/>
                  <a:gd name="connsiteY4-154" fmla="*/ 663149 h 663149"/>
                  <a:gd name="connsiteX0-155" fmla="*/ 0 w 2013857"/>
                  <a:gd name="connsiteY0-156" fmla="*/ 663149 h 663149"/>
                  <a:gd name="connsiteX1-157" fmla="*/ 566809 w 2013857"/>
                  <a:gd name="connsiteY1-158" fmla="*/ 11562 h 663149"/>
                  <a:gd name="connsiteX2-159" fmla="*/ 2013857 w 2013857"/>
                  <a:gd name="connsiteY2-160" fmla="*/ 0 h 663149"/>
                  <a:gd name="connsiteX3-161" fmla="*/ 1983567 w 2013857"/>
                  <a:gd name="connsiteY3-162" fmla="*/ 652264 h 663149"/>
                  <a:gd name="connsiteX4-163" fmla="*/ 0 w 2013857"/>
                  <a:gd name="connsiteY4-164" fmla="*/ 663149 h 663149"/>
                  <a:gd name="connsiteX0-165" fmla="*/ 0 w 2019428"/>
                  <a:gd name="connsiteY0-166" fmla="*/ 663149 h 663149"/>
                  <a:gd name="connsiteX1-167" fmla="*/ 566809 w 2019428"/>
                  <a:gd name="connsiteY1-168" fmla="*/ 11562 h 663149"/>
                  <a:gd name="connsiteX2-169" fmla="*/ 2013857 w 2019428"/>
                  <a:gd name="connsiteY2-170" fmla="*/ 0 h 663149"/>
                  <a:gd name="connsiteX3-171" fmla="*/ 1983567 w 2019428"/>
                  <a:gd name="connsiteY3-172" fmla="*/ 652264 h 663149"/>
                  <a:gd name="connsiteX4-173" fmla="*/ 0 w 2019428"/>
                  <a:gd name="connsiteY4-174" fmla="*/ 663149 h 663149"/>
                  <a:gd name="connsiteX0-175" fmla="*/ 0 w 2013857"/>
                  <a:gd name="connsiteY0-176" fmla="*/ 663149 h 663149"/>
                  <a:gd name="connsiteX1-177" fmla="*/ 566809 w 2013857"/>
                  <a:gd name="connsiteY1-178" fmla="*/ 11562 h 663149"/>
                  <a:gd name="connsiteX2-179" fmla="*/ 2013857 w 2013857"/>
                  <a:gd name="connsiteY2-180" fmla="*/ 0 h 663149"/>
                  <a:gd name="connsiteX3-181" fmla="*/ 1983567 w 2013857"/>
                  <a:gd name="connsiteY3-182" fmla="*/ 652264 h 663149"/>
                  <a:gd name="connsiteX4-183" fmla="*/ 0 w 2013857"/>
                  <a:gd name="connsiteY4-184" fmla="*/ 663149 h 663149"/>
                  <a:gd name="connsiteX0-185" fmla="*/ 0 w 2014636"/>
                  <a:gd name="connsiteY0-186" fmla="*/ 663149 h 663149"/>
                  <a:gd name="connsiteX1-187" fmla="*/ 566809 w 2014636"/>
                  <a:gd name="connsiteY1-188" fmla="*/ 11562 h 663149"/>
                  <a:gd name="connsiteX2-189" fmla="*/ 2013857 w 2014636"/>
                  <a:gd name="connsiteY2-190" fmla="*/ 0 h 663149"/>
                  <a:gd name="connsiteX3-191" fmla="*/ 2005339 w 2014636"/>
                  <a:gd name="connsiteY3-192" fmla="*/ 641378 h 663149"/>
                  <a:gd name="connsiteX4-193" fmla="*/ 0 w 2014636"/>
                  <a:gd name="connsiteY4-194" fmla="*/ 663149 h 663149"/>
                  <a:gd name="connsiteX0-195" fmla="*/ 0 w 2013857"/>
                  <a:gd name="connsiteY0-196" fmla="*/ 663149 h 663149"/>
                  <a:gd name="connsiteX1-197" fmla="*/ 566809 w 2013857"/>
                  <a:gd name="connsiteY1-198" fmla="*/ 11562 h 663149"/>
                  <a:gd name="connsiteX2-199" fmla="*/ 2013857 w 2013857"/>
                  <a:gd name="connsiteY2-200" fmla="*/ 0 h 663149"/>
                  <a:gd name="connsiteX3-201" fmla="*/ 1994454 w 2013857"/>
                  <a:gd name="connsiteY3-202" fmla="*/ 652264 h 663149"/>
                  <a:gd name="connsiteX4-203" fmla="*/ 0 w 2013857"/>
                  <a:gd name="connsiteY4-204" fmla="*/ 663149 h 663149"/>
                  <a:gd name="connsiteX0-205" fmla="*/ 0 w 2013857"/>
                  <a:gd name="connsiteY0-206" fmla="*/ 663149 h 663149"/>
                  <a:gd name="connsiteX1-207" fmla="*/ 485275 w 2013857"/>
                  <a:gd name="connsiteY1-208" fmla="*/ 522 h 663149"/>
                  <a:gd name="connsiteX2-209" fmla="*/ 2013857 w 2013857"/>
                  <a:gd name="connsiteY2-210" fmla="*/ 0 h 663149"/>
                  <a:gd name="connsiteX3-211" fmla="*/ 1994454 w 2013857"/>
                  <a:gd name="connsiteY3-212" fmla="*/ 652264 h 663149"/>
                  <a:gd name="connsiteX4-213" fmla="*/ 0 w 2013857"/>
                  <a:gd name="connsiteY4-214" fmla="*/ 663149 h 663149"/>
                </a:gdLst>
                <a:ahLst/>
                <a:cxnLst>
                  <a:cxn ang="0">
                    <a:pos x="connsiteX0-1" y="connsiteY0-2"/>
                  </a:cxn>
                  <a:cxn ang="0">
                    <a:pos x="connsiteX1-3" y="connsiteY1-4"/>
                  </a:cxn>
                  <a:cxn ang="0">
                    <a:pos x="connsiteX2-5" y="connsiteY2-6"/>
                  </a:cxn>
                  <a:cxn ang="0">
                    <a:pos x="connsiteX3-7" y="connsiteY3-8"/>
                  </a:cxn>
                  <a:cxn ang="0">
                    <a:pos x="connsiteX4-73" y="connsiteY4-74"/>
                  </a:cxn>
                </a:cxnLst>
                <a:rect l="l" t="t" r="r" b="b"/>
                <a:pathLst>
                  <a:path w="2013857" h="663149">
                    <a:moveTo>
                      <a:pt x="0" y="663149"/>
                    </a:moveTo>
                    <a:cubicBezTo>
                      <a:pt x="193860" y="-4248"/>
                      <a:pt x="378232" y="2190"/>
                      <a:pt x="485275" y="522"/>
                    </a:cubicBezTo>
                    <a:cubicBezTo>
                      <a:pt x="1953033" y="-1146"/>
                      <a:pt x="770802" y="7517"/>
                      <a:pt x="2013857" y="0"/>
                    </a:cubicBezTo>
                    <a:cubicBezTo>
                      <a:pt x="2003760" y="217421"/>
                      <a:pt x="2015437" y="-22357"/>
                      <a:pt x="1994454" y="652264"/>
                    </a:cubicBezTo>
                    <a:lnTo>
                      <a:pt x="0" y="6631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grpSp>
        <p:grpSp>
          <p:nvGrpSpPr>
            <p:cNvPr id="9" name="组合 74"/>
            <p:cNvGrpSpPr/>
            <p:nvPr userDrawn="1"/>
          </p:nvGrpSpPr>
          <p:grpSpPr bwMode="auto">
            <a:xfrm>
              <a:off x="1281103" y="233025"/>
              <a:ext cx="1950328" cy="534767"/>
              <a:chOff x="2265297" y="1099933"/>
              <a:chExt cx="2395675" cy="533693"/>
            </a:xfrm>
          </p:grpSpPr>
          <p:sp>
            <p:nvSpPr>
              <p:cNvPr id="13" name="直角三角形 12"/>
              <p:cNvSpPr/>
              <p:nvPr/>
            </p:nvSpPr>
            <p:spPr>
              <a:xfrm>
                <a:off x="4371547" y="1099933"/>
                <a:ext cx="289425" cy="395915"/>
              </a:xfrm>
              <a:prstGeom prst="rtTriangle">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sp>
            <p:nvSpPr>
              <p:cNvPr id="14" name="直角三角形 3"/>
              <p:cNvSpPr/>
              <p:nvPr/>
            </p:nvSpPr>
            <p:spPr>
              <a:xfrm>
                <a:off x="2265297" y="1115770"/>
                <a:ext cx="2129489" cy="517856"/>
              </a:xfrm>
              <a:custGeom>
                <a:avLst/>
                <a:gdLst>
                  <a:gd name="connsiteX0" fmla="*/ 0 w 2016224"/>
                  <a:gd name="connsiteY0" fmla="*/ 576064 h 576064"/>
                  <a:gd name="connsiteX1" fmla="*/ 0 w 2016224"/>
                  <a:gd name="connsiteY1" fmla="*/ 0 h 576064"/>
                  <a:gd name="connsiteX2" fmla="*/ 2016224 w 2016224"/>
                  <a:gd name="connsiteY2" fmla="*/ 576064 h 576064"/>
                  <a:gd name="connsiteX3" fmla="*/ 0 w 2016224"/>
                  <a:gd name="connsiteY3" fmla="*/ 576064 h 576064"/>
                  <a:gd name="connsiteX0-1" fmla="*/ 0 w 2016224"/>
                  <a:gd name="connsiteY0-2" fmla="*/ 652264 h 652264"/>
                  <a:gd name="connsiteX1-3" fmla="*/ 2013857 w 2016224"/>
                  <a:gd name="connsiteY1-4" fmla="*/ 0 h 652264"/>
                  <a:gd name="connsiteX2-5" fmla="*/ 2016224 w 2016224"/>
                  <a:gd name="connsiteY2-6" fmla="*/ 652264 h 652264"/>
                  <a:gd name="connsiteX3-7" fmla="*/ 0 w 2016224"/>
                  <a:gd name="connsiteY3-8" fmla="*/ 652264 h 652264"/>
                  <a:gd name="connsiteX0-9" fmla="*/ 0 w 2013857"/>
                  <a:gd name="connsiteY0-10" fmla="*/ 652264 h 652264"/>
                  <a:gd name="connsiteX1-11" fmla="*/ 2013857 w 2013857"/>
                  <a:gd name="connsiteY1-12" fmla="*/ 0 h 652264"/>
                  <a:gd name="connsiteX2-13" fmla="*/ 1983567 w 2013857"/>
                  <a:gd name="connsiteY2-14" fmla="*/ 641379 h 652264"/>
                  <a:gd name="connsiteX3-15" fmla="*/ 0 w 2013857"/>
                  <a:gd name="connsiteY3-16" fmla="*/ 652264 h 652264"/>
                  <a:gd name="connsiteX0-17" fmla="*/ 0 w 2013857"/>
                  <a:gd name="connsiteY0-18" fmla="*/ 663149 h 663149"/>
                  <a:gd name="connsiteX1-19" fmla="*/ 2013857 w 2013857"/>
                  <a:gd name="connsiteY1-20" fmla="*/ 0 h 663149"/>
                  <a:gd name="connsiteX2-21" fmla="*/ 1983567 w 2013857"/>
                  <a:gd name="connsiteY2-22" fmla="*/ 652264 h 663149"/>
                  <a:gd name="connsiteX3-23" fmla="*/ 0 w 2013857"/>
                  <a:gd name="connsiteY3-24" fmla="*/ 663149 h 663149"/>
                  <a:gd name="connsiteX0-25" fmla="*/ 0 w 2013857"/>
                  <a:gd name="connsiteY0-26" fmla="*/ 663149 h 663149"/>
                  <a:gd name="connsiteX1-27" fmla="*/ 2013857 w 2013857"/>
                  <a:gd name="connsiteY1-28" fmla="*/ 0 h 663149"/>
                  <a:gd name="connsiteX2-29" fmla="*/ 1983567 w 2013857"/>
                  <a:gd name="connsiteY2-30" fmla="*/ 652264 h 663149"/>
                  <a:gd name="connsiteX3-31" fmla="*/ 0 w 2013857"/>
                  <a:gd name="connsiteY3-32" fmla="*/ 663149 h 663149"/>
                  <a:gd name="connsiteX0-33" fmla="*/ 0 w 2013857"/>
                  <a:gd name="connsiteY0-34" fmla="*/ 700623 h 700623"/>
                  <a:gd name="connsiteX1-35" fmla="*/ 2013857 w 2013857"/>
                  <a:gd name="connsiteY1-36" fmla="*/ 37474 h 700623"/>
                  <a:gd name="connsiteX2-37" fmla="*/ 1983567 w 2013857"/>
                  <a:gd name="connsiteY2-38" fmla="*/ 689738 h 700623"/>
                  <a:gd name="connsiteX3-39" fmla="*/ 0 w 2013857"/>
                  <a:gd name="connsiteY3-40" fmla="*/ 700623 h 700623"/>
                  <a:gd name="connsiteX0-41" fmla="*/ 0 w 2085641"/>
                  <a:gd name="connsiteY0-42" fmla="*/ 691126 h 691126"/>
                  <a:gd name="connsiteX1-43" fmla="*/ 2013857 w 2085641"/>
                  <a:gd name="connsiteY1-44" fmla="*/ 27977 h 691126"/>
                  <a:gd name="connsiteX2-45" fmla="*/ 1983567 w 2085641"/>
                  <a:gd name="connsiteY2-46" fmla="*/ 680241 h 691126"/>
                  <a:gd name="connsiteX3-47" fmla="*/ 0 w 2085641"/>
                  <a:gd name="connsiteY3-48" fmla="*/ 691126 h 691126"/>
                  <a:gd name="connsiteX0-49" fmla="*/ 188 w 2082708"/>
                  <a:gd name="connsiteY0-50" fmla="*/ 772951 h 772951"/>
                  <a:gd name="connsiteX1-51" fmla="*/ 2014045 w 2082708"/>
                  <a:gd name="connsiteY1-52" fmla="*/ 109802 h 772951"/>
                  <a:gd name="connsiteX2-53" fmla="*/ 1983755 w 2082708"/>
                  <a:gd name="connsiteY2-54" fmla="*/ 762066 h 772951"/>
                  <a:gd name="connsiteX3-55" fmla="*/ 188 w 2082708"/>
                  <a:gd name="connsiteY3-56" fmla="*/ 772951 h 772951"/>
                  <a:gd name="connsiteX0-57" fmla="*/ 69432 w 2083289"/>
                  <a:gd name="connsiteY0-58" fmla="*/ 757915 h 757915"/>
                  <a:gd name="connsiteX1-59" fmla="*/ 603584 w 2083289"/>
                  <a:gd name="connsiteY1-60" fmla="*/ 73671 h 757915"/>
                  <a:gd name="connsiteX2-61" fmla="*/ 2083289 w 2083289"/>
                  <a:gd name="connsiteY2-62" fmla="*/ 94766 h 757915"/>
                  <a:gd name="connsiteX3-63" fmla="*/ 2052999 w 2083289"/>
                  <a:gd name="connsiteY3-64" fmla="*/ 747030 h 757915"/>
                  <a:gd name="connsiteX4" fmla="*/ 69432 w 2083289"/>
                  <a:gd name="connsiteY4" fmla="*/ 757915 h 757915"/>
                  <a:gd name="connsiteX0-65" fmla="*/ 69432 w 2083289"/>
                  <a:gd name="connsiteY0-66" fmla="*/ 727082 h 727082"/>
                  <a:gd name="connsiteX1-67" fmla="*/ 603584 w 2083289"/>
                  <a:gd name="connsiteY1-68" fmla="*/ 42838 h 727082"/>
                  <a:gd name="connsiteX2-69" fmla="*/ 2083289 w 2083289"/>
                  <a:gd name="connsiteY2-70" fmla="*/ 63933 h 727082"/>
                  <a:gd name="connsiteX3-71" fmla="*/ 2052999 w 2083289"/>
                  <a:gd name="connsiteY3-72" fmla="*/ 716197 h 727082"/>
                  <a:gd name="connsiteX4-73" fmla="*/ 69432 w 2083289"/>
                  <a:gd name="connsiteY4-74" fmla="*/ 727082 h 727082"/>
                  <a:gd name="connsiteX0-75" fmla="*/ 69432 w 2083289"/>
                  <a:gd name="connsiteY0-76" fmla="*/ 684244 h 684244"/>
                  <a:gd name="connsiteX1-77" fmla="*/ 603584 w 2083289"/>
                  <a:gd name="connsiteY1-78" fmla="*/ 0 h 684244"/>
                  <a:gd name="connsiteX2-79" fmla="*/ 2083289 w 2083289"/>
                  <a:gd name="connsiteY2-80" fmla="*/ 21095 h 684244"/>
                  <a:gd name="connsiteX3-81" fmla="*/ 2052999 w 2083289"/>
                  <a:gd name="connsiteY3-82" fmla="*/ 673359 h 684244"/>
                  <a:gd name="connsiteX4-83" fmla="*/ 69432 w 2083289"/>
                  <a:gd name="connsiteY4-84" fmla="*/ 684244 h 684244"/>
                  <a:gd name="connsiteX0-85" fmla="*/ 67230 w 2081087"/>
                  <a:gd name="connsiteY0-86" fmla="*/ 663149 h 663149"/>
                  <a:gd name="connsiteX1-87" fmla="*/ 623153 w 2081087"/>
                  <a:gd name="connsiteY1-88" fmla="*/ 677 h 663149"/>
                  <a:gd name="connsiteX2-89" fmla="*/ 2081087 w 2081087"/>
                  <a:gd name="connsiteY2-90" fmla="*/ 0 h 663149"/>
                  <a:gd name="connsiteX3-91" fmla="*/ 2050797 w 2081087"/>
                  <a:gd name="connsiteY3-92" fmla="*/ 652264 h 663149"/>
                  <a:gd name="connsiteX4-93" fmla="*/ 67230 w 2081087"/>
                  <a:gd name="connsiteY4-94" fmla="*/ 663149 h 663149"/>
                  <a:gd name="connsiteX0-95" fmla="*/ 0 w 2013857"/>
                  <a:gd name="connsiteY0-96" fmla="*/ 663149 h 663149"/>
                  <a:gd name="connsiteX1-97" fmla="*/ 555923 w 2013857"/>
                  <a:gd name="connsiteY1-98" fmla="*/ 677 h 663149"/>
                  <a:gd name="connsiteX2-99" fmla="*/ 2013857 w 2013857"/>
                  <a:gd name="connsiteY2-100" fmla="*/ 0 h 663149"/>
                  <a:gd name="connsiteX3-101" fmla="*/ 1983567 w 2013857"/>
                  <a:gd name="connsiteY3-102" fmla="*/ 652264 h 663149"/>
                  <a:gd name="connsiteX4-103" fmla="*/ 0 w 2013857"/>
                  <a:gd name="connsiteY4-104" fmla="*/ 663149 h 663149"/>
                  <a:gd name="connsiteX0-105" fmla="*/ 0 w 2013857"/>
                  <a:gd name="connsiteY0-106" fmla="*/ 663149 h 663149"/>
                  <a:gd name="connsiteX1-107" fmla="*/ 555923 w 2013857"/>
                  <a:gd name="connsiteY1-108" fmla="*/ 677 h 663149"/>
                  <a:gd name="connsiteX2-109" fmla="*/ 2013857 w 2013857"/>
                  <a:gd name="connsiteY2-110" fmla="*/ 0 h 663149"/>
                  <a:gd name="connsiteX3-111" fmla="*/ 1983567 w 2013857"/>
                  <a:gd name="connsiteY3-112" fmla="*/ 652264 h 663149"/>
                  <a:gd name="connsiteX4-113" fmla="*/ 0 w 2013857"/>
                  <a:gd name="connsiteY4-114" fmla="*/ 663149 h 663149"/>
                  <a:gd name="connsiteX0-115" fmla="*/ 0 w 2013857"/>
                  <a:gd name="connsiteY0-116" fmla="*/ 663149 h 663149"/>
                  <a:gd name="connsiteX1-117" fmla="*/ 555923 w 2013857"/>
                  <a:gd name="connsiteY1-118" fmla="*/ 677 h 663149"/>
                  <a:gd name="connsiteX2-119" fmla="*/ 2013857 w 2013857"/>
                  <a:gd name="connsiteY2-120" fmla="*/ 0 h 663149"/>
                  <a:gd name="connsiteX3-121" fmla="*/ 1983567 w 2013857"/>
                  <a:gd name="connsiteY3-122" fmla="*/ 652264 h 663149"/>
                  <a:gd name="connsiteX4-123" fmla="*/ 0 w 2013857"/>
                  <a:gd name="connsiteY4-124" fmla="*/ 663149 h 663149"/>
                  <a:gd name="connsiteX0-125" fmla="*/ 0 w 2013857"/>
                  <a:gd name="connsiteY0-126" fmla="*/ 663149 h 663149"/>
                  <a:gd name="connsiteX1-127" fmla="*/ 555923 w 2013857"/>
                  <a:gd name="connsiteY1-128" fmla="*/ 677 h 663149"/>
                  <a:gd name="connsiteX2-129" fmla="*/ 2013857 w 2013857"/>
                  <a:gd name="connsiteY2-130" fmla="*/ 0 h 663149"/>
                  <a:gd name="connsiteX3-131" fmla="*/ 1983567 w 2013857"/>
                  <a:gd name="connsiteY3-132" fmla="*/ 652264 h 663149"/>
                  <a:gd name="connsiteX4-133" fmla="*/ 0 w 2013857"/>
                  <a:gd name="connsiteY4-134" fmla="*/ 663149 h 663149"/>
                  <a:gd name="connsiteX0-135" fmla="*/ 0 w 2013857"/>
                  <a:gd name="connsiteY0-136" fmla="*/ 663149 h 663149"/>
                  <a:gd name="connsiteX1-137" fmla="*/ 555923 w 2013857"/>
                  <a:gd name="connsiteY1-138" fmla="*/ 677 h 663149"/>
                  <a:gd name="connsiteX2-139" fmla="*/ 2013857 w 2013857"/>
                  <a:gd name="connsiteY2-140" fmla="*/ 0 h 663149"/>
                  <a:gd name="connsiteX3-141" fmla="*/ 1983567 w 2013857"/>
                  <a:gd name="connsiteY3-142" fmla="*/ 652264 h 663149"/>
                  <a:gd name="connsiteX4-143" fmla="*/ 0 w 2013857"/>
                  <a:gd name="connsiteY4-144" fmla="*/ 663149 h 663149"/>
                  <a:gd name="connsiteX0-145" fmla="*/ 0 w 2013857"/>
                  <a:gd name="connsiteY0-146" fmla="*/ 663149 h 663149"/>
                  <a:gd name="connsiteX1-147" fmla="*/ 566809 w 2013857"/>
                  <a:gd name="connsiteY1-148" fmla="*/ 11562 h 663149"/>
                  <a:gd name="connsiteX2-149" fmla="*/ 2013857 w 2013857"/>
                  <a:gd name="connsiteY2-150" fmla="*/ 0 h 663149"/>
                  <a:gd name="connsiteX3-151" fmla="*/ 1983567 w 2013857"/>
                  <a:gd name="connsiteY3-152" fmla="*/ 652264 h 663149"/>
                  <a:gd name="connsiteX4-153" fmla="*/ 0 w 2013857"/>
                  <a:gd name="connsiteY4-154" fmla="*/ 663149 h 663149"/>
                  <a:gd name="connsiteX0-155" fmla="*/ 0 w 2013857"/>
                  <a:gd name="connsiteY0-156" fmla="*/ 663149 h 663149"/>
                  <a:gd name="connsiteX1-157" fmla="*/ 566809 w 2013857"/>
                  <a:gd name="connsiteY1-158" fmla="*/ 11562 h 663149"/>
                  <a:gd name="connsiteX2-159" fmla="*/ 2013857 w 2013857"/>
                  <a:gd name="connsiteY2-160" fmla="*/ 0 h 663149"/>
                  <a:gd name="connsiteX3-161" fmla="*/ 1983567 w 2013857"/>
                  <a:gd name="connsiteY3-162" fmla="*/ 652264 h 663149"/>
                  <a:gd name="connsiteX4-163" fmla="*/ 0 w 2013857"/>
                  <a:gd name="connsiteY4-164" fmla="*/ 663149 h 663149"/>
                  <a:gd name="connsiteX0-165" fmla="*/ 0 w 2019428"/>
                  <a:gd name="connsiteY0-166" fmla="*/ 663149 h 663149"/>
                  <a:gd name="connsiteX1-167" fmla="*/ 566809 w 2019428"/>
                  <a:gd name="connsiteY1-168" fmla="*/ 11562 h 663149"/>
                  <a:gd name="connsiteX2-169" fmla="*/ 2013857 w 2019428"/>
                  <a:gd name="connsiteY2-170" fmla="*/ 0 h 663149"/>
                  <a:gd name="connsiteX3-171" fmla="*/ 1983567 w 2019428"/>
                  <a:gd name="connsiteY3-172" fmla="*/ 652264 h 663149"/>
                  <a:gd name="connsiteX4-173" fmla="*/ 0 w 2019428"/>
                  <a:gd name="connsiteY4-174" fmla="*/ 663149 h 663149"/>
                  <a:gd name="connsiteX0-175" fmla="*/ 0 w 2013857"/>
                  <a:gd name="connsiteY0-176" fmla="*/ 663149 h 663149"/>
                  <a:gd name="connsiteX1-177" fmla="*/ 566809 w 2013857"/>
                  <a:gd name="connsiteY1-178" fmla="*/ 11562 h 663149"/>
                  <a:gd name="connsiteX2-179" fmla="*/ 2013857 w 2013857"/>
                  <a:gd name="connsiteY2-180" fmla="*/ 0 h 663149"/>
                  <a:gd name="connsiteX3-181" fmla="*/ 1983567 w 2013857"/>
                  <a:gd name="connsiteY3-182" fmla="*/ 652264 h 663149"/>
                  <a:gd name="connsiteX4-183" fmla="*/ 0 w 2013857"/>
                  <a:gd name="connsiteY4-184" fmla="*/ 663149 h 663149"/>
                  <a:gd name="connsiteX0-185" fmla="*/ 0 w 2014636"/>
                  <a:gd name="connsiteY0-186" fmla="*/ 663149 h 663149"/>
                  <a:gd name="connsiteX1-187" fmla="*/ 566809 w 2014636"/>
                  <a:gd name="connsiteY1-188" fmla="*/ 11562 h 663149"/>
                  <a:gd name="connsiteX2-189" fmla="*/ 2013857 w 2014636"/>
                  <a:gd name="connsiteY2-190" fmla="*/ 0 h 663149"/>
                  <a:gd name="connsiteX3-191" fmla="*/ 2005339 w 2014636"/>
                  <a:gd name="connsiteY3-192" fmla="*/ 641378 h 663149"/>
                  <a:gd name="connsiteX4-193" fmla="*/ 0 w 2014636"/>
                  <a:gd name="connsiteY4-194" fmla="*/ 663149 h 663149"/>
                  <a:gd name="connsiteX0-195" fmla="*/ 0 w 2013857"/>
                  <a:gd name="connsiteY0-196" fmla="*/ 663149 h 663149"/>
                  <a:gd name="connsiteX1-197" fmla="*/ 566809 w 2013857"/>
                  <a:gd name="connsiteY1-198" fmla="*/ 11562 h 663149"/>
                  <a:gd name="connsiteX2-199" fmla="*/ 2013857 w 2013857"/>
                  <a:gd name="connsiteY2-200" fmla="*/ 0 h 663149"/>
                  <a:gd name="connsiteX3-201" fmla="*/ 1994454 w 2013857"/>
                  <a:gd name="connsiteY3-202" fmla="*/ 652264 h 663149"/>
                  <a:gd name="connsiteX4-203" fmla="*/ 0 w 2013857"/>
                  <a:gd name="connsiteY4-204" fmla="*/ 663149 h 663149"/>
                  <a:gd name="connsiteX0-205" fmla="*/ 0 w 2013857"/>
                  <a:gd name="connsiteY0-206" fmla="*/ 663149 h 663149"/>
                  <a:gd name="connsiteX1-207" fmla="*/ 485275 w 2013857"/>
                  <a:gd name="connsiteY1-208" fmla="*/ 522 h 663149"/>
                  <a:gd name="connsiteX2-209" fmla="*/ 2013857 w 2013857"/>
                  <a:gd name="connsiteY2-210" fmla="*/ 0 h 663149"/>
                  <a:gd name="connsiteX3-211" fmla="*/ 1994454 w 2013857"/>
                  <a:gd name="connsiteY3-212" fmla="*/ 652264 h 663149"/>
                  <a:gd name="connsiteX4-213" fmla="*/ 0 w 2013857"/>
                  <a:gd name="connsiteY4-214" fmla="*/ 663149 h 663149"/>
                </a:gdLst>
                <a:ahLst/>
                <a:cxnLst>
                  <a:cxn ang="0">
                    <a:pos x="connsiteX0-1" y="connsiteY0-2"/>
                  </a:cxn>
                  <a:cxn ang="0">
                    <a:pos x="connsiteX1-3" y="connsiteY1-4"/>
                  </a:cxn>
                  <a:cxn ang="0">
                    <a:pos x="connsiteX2-5" y="connsiteY2-6"/>
                  </a:cxn>
                  <a:cxn ang="0">
                    <a:pos x="connsiteX3-7" y="connsiteY3-8"/>
                  </a:cxn>
                  <a:cxn ang="0">
                    <a:pos x="connsiteX4-73" y="connsiteY4-74"/>
                  </a:cxn>
                </a:cxnLst>
                <a:rect l="l" t="t" r="r" b="b"/>
                <a:pathLst>
                  <a:path w="2013857" h="663149">
                    <a:moveTo>
                      <a:pt x="0" y="663149"/>
                    </a:moveTo>
                    <a:cubicBezTo>
                      <a:pt x="193860" y="-4248"/>
                      <a:pt x="378232" y="2190"/>
                      <a:pt x="485275" y="522"/>
                    </a:cubicBezTo>
                    <a:cubicBezTo>
                      <a:pt x="1953033" y="-1146"/>
                      <a:pt x="770802" y="7517"/>
                      <a:pt x="2013857" y="0"/>
                    </a:cubicBezTo>
                    <a:cubicBezTo>
                      <a:pt x="2003760" y="217421"/>
                      <a:pt x="2015437" y="-22357"/>
                      <a:pt x="1994454" y="652264"/>
                    </a:cubicBezTo>
                    <a:lnTo>
                      <a:pt x="0" y="6631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grpSp>
        <p:grpSp>
          <p:nvGrpSpPr>
            <p:cNvPr id="10" name="组合 138"/>
            <p:cNvGrpSpPr/>
            <p:nvPr userDrawn="1"/>
          </p:nvGrpSpPr>
          <p:grpSpPr bwMode="auto">
            <a:xfrm>
              <a:off x="2576161" y="233025"/>
              <a:ext cx="1952047" cy="534767"/>
              <a:chOff x="2263959" y="1099933"/>
              <a:chExt cx="2397782" cy="533693"/>
            </a:xfrm>
          </p:grpSpPr>
          <p:sp>
            <p:nvSpPr>
              <p:cNvPr id="11" name="直角三角形 10"/>
              <p:cNvSpPr/>
              <p:nvPr/>
            </p:nvSpPr>
            <p:spPr>
              <a:xfrm>
                <a:off x="4370205" y="1099933"/>
                <a:ext cx="291536" cy="395915"/>
              </a:xfrm>
              <a:prstGeom prst="rtTriangle">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sp>
            <p:nvSpPr>
              <p:cNvPr id="12" name="直角三角形 3"/>
              <p:cNvSpPr/>
              <p:nvPr/>
            </p:nvSpPr>
            <p:spPr>
              <a:xfrm>
                <a:off x="2263959" y="1115770"/>
                <a:ext cx="2131597" cy="517856"/>
              </a:xfrm>
              <a:custGeom>
                <a:avLst/>
                <a:gdLst>
                  <a:gd name="connsiteX0" fmla="*/ 0 w 2016224"/>
                  <a:gd name="connsiteY0" fmla="*/ 576064 h 576064"/>
                  <a:gd name="connsiteX1" fmla="*/ 0 w 2016224"/>
                  <a:gd name="connsiteY1" fmla="*/ 0 h 576064"/>
                  <a:gd name="connsiteX2" fmla="*/ 2016224 w 2016224"/>
                  <a:gd name="connsiteY2" fmla="*/ 576064 h 576064"/>
                  <a:gd name="connsiteX3" fmla="*/ 0 w 2016224"/>
                  <a:gd name="connsiteY3" fmla="*/ 576064 h 576064"/>
                  <a:gd name="connsiteX0-1" fmla="*/ 0 w 2016224"/>
                  <a:gd name="connsiteY0-2" fmla="*/ 652264 h 652264"/>
                  <a:gd name="connsiteX1-3" fmla="*/ 2013857 w 2016224"/>
                  <a:gd name="connsiteY1-4" fmla="*/ 0 h 652264"/>
                  <a:gd name="connsiteX2-5" fmla="*/ 2016224 w 2016224"/>
                  <a:gd name="connsiteY2-6" fmla="*/ 652264 h 652264"/>
                  <a:gd name="connsiteX3-7" fmla="*/ 0 w 2016224"/>
                  <a:gd name="connsiteY3-8" fmla="*/ 652264 h 652264"/>
                  <a:gd name="connsiteX0-9" fmla="*/ 0 w 2013857"/>
                  <a:gd name="connsiteY0-10" fmla="*/ 652264 h 652264"/>
                  <a:gd name="connsiteX1-11" fmla="*/ 2013857 w 2013857"/>
                  <a:gd name="connsiteY1-12" fmla="*/ 0 h 652264"/>
                  <a:gd name="connsiteX2-13" fmla="*/ 1983567 w 2013857"/>
                  <a:gd name="connsiteY2-14" fmla="*/ 641379 h 652264"/>
                  <a:gd name="connsiteX3-15" fmla="*/ 0 w 2013857"/>
                  <a:gd name="connsiteY3-16" fmla="*/ 652264 h 652264"/>
                  <a:gd name="connsiteX0-17" fmla="*/ 0 w 2013857"/>
                  <a:gd name="connsiteY0-18" fmla="*/ 663149 h 663149"/>
                  <a:gd name="connsiteX1-19" fmla="*/ 2013857 w 2013857"/>
                  <a:gd name="connsiteY1-20" fmla="*/ 0 h 663149"/>
                  <a:gd name="connsiteX2-21" fmla="*/ 1983567 w 2013857"/>
                  <a:gd name="connsiteY2-22" fmla="*/ 652264 h 663149"/>
                  <a:gd name="connsiteX3-23" fmla="*/ 0 w 2013857"/>
                  <a:gd name="connsiteY3-24" fmla="*/ 663149 h 663149"/>
                  <a:gd name="connsiteX0-25" fmla="*/ 0 w 2013857"/>
                  <a:gd name="connsiteY0-26" fmla="*/ 663149 h 663149"/>
                  <a:gd name="connsiteX1-27" fmla="*/ 2013857 w 2013857"/>
                  <a:gd name="connsiteY1-28" fmla="*/ 0 h 663149"/>
                  <a:gd name="connsiteX2-29" fmla="*/ 1983567 w 2013857"/>
                  <a:gd name="connsiteY2-30" fmla="*/ 652264 h 663149"/>
                  <a:gd name="connsiteX3-31" fmla="*/ 0 w 2013857"/>
                  <a:gd name="connsiteY3-32" fmla="*/ 663149 h 663149"/>
                  <a:gd name="connsiteX0-33" fmla="*/ 0 w 2013857"/>
                  <a:gd name="connsiteY0-34" fmla="*/ 700623 h 700623"/>
                  <a:gd name="connsiteX1-35" fmla="*/ 2013857 w 2013857"/>
                  <a:gd name="connsiteY1-36" fmla="*/ 37474 h 700623"/>
                  <a:gd name="connsiteX2-37" fmla="*/ 1983567 w 2013857"/>
                  <a:gd name="connsiteY2-38" fmla="*/ 689738 h 700623"/>
                  <a:gd name="connsiteX3-39" fmla="*/ 0 w 2013857"/>
                  <a:gd name="connsiteY3-40" fmla="*/ 700623 h 700623"/>
                  <a:gd name="connsiteX0-41" fmla="*/ 0 w 2085641"/>
                  <a:gd name="connsiteY0-42" fmla="*/ 691126 h 691126"/>
                  <a:gd name="connsiteX1-43" fmla="*/ 2013857 w 2085641"/>
                  <a:gd name="connsiteY1-44" fmla="*/ 27977 h 691126"/>
                  <a:gd name="connsiteX2-45" fmla="*/ 1983567 w 2085641"/>
                  <a:gd name="connsiteY2-46" fmla="*/ 680241 h 691126"/>
                  <a:gd name="connsiteX3-47" fmla="*/ 0 w 2085641"/>
                  <a:gd name="connsiteY3-48" fmla="*/ 691126 h 691126"/>
                  <a:gd name="connsiteX0-49" fmla="*/ 188 w 2082708"/>
                  <a:gd name="connsiteY0-50" fmla="*/ 772951 h 772951"/>
                  <a:gd name="connsiteX1-51" fmla="*/ 2014045 w 2082708"/>
                  <a:gd name="connsiteY1-52" fmla="*/ 109802 h 772951"/>
                  <a:gd name="connsiteX2-53" fmla="*/ 1983755 w 2082708"/>
                  <a:gd name="connsiteY2-54" fmla="*/ 762066 h 772951"/>
                  <a:gd name="connsiteX3-55" fmla="*/ 188 w 2082708"/>
                  <a:gd name="connsiteY3-56" fmla="*/ 772951 h 772951"/>
                  <a:gd name="connsiteX0-57" fmla="*/ 69432 w 2083289"/>
                  <a:gd name="connsiteY0-58" fmla="*/ 757915 h 757915"/>
                  <a:gd name="connsiteX1-59" fmla="*/ 603584 w 2083289"/>
                  <a:gd name="connsiteY1-60" fmla="*/ 73671 h 757915"/>
                  <a:gd name="connsiteX2-61" fmla="*/ 2083289 w 2083289"/>
                  <a:gd name="connsiteY2-62" fmla="*/ 94766 h 757915"/>
                  <a:gd name="connsiteX3-63" fmla="*/ 2052999 w 2083289"/>
                  <a:gd name="connsiteY3-64" fmla="*/ 747030 h 757915"/>
                  <a:gd name="connsiteX4" fmla="*/ 69432 w 2083289"/>
                  <a:gd name="connsiteY4" fmla="*/ 757915 h 757915"/>
                  <a:gd name="connsiteX0-65" fmla="*/ 69432 w 2083289"/>
                  <a:gd name="connsiteY0-66" fmla="*/ 727082 h 727082"/>
                  <a:gd name="connsiteX1-67" fmla="*/ 603584 w 2083289"/>
                  <a:gd name="connsiteY1-68" fmla="*/ 42838 h 727082"/>
                  <a:gd name="connsiteX2-69" fmla="*/ 2083289 w 2083289"/>
                  <a:gd name="connsiteY2-70" fmla="*/ 63933 h 727082"/>
                  <a:gd name="connsiteX3-71" fmla="*/ 2052999 w 2083289"/>
                  <a:gd name="connsiteY3-72" fmla="*/ 716197 h 727082"/>
                  <a:gd name="connsiteX4-73" fmla="*/ 69432 w 2083289"/>
                  <a:gd name="connsiteY4-74" fmla="*/ 727082 h 727082"/>
                  <a:gd name="connsiteX0-75" fmla="*/ 69432 w 2083289"/>
                  <a:gd name="connsiteY0-76" fmla="*/ 684244 h 684244"/>
                  <a:gd name="connsiteX1-77" fmla="*/ 603584 w 2083289"/>
                  <a:gd name="connsiteY1-78" fmla="*/ 0 h 684244"/>
                  <a:gd name="connsiteX2-79" fmla="*/ 2083289 w 2083289"/>
                  <a:gd name="connsiteY2-80" fmla="*/ 21095 h 684244"/>
                  <a:gd name="connsiteX3-81" fmla="*/ 2052999 w 2083289"/>
                  <a:gd name="connsiteY3-82" fmla="*/ 673359 h 684244"/>
                  <a:gd name="connsiteX4-83" fmla="*/ 69432 w 2083289"/>
                  <a:gd name="connsiteY4-84" fmla="*/ 684244 h 684244"/>
                  <a:gd name="connsiteX0-85" fmla="*/ 67230 w 2081087"/>
                  <a:gd name="connsiteY0-86" fmla="*/ 663149 h 663149"/>
                  <a:gd name="connsiteX1-87" fmla="*/ 623153 w 2081087"/>
                  <a:gd name="connsiteY1-88" fmla="*/ 677 h 663149"/>
                  <a:gd name="connsiteX2-89" fmla="*/ 2081087 w 2081087"/>
                  <a:gd name="connsiteY2-90" fmla="*/ 0 h 663149"/>
                  <a:gd name="connsiteX3-91" fmla="*/ 2050797 w 2081087"/>
                  <a:gd name="connsiteY3-92" fmla="*/ 652264 h 663149"/>
                  <a:gd name="connsiteX4-93" fmla="*/ 67230 w 2081087"/>
                  <a:gd name="connsiteY4-94" fmla="*/ 663149 h 663149"/>
                  <a:gd name="connsiteX0-95" fmla="*/ 0 w 2013857"/>
                  <a:gd name="connsiteY0-96" fmla="*/ 663149 h 663149"/>
                  <a:gd name="connsiteX1-97" fmla="*/ 555923 w 2013857"/>
                  <a:gd name="connsiteY1-98" fmla="*/ 677 h 663149"/>
                  <a:gd name="connsiteX2-99" fmla="*/ 2013857 w 2013857"/>
                  <a:gd name="connsiteY2-100" fmla="*/ 0 h 663149"/>
                  <a:gd name="connsiteX3-101" fmla="*/ 1983567 w 2013857"/>
                  <a:gd name="connsiteY3-102" fmla="*/ 652264 h 663149"/>
                  <a:gd name="connsiteX4-103" fmla="*/ 0 w 2013857"/>
                  <a:gd name="connsiteY4-104" fmla="*/ 663149 h 663149"/>
                  <a:gd name="connsiteX0-105" fmla="*/ 0 w 2013857"/>
                  <a:gd name="connsiteY0-106" fmla="*/ 663149 h 663149"/>
                  <a:gd name="connsiteX1-107" fmla="*/ 555923 w 2013857"/>
                  <a:gd name="connsiteY1-108" fmla="*/ 677 h 663149"/>
                  <a:gd name="connsiteX2-109" fmla="*/ 2013857 w 2013857"/>
                  <a:gd name="connsiteY2-110" fmla="*/ 0 h 663149"/>
                  <a:gd name="connsiteX3-111" fmla="*/ 1983567 w 2013857"/>
                  <a:gd name="connsiteY3-112" fmla="*/ 652264 h 663149"/>
                  <a:gd name="connsiteX4-113" fmla="*/ 0 w 2013857"/>
                  <a:gd name="connsiteY4-114" fmla="*/ 663149 h 663149"/>
                  <a:gd name="connsiteX0-115" fmla="*/ 0 w 2013857"/>
                  <a:gd name="connsiteY0-116" fmla="*/ 663149 h 663149"/>
                  <a:gd name="connsiteX1-117" fmla="*/ 555923 w 2013857"/>
                  <a:gd name="connsiteY1-118" fmla="*/ 677 h 663149"/>
                  <a:gd name="connsiteX2-119" fmla="*/ 2013857 w 2013857"/>
                  <a:gd name="connsiteY2-120" fmla="*/ 0 h 663149"/>
                  <a:gd name="connsiteX3-121" fmla="*/ 1983567 w 2013857"/>
                  <a:gd name="connsiteY3-122" fmla="*/ 652264 h 663149"/>
                  <a:gd name="connsiteX4-123" fmla="*/ 0 w 2013857"/>
                  <a:gd name="connsiteY4-124" fmla="*/ 663149 h 663149"/>
                  <a:gd name="connsiteX0-125" fmla="*/ 0 w 2013857"/>
                  <a:gd name="connsiteY0-126" fmla="*/ 663149 h 663149"/>
                  <a:gd name="connsiteX1-127" fmla="*/ 555923 w 2013857"/>
                  <a:gd name="connsiteY1-128" fmla="*/ 677 h 663149"/>
                  <a:gd name="connsiteX2-129" fmla="*/ 2013857 w 2013857"/>
                  <a:gd name="connsiteY2-130" fmla="*/ 0 h 663149"/>
                  <a:gd name="connsiteX3-131" fmla="*/ 1983567 w 2013857"/>
                  <a:gd name="connsiteY3-132" fmla="*/ 652264 h 663149"/>
                  <a:gd name="connsiteX4-133" fmla="*/ 0 w 2013857"/>
                  <a:gd name="connsiteY4-134" fmla="*/ 663149 h 663149"/>
                  <a:gd name="connsiteX0-135" fmla="*/ 0 w 2013857"/>
                  <a:gd name="connsiteY0-136" fmla="*/ 663149 h 663149"/>
                  <a:gd name="connsiteX1-137" fmla="*/ 555923 w 2013857"/>
                  <a:gd name="connsiteY1-138" fmla="*/ 677 h 663149"/>
                  <a:gd name="connsiteX2-139" fmla="*/ 2013857 w 2013857"/>
                  <a:gd name="connsiteY2-140" fmla="*/ 0 h 663149"/>
                  <a:gd name="connsiteX3-141" fmla="*/ 1983567 w 2013857"/>
                  <a:gd name="connsiteY3-142" fmla="*/ 652264 h 663149"/>
                  <a:gd name="connsiteX4-143" fmla="*/ 0 w 2013857"/>
                  <a:gd name="connsiteY4-144" fmla="*/ 663149 h 663149"/>
                  <a:gd name="connsiteX0-145" fmla="*/ 0 w 2013857"/>
                  <a:gd name="connsiteY0-146" fmla="*/ 663149 h 663149"/>
                  <a:gd name="connsiteX1-147" fmla="*/ 566809 w 2013857"/>
                  <a:gd name="connsiteY1-148" fmla="*/ 11562 h 663149"/>
                  <a:gd name="connsiteX2-149" fmla="*/ 2013857 w 2013857"/>
                  <a:gd name="connsiteY2-150" fmla="*/ 0 h 663149"/>
                  <a:gd name="connsiteX3-151" fmla="*/ 1983567 w 2013857"/>
                  <a:gd name="connsiteY3-152" fmla="*/ 652264 h 663149"/>
                  <a:gd name="connsiteX4-153" fmla="*/ 0 w 2013857"/>
                  <a:gd name="connsiteY4-154" fmla="*/ 663149 h 663149"/>
                  <a:gd name="connsiteX0-155" fmla="*/ 0 w 2013857"/>
                  <a:gd name="connsiteY0-156" fmla="*/ 663149 h 663149"/>
                  <a:gd name="connsiteX1-157" fmla="*/ 566809 w 2013857"/>
                  <a:gd name="connsiteY1-158" fmla="*/ 11562 h 663149"/>
                  <a:gd name="connsiteX2-159" fmla="*/ 2013857 w 2013857"/>
                  <a:gd name="connsiteY2-160" fmla="*/ 0 h 663149"/>
                  <a:gd name="connsiteX3-161" fmla="*/ 1983567 w 2013857"/>
                  <a:gd name="connsiteY3-162" fmla="*/ 652264 h 663149"/>
                  <a:gd name="connsiteX4-163" fmla="*/ 0 w 2013857"/>
                  <a:gd name="connsiteY4-164" fmla="*/ 663149 h 663149"/>
                  <a:gd name="connsiteX0-165" fmla="*/ 0 w 2019428"/>
                  <a:gd name="connsiteY0-166" fmla="*/ 663149 h 663149"/>
                  <a:gd name="connsiteX1-167" fmla="*/ 566809 w 2019428"/>
                  <a:gd name="connsiteY1-168" fmla="*/ 11562 h 663149"/>
                  <a:gd name="connsiteX2-169" fmla="*/ 2013857 w 2019428"/>
                  <a:gd name="connsiteY2-170" fmla="*/ 0 h 663149"/>
                  <a:gd name="connsiteX3-171" fmla="*/ 1983567 w 2019428"/>
                  <a:gd name="connsiteY3-172" fmla="*/ 652264 h 663149"/>
                  <a:gd name="connsiteX4-173" fmla="*/ 0 w 2019428"/>
                  <a:gd name="connsiteY4-174" fmla="*/ 663149 h 663149"/>
                  <a:gd name="connsiteX0-175" fmla="*/ 0 w 2013857"/>
                  <a:gd name="connsiteY0-176" fmla="*/ 663149 h 663149"/>
                  <a:gd name="connsiteX1-177" fmla="*/ 566809 w 2013857"/>
                  <a:gd name="connsiteY1-178" fmla="*/ 11562 h 663149"/>
                  <a:gd name="connsiteX2-179" fmla="*/ 2013857 w 2013857"/>
                  <a:gd name="connsiteY2-180" fmla="*/ 0 h 663149"/>
                  <a:gd name="connsiteX3-181" fmla="*/ 1983567 w 2013857"/>
                  <a:gd name="connsiteY3-182" fmla="*/ 652264 h 663149"/>
                  <a:gd name="connsiteX4-183" fmla="*/ 0 w 2013857"/>
                  <a:gd name="connsiteY4-184" fmla="*/ 663149 h 663149"/>
                  <a:gd name="connsiteX0-185" fmla="*/ 0 w 2014636"/>
                  <a:gd name="connsiteY0-186" fmla="*/ 663149 h 663149"/>
                  <a:gd name="connsiteX1-187" fmla="*/ 566809 w 2014636"/>
                  <a:gd name="connsiteY1-188" fmla="*/ 11562 h 663149"/>
                  <a:gd name="connsiteX2-189" fmla="*/ 2013857 w 2014636"/>
                  <a:gd name="connsiteY2-190" fmla="*/ 0 h 663149"/>
                  <a:gd name="connsiteX3-191" fmla="*/ 2005339 w 2014636"/>
                  <a:gd name="connsiteY3-192" fmla="*/ 641378 h 663149"/>
                  <a:gd name="connsiteX4-193" fmla="*/ 0 w 2014636"/>
                  <a:gd name="connsiteY4-194" fmla="*/ 663149 h 663149"/>
                  <a:gd name="connsiteX0-195" fmla="*/ 0 w 2013857"/>
                  <a:gd name="connsiteY0-196" fmla="*/ 663149 h 663149"/>
                  <a:gd name="connsiteX1-197" fmla="*/ 566809 w 2013857"/>
                  <a:gd name="connsiteY1-198" fmla="*/ 11562 h 663149"/>
                  <a:gd name="connsiteX2-199" fmla="*/ 2013857 w 2013857"/>
                  <a:gd name="connsiteY2-200" fmla="*/ 0 h 663149"/>
                  <a:gd name="connsiteX3-201" fmla="*/ 1994454 w 2013857"/>
                  <a:gd name="connsiteY3-202" fmla="*/ 652264 h 663149"/>
                  <a:gd name="connsiteX4-203" fmla="*/ 0 w 2013857"/>
                  <a:gd name="connsiteY4-204" fmla="*/ 663149 h 663149"/>
                  <a:gd name="connsiteX0-205" fmla="*/ 0 w 2013857"/>
                  <a:gd name="connsiteY0-206" fmla="*/ 663149 h 663149"/>
                  <a:gd name="connsiteX1-207" fmla="*/ 485275 w 2013857"/>
                  <a:gd name="connsiteY1-208" fmla="*/ 522 h 663149"/>
                  <a:gd name="connsiteX2-209" fmla="*/ 2013857 w 2013857"/>
                  <a:gd name="connsiteY2-210" fmla="*/ 0 h 663149"/>
                  <a:gd name="connsiteX3-211" fmla="*/ 1994454 w 2013857"/>
                  <a:gd name="connsiteY3-212" fmla="*/ 652264 h 663149"/>
                  <a:gd name="connsiteX4-213" fmla="*/ 0 w 2013857"/>
                  <a:gd name="connsiteY4-214" fmla="*/ 663149 h 663149"/>
                </a:gdLst>
                <a:ahLst/>
                <a:cxnLst>
                  <a:cxn ang="0">
                    <a:pos x="connsiteX0-1" y="connsiteY0-2"/>
                  </a:cxn>
                  <a:cxn ang="0">
                    <a:pos x="connsiteX1-3" y="connsiteY1-4"/>
                  </a:cxn>
                  <a:cxn ang="0">
                    <a:pos x="connsiteX2-5" y="connsiteY2-6"/>
                  </a:cxn>
                  <a:cxn ang="0">
                    <a:pos x="connsiteX3-7" y="connsiteY3-8"/>
                  </a:cxn>
                  <a:cxn ang="0">
                    <a:pos x="connsiteX4-73" y="connsiteY4-74"/>
                  </a:cxn>
                </a:cxnLst>
                <a:rect l="l" t="t" r="r" b="b"/>
                <a:pathLst>
                  <a:path w="2013857" h="663149">
                    <a:moveTo>
                      <a:pt x="0" y="663149"/>
                    </a:moveTo>
                    <a:cubicBezTo>
                      <a:pt x="193860" y="-4248"/>
                      <a:pt x="378232" y="2190"/>
                      <a:pt x="485275" y="522"/>
                    </a:cubicBezTo>
                    <a:cubicBezTo>
                      <a:pt x="1953033" y="-1146"/>
                      <a:pt x="770802" y="7517"/>
                      <a:pt x="2013857" y="0"/>
                    </a:cubicBezTo>
                    <a:cubicBezTo>
                      <a:pt x="2003760" y="217421"/>
                      <a:pt x="2015437" y="-22357"/>
                      <a:pt x="1994454" y="652264"/>
                    </a:cubicBezTo>
                    <a:lnTo>
                      <a:pt x="0" y="6631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grpSp>
      </p:grpSp>
      <p:sp>
        <p:nvSpPr>
          <p:cNvPr id="17" name="Slide Number Placeholder 4"/>
          <p:cNvSpPr>
            <a:spLocks noGrp="1"/>
          </p:cNvSpPr>
          <p:nvPr>
            <p:ph type="sldNum" sz="quarter" idx="10"/>
          </p:nvPr>
        </p:nvSpPr>
        <p:spPr>
          <a:xfrm>
            <a:off x="8732838" y="6340475"/>
            <a:ext cx="457200" cy="366713"/>
          </a:xfrm>
          <a:prstGeom prst="rect">
            <a:avLst/>
          </a:prstGeom>
        </p:spPr>
        <p:txBody>
          <a:bodyPr vert="horz" wrap="square" lIns="91440" tIns="45720" rIns="91440" bIns="45720" numCol="1" anchor="ctr" anchorCtr="0" compatLnSpc="1"/>
          <a:lstStyle>
            <a:lvl1pPr algn="ctr" eaLnBrk="1" hangingPunct="1">
              <a:defRPr sz="900" b="1">
                <a:solidFill>
                  <a:srgbClr val="464646"/>
                </a:solidFill>
                <a:latin typeface="Times New Roman" panose="02020603050405020304" pitchFamily="18" charset="0"/>
                <a:cs typeface="Times New Roman" panose="02020603050405020304" pitchFamily="18" charset="0"/>
              </a:defRPr>
            </a:lvl1pPr>
          </a:lstStyle>
          <a:p>
            <a:fld id="{7132F501-DAEF-409D-B964-BF8198737040}" type="slidenum">
              <a:rPr lang="en-US" altLang="zh-CN"/>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Free Blank With Footer">
    <p:spTree>
      <p:nvGrpSpPr>
        <p:cNvPr id="1" name=""/>
        <p:cNvGrpSpPr/>
        <p:nvPr/>
      </p:nvGrpSpPr>
      <p:grpSpPr>
        <a:xfrm>
          <a:off x="0" y="0"/>
          <a:ext cx="0" cy="0"/>
          <a:chOff x="0" y="0"/>
          <a:chExt cx="0" cy="0"/>
        </a:xfrm>
      </p:grpSpPr>
      <p:cxnSp>
        <p:nvCxnSpPr>
          <p:cNvPr id="2" name="直接连接符 1"/>
          <p:cNvCxnSpPr>
            <a:cxnSpLocks noChangeShapeType="1"/>
          </p:cNvCxnSpPr>
          <p:nvPr userDrawn="1"/>
        </p:nvCxnSpPr>
        <p:spPr bwMode="auto">
          <a:xfrm>
            <a:off x="1697038" y="615950"/>
            <a:ext cx="6727825" cy="0"/>
          </a:xfrm>
          <a:prstGeom prst="line">
            <a:avLst/>
          </a:prstGeom>
          <a:noFill/>
          <a:ln w="28575">
            <a:solidFill>
              <a:srgbClr val="595959"/>
            </a:solidFill>
            <a:prstDash val="sysDot"/>
            <a:round/>
            <a:tailEnd type="oval" w="med" len="med"/>
          </a:ln>
        </p:spPr>
      </p:cxnSp>
      <p:grpSp>
        <p:nvGrpSpPr>
          <p:cNvPr id="3" name="组合 2"/>
          <p:cNvGrpSpPr/>
          <p:nvPr userDrawn="1"/>
        </p:nvGrpSpPr>
        <p:grpSpPr bwMode="auto">
          <a:xfrm>
            <a:off x="111125" y="236538"/>
            <a:ext cx="1801813" cy="534987"/>
            <a:chOff x="2264665" y="1099938"/>
            <a:chExt cx="2397079" cy="533688"/>
          </a:xfrm>
        </p:grpSpPr>
        <p:sp>
          <p:nvSpPr>
            <p:cNvPr id="4" name="直角三角形 3"/>
            <p:cNvSpPr/>
            <p:nvPr/>
          </p:nvSpPr>
          <p:spPr>
            <a:xfrm>
              <a:off x="4370293" y="1099938"/>
              <a:ext cx="291451" cy="395911"/>
            </a:xfrm>
            <a:prstGeom prst="rtTriangle">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sp>
          <p:nvSpPr>
            <p:cNvPr id="5" name="直角三角形 3"/>
            <p:cNvSpPr/>
            <p:nvPr/>
          </p:nvSpPr>
          <p:spPr>
            <a:xfrm>
              <a:off x="2264665" y="1115774"/>
              <a:ext cx="2130972" cy="517852"/>
            </a:xfrm>
            <a:custGeom>
              <a:avLst/>
              <a:gdLst>
                <a:gd name="connsiteX0" fmla="*/ 0 w 2016224"/>
                <a:gd name="connsiteY0" fmla="*/ 576064 h 576064"/>
                <a:gd name="connsiteX1" fmla="*/ 0 w 2016224"/>
                <a:gd name="connsiteY1" fmla="*/ 0 h 576064"/>
                <a:gd name="connsiteX2" fmla="*/ 2016224 w 2016224"/>
                <a:gd name="connsiteY2" fmla="*/ 576064 h 576064"/>
                <a:gd name="connsiteX3" fmla="*/ 0 w 2016224"/>
                <a:gd name="connsiteY3" fmla="*/ 576064 h 576064"/>
                <a:gd name="connsiteX0-1" fmla="*/ 0 w 2016224"/>
                <a:gd name="connsiteY0-2" fmla="*/ 652264 h 652264"/>
                <a:gd name="connsiteX1-3" fmla="*/ 2013857 w 2016224"/>
                <a:gd name="connsiteY1-4" fmla="*/ 0 h 652264"/>
                <a:gd name="connsiteX2-5" fmla="*/ 2016224 w 2016224"/>
                <a:gd name="connsiteY2-6" fmla="*/ 652264 h 652264"/>
                <a:gd name="connsiteX3-7" fmla="*/ 0 w 2016224"/>
                <a:gd name="connsiteY3-8" fmla="*/ 652264 h 652264"/>
                <a:gd name="connsiteX0-9" fmla="*/ 0 w 2013857"/>
                <a:gd name="connsiteY0-10" fmla="*/ 652264 h 652264"/>
                <a:gd name="connsiteX1-11" fmla="*/ 2013857 w 2013857"/>
                <a:gd name="connsiteY1-12" fmla="*/ 0 h 652264"/>
                <a:gd name="connsiteX2-13" fmla="*/ 1983567 w 2013857"/>
                <a:gd name="connsiteY2-14" fmla="*/ 641379 h 652264"/>
                <a:gd name="connsiteX3-15" fmla="*/ 0 w 2013857"/>
                <a:gd name="connsiteY3-16" fmla="*/ 652264 h 652264"/>
                <a:gd name="connsiteX0-17" fmla="*/ 0 w 2013857"/>
                <a:gd name="connsiteY0-18" fmla="*/ 663149 h 663149"/>
                <a:gd name="connsiteX1-19" fmla="*/ 2013857 w 2013857"/>
                <a:gd name="connsiteY1-20" fmla="*/ 0 h 663149"/>
                <a:gd name="connsiteX2-21" fmla="*/ 1983567 w 2013857"/>
                <a:gd name="connsiteY2-22" fmla="*/ 652264 h 663149"/>
                <a:gd name="connsiteX3-23" fmla="*/ 0 w 2013857"/>
                <a:gd name="connsiteY3-24" fmla="*/ 663149 h 663149"/>
                <a:gd name="connsiteX0-25" fmla="*/ 0 w 2013857"/>
                <a:gd name="connsiteY0-26" fmla="*/ 663149 h 663149"/>
                <a:gd name="connsiteX1-27" fmla="*/ 2013857 w 2013857"/>
                <a:gd name="connsiteY1-28" fmla="*/ 0 h 663149"/>
                <a:gd name="connsiteX2-29" fmla="*/ 1983567 w 2013857"/>
                <a:gd name="connsiteY2-30" fmla="*/ 652264 h 663149"/>
                <a:gd name="connsiteX3-31" fmla="*/ 0 w 2013857"/>
                <a:gd name="connsiteY3-32" fmla="*/ 663149 h 663149"/>
                <a:gd name="connsiteX0-33" fmla="*/ 0 w 2013857"/>
                <a:gd name="connsiteY0-34" fmla="*/ 700623 h 700623"/>
                <a:gd name="connsiteX1-35" fmla="*/ 2013857 w 2013857"/>
                <a:gd name="connsiteY1-36" fmla="*/ 37474 h 700623"/>
                <a:gd name="connsiteX2-37" fmla="*/ 1983567 w 2013857"/>
                <a:gd name="connsiteY2-38" fmla="*/ 689738 h 700623"/>
                <a:gd name="connsiteX3-39" fmla="*/ 0 w 2013857"/>
                <a:gd name="connsiteY3-40" fmla="*/ 700623 h 700623"/>
                <a:gd name="connsiteX0-41" fmla="*/ 0 w 2085641"/>
                <a:gd name="connsiteY0-42" fmla="*/ 691126 h 691126"/>
                <a:gd name="connsiteX1-43" fmla="*/ 2013857 w 2085641"/>
                <a:gd name="connsiteY1-44" fmla="*/ 27977 h 691126"/>
                <a:gd name="connsiteX2-45" fmla="*/ 1983567 w 2085641"/>
                <a:gd name="connsiteY2-46" fmla="*/ 680241 h 691126"/>
                <a:gd name="connsiteX3-47" fmla="*/ 0 w 2085641"/>
                <a:gd name="connsiteY3-48" fmla="*/ 691126 h 691126"/>
                <a:gd name="connsiteX0-49" fmla="*/ 188 w 2082708"/>
                <a:gd name="connsiteY0-50" fmla="*/ 772951 h 772951"/>
                <a:gd name="connsiteX1-51" fmla="*/ 2014045 w 2082708"/>
                <a:gd name="connsiteY1-52" fmla="*/ 109802 h 772951"/>
                <a:gd name="connsiteX2-53" fmla="*/ 1983755 w 2082708"/>
                <a:gd name="connsiteY2-54" fmla="*/ 762066 h 772951"/>
                <a:gd name="connsiteX3-55" fmla="*/ 188 w 2082708"/>
                <a:gd name="connsiteY3-56" fmla="*/ 772951 h 772951"/>
                <a:gd name="connsiteX0-57" fmla="*/ 69432 w 2083289"/>
                <a:gd name="connsiteY0-58" fmla="*/ 757915 h 757915"/>
                <a:gd name="connsiteX1-59" fmla="*/ 603584 w 2083289"/>
                <a:gd name="connsiteY1-60" fmla="*/ 73671 h 757915"/>
                <a:gd name="connsiteX2-61" fmla="*/ 2083289 w 2083289"/>
                <a:gd name="connsiteY2-62" fmla="*/ 94766 h 757915"/>
                <a:gd name="connsiteX3-63" fmla="*/ 2052999 w 2083289"/>
                <a:gd name="connsiteY3-64" fmla="*/ 747030 h 757915"/>
                <a:gd name="connsiteX4" fmla="*/ 69432 w 2083289"/>
                <a:gd name="connsiteY4" fmla="*/ 757915 h 757915"/>
                <a:gd name="connsiteX0-65" fmla="*/ 69432 w 2083289"/>
                <a:gd name="connsiteY0-66" fmla="*/ 727082 h 727082"/>
                <a:gd name="connsiteX1-67" fmla="*/ 603584 w 2083289"/>
                <a:gd name="connsiteY1-68" fmla="*/ 42838 h 727082"/>
                <a:gd name="connsiteX2-69" fmla="*/ 2083289 w 2083289"/>
                <a:gd name="connsiteY2-70" fmla="*/ 63933 h 727082"/>
                <a:gd name="connsiteX3-71" fmla="*/ 2052999 w 2083289"/>
                <a:gd name="connsiteY3-72" fmla="*/ 716197 h 727082"/>
                <a:gd name="connsiteX4-73" fmla="*/ 69432 w 2083289"/>
                <a:gd name="connsiteY4-74" fmla="*/ 727082 h 727082"/>
                <a:gd name="connsiteX0-75" fmla="*/ 69432 w 2083289"/>
                <a:gd name="connsiteY0-76" fmla="*/ 684244 h 684244"/>
                <a:gd name="connsiteX1-77" fmla="*/ 603584 w 2083289"/>
                <a:gd name="connsiteY1-78" fmla="*/ 0 h 684244"/>
                <a:gd name="connsiteX2-79" fmla="*/ 2083289 w 2083289"/>
                <a:gd name="connsiteY2-80" fmla="*/ 21095 h 684244"/>
                <a:gd name="connsiteX3-81" fmla="*/ 2052999 w 2083289"/>
                <a:gd name="connsiteY3-82" fmla="*/ 673359 h 684244"/>
                <a:gd name="connsiteX4-83" fmla="*/ 69432 w 2083289"/>
                <a:gd name="connsiteY4-84" fmla="*/ 684244 h 684244"/>
                <a:gd name="connsiteX0-85" fmla="*/ 67230 w 2081087"/>
                <a:gd name="connsiteY0-86" fmla="*/ 663149 h 663149"/>
                <a:gd name="connsiteX1-87" fmla="*/ 623153 w 2081087"/>
                <a:gd name="connsiteY1-88" fmla="*/ 677 h 663149"/>
                <a:gd name="connsiteX2-89" fmla="*/ 2081087 w 2081087"/>
                <a:gd name="connsiteY2-90" fmla="*/ 0 h 663149"/>
                <a:gd name="connsiteX3-91" fmla="*/ 2050797 w 2081087"/>
                <a:gd name="connsiteY3-92" fmla="*/ 652264 h 663149"/>
                <a:gd name="connsiteX4-93" fmla="*/ 67230 w 2081087"/>
                <a:gd name="connsiteY4-94" fmla="*/ 663149 h 663149"/>
                <a:gd name="connsiteX0-95" fmla="*/ 0 w 2013857"/>
                <a:gd name="connsiteY0-96" fmla="*/ 663149 h 663149"/>
                <a:gd name="connsiteX1-97" fmla="*/ 555923 w 2013857"/>
                <a:gd name="connsiteY1-98" fmla="*/ 677 h 663149"/>
                <a:gd name="connsiteX2-99" fmla="*/ 2013857 w 2013857"/>
                <a:gd name="connsiteY2-100" fmla="*/ 0 h 663149"/>
                <a:gd name="connsiteX3-101" fmla="*/ 1983567 w 2013857"/>
                <a:gd name="connsiteY3-102" fmla="*/ 652264 h 663149"/>
                <a:gd name="connsiteX4-103" fmla="*/ 0 w 2013857"/>
                <a:gd name="connsiteY4-104" fmla="*/ 663149 h 663149"/>
                <a:gd name="connsiteX0-105" fmla="*/ 0 w 2013857"/>
                <a:gd name="connsiteY0-106" fmla="*/ 663149 h 663149"/>
                <a:gd name="connsiteX1-107" fmla="*/ 555923 w 2013857"/>
                <a:gd name="connsiteY1-108" fmla="*/ 677 h 663149"/>
                <a:gd name="connsiteX2-109" fmla="*/ 2013857 w 2013857"/>
                <a:gd name="connsiteY2-110" fmla="*/ 0 h 663149"/>
                <a:gd name="connsiteX3-111" fmla="*/ 1983567 w 2013857"/>
                <a:gd name="connsiteY3-112" fmla="*/ 652264 h 663149"/>
                <a:gd name="connsiteX4-113" fmla="*/ 0 w 2013857"/>
                <a:gd name="connsiteY4-114" fmla="*/ 663149 h 663149"/>
                <a:gd name="connsiteX0-115" fmla="*/ 0 w 2013857"/>
                <a:gd name="connsiteY0-116" fmla="*/ 663149 h 663149"/>
                <a:gd name="connsiteX1-117" fmla="*/ 555923 w 2013857"/>
                <a:gd name="connsiteY1-118" fmla="*/ 677 h 663149"/>
                <a:gd name="connsiteX2-119" fmla="*/ 2013857 w 2013857"/>
                <a:gd name="connsiteY2-120" fmla="*/ 0 h 663149"/>
                <a:gd name="connsiteX3-121" fmla="*/ 1983567 w 2013857"/>
                <a:gd name="connsiteY3-122" fmla="*/ 652264 h 663149"/>
                <a:gd name="connsiteX4-123" fmla="*/ 0 w 2013857"/>
                <a:gd name="connsiteY4-124" fmla="*/ 663149 h 663149"/>
                <a:gd name="connsiteX0-125" fmla="*/ 0 w 2013857"/>
                <a:gd name="connsiteY0-126" fmla="*/ 663149 h 663149"/>
                <a:gd name="connsiteX1-127" fmla="*/ 555923 w 2013857"/>
                <a:gd name="connsiteY1-128" fmla="*/ 677 h 663149"/>
                <a:gd name="connsiteX2-129" fmla="*/ 2013857 w 2013857"/>
                <a:gd name="connsiteY2-130" fmla="*/ 0 h 663149"/>
                <a:gd name="connsiteX3-131" fmla="*/ 1983567 w 2013857"/>
                <a:gd name="connsiteY3-132" fmla="*/ 652264 h 663149"/>
                <a:gd name="connsiteX4-133" fmla="*/ 0 w 2013857"/>
                <a:gd name="connsiteY4-134" fmla="*/ 663149 h 663149"/>
                <a:gd name="connsiteX0-135" fmla="*/ 0 w 2013857"/>
                <a:gd name="connsiteY0-136" fmla="*/ 663149 h 663149"/>
                <a:gd name="connsiteX1-137" fmla="*/ 555923 w 2013857"/>
                <a:gd name="connsiteY1-138" fmla="*/ 677 h 663149"/>
                <a:gd name="connsiteX2-139" fmla="*/ 2013857 w 2013857"/>
                <a:gd name="connsiteY2-140" fmla="*/ 0 h 663149"/>
                <a:gd name="connsiteX3-141" fmla="*/ 1983567 w 2013857"/>
                <a:gd name="connsiteY3-142" fmla="*/ 652264 h 663149"/>
                <a:gd name="connsiteX4-143" fmla="*/ 0 w 2013857"/>
                <a:gd name="connsiteY4-144" fmla="*/ 663149 h 663149"/>
                <a:gd name="connsiteX0-145" fmla="*/ 0 w 2013857"/>
                <a:gd name="connsiteY0-146" fmla="*/ 663149 h 663149"/>
                <a:gd name="connsiteX1-147" fmla="*/ 566809 w 2013857"/>
                <a:gd name="connsiteY1-148" fmla="*/ 11562 h 663149"/>
                <a:gd name="connsiteX2-149" fmla="*/ 2013857 w 2013857"/>
                <a:gd name="connsiteY2-150" fmla="*/ 0 h 663149"/>
                <a:gd name="connsiteX3-151" fmla="*/ 1983567 w 2013857"/>
                <a:gd name="connsiteY3-152" fmla="*/ 652264 h 663149"/>
                <a:gd name="connsiteX4-153" fmla="*/ 0 w 2013857"/>
                <a:gd name="connsiteY4-154" fmla="*/ 663149 h 663149"/>
                <a:gd name="connsiteX0-155" fmla="*/ 0 w 2013857"/>
                <a:gd name="connsiteY0-156" fmla="*/ 663149 h 663149"/>
                <a:gd name="connsiteX1-157" fmla="*/ 566809 w 2013857"/>
                <a:gd name="connsiteY1-158" fmla="*/ 11562 h 663149"/>
                <a:gd name="connsiteX2-159" fmla="*/ 2013857 w 2013857"/>
                <a:gd name="connsiteY2-160" fmla="*/ 0 h 663149"/>
                <a:gd name="connsiteX3-161" fmla="*/ 1983567 w 2013857"/>
                <a:gd name="connsiteY3-162" fmla="*/ 652264 h 663149"/>
                <a:gd name="connsiteX4-163" fmla="*/ 0 w 2013857"/>
                <a:gd name="connsiteY4-164" fmla="*/ 663149 h 663149"/>
                <a:gd name="connsiteX0-165" fmla="*/ 0 w 2019428"/>
                <a:gd name="connsiteY0-166" fmla="*/ 663149 h 663149"/>
                <a:gd name="connsiteX1-167" fmla="*/ 566809 w 2019428"/>
                <a:gd name="connsiteY1-168" fmla="*/ 11562 h 663149"/>
                <a:gd name="connsiteX2-169" fmla="*/ 2013857 w 2019428"/>
                <a:gd name="connsiteY2-170" fmla="*/ 0 h 663149"/>
                <a:gd name="connsiteX3-171" fmla="*/ 1983567 w 2019428"/>
                <a:gd name="connsiteY3-172" fmla="*/ 652264 h 663149"/>
                <a:gd name="connsiteX4-173" fmla="*/ 0 w 2019428"/>
                <a:gd name="connsiteY4-174" fmla="*/ 663149 h 663149"/>
                <a:gd name="connsiteX0-175" fmla="*/ 0 w 2013857"/>
                <a:gd name="connsiteY0-176" fmla="*/ 663149 h 663149"/>
                <a:gd name="connsiteX1-177" fmla="*/ 566809 w 2013857"/>
                <a:gd name="connsiteY1-178" fmla="*/ 11562 h 663149"/>
                <a:gd name="connsiteX2-179" fmla="*/ 2013857 w 2013857"/>
                <a:gd name="connsiteY2-180" fmla="*/ 0 h 663149"/>
                <a:gd name="connsiteX3-181" fmla="*/ 1983567 w 2013857"/>
                <a:gd name="connsiteY3-182" fmla="*/ 652264 h 663149"/>
                <a:gd name="connsiteX4-183" fmla="*/ 0 w 2013857"/>
                <a:gd name="connsiteY4-184" fmla="*/ 663149 h 663149"/>
                <a:gd name="connsiteX0-185" fmla="*/ 0 w 2014636"/>
                <a:gd name="connsiteY0-186" fmla="*/ 663149 h 663149"/>
                <a:gd name="connsiteX1-187" fmla="*/ 566809 w 2014636"/>
                <a:gd name="connsiteY1-188" fmla="*/ 11562 h 663149"/>
                <a:gd name="connsiteX2-189" fmla="*/ 2013857 w 2014636"/>
                <a:gd name="connsiteY2-190" fmla="*/ 0 h 663149"/>
                <a:gd name="connsiteX3-191" fmla="*/ 2005339 w 2014636"/>
                <a:gd name="connsiteY3-192" fmla="*/ 641378 h 663149"/>
                <a:gd name="connsiteX4-193" fmla="*/ 0 w 2014636"/>
                <a:gd name="connsiteY4-194" fmla="*/ 663149 h 663149"/>
                <a:gd name="connsiteX0-195" fmla="*/ 0 w 2013857"/>
                <a:gd name="connsiteY0-196" fmla="*/ 663149 h 663149"/>
                <a:gd name="connsiteX1-197" fmla="*/ 566809 w 2013857"/>
                <a:gd name="connsiteY1-198" fmla="*/ 11562 h 663149"/>
                <a:gd name="connsiteX2-199" fmla="*/ 2013857 w 2013857"/>
                <a:gd name="connsiteY2-200" fmla="*/ 0 h 663149"/>
                <a:gd name="connsiteX3-201" fmla="*/ 1994454 w 2013857"/>
                <a:gd name="connsiteY3-202" fmla="*/ 652264 h 663149"/>
                <a:gd name="connsiteX4-203" fmla="*/ 0 w 2013857"/>
                <a:gd name="connsiteY4-204" fmla="*/ 663149 h 663149"/>
                <a:gd name="connsiteX0-205" fmla="*/ 0 w 2013857"/>
                <a:gd name="connsiteY0-206" fmla="*/ 663149 h 663149"/>
                <a:gd name="connsiteX1-207" fmla="*/ 485275 w 2013857"/>
                <a:gd name="connsiteY1-208" fmla="*/ 522 h 663149"/>
                <a:gd name="connsiteX2-209" fmla="*/ 2013857 w 2013857"/>
                <a:gd name="connsiteY2-210" fmla="*/ 0 h 663149"/>
                <a:gd name="connsiteX3-211" fmla="*/ 1994454 w 2013857"/>
                <a:gd name="connsiteY3-212" fmla="*/ 652264 h 663149"/>
                <a:gd name="connsiteX4-213" fmla="*/ 0 w 2013857"/>
                <a:gd name="connsiteY4-214" fmla="*/ 663149 h 663149"/>
              </a:gdLst>
              <a:ahLst/>
              <a:cxnLst>
                <a:cxn ang="0">
                  <a:pos x="connsiteX0-1" y="connsiteY0-2"/>
                </a:cxn>
                <a:cxn ang="0">
                  <a:pos x="connsiteX1-3" y="connsiteY1-4"/>
                </a:cxn>
                <a:cxn ang="0">
                  <a:pos x="connsiteX2-5" y="connsiteY2-6"/>
                </a:cxn>
                <a:cxn ang="0">
                  <a:pos x="connsiteX3-7" y="connsiteY3-8"/>
                </a:cxn>
                <a:cxn ang="0">
                  <a:pos x="connsiteX4-73" y="connsiteY4-74"/>
                </a:cxn>
              </a:cxnLst>
              <a:rect l="l" t="t" r="r" b="b"/>
              <a:pathLst>
                <a:path w="2013857" h="663149">
                  <a:moveTo>
                    <a:pt x="0" y="663149"/>
                  </a:moveTo>
                  <a:cubicBezTo>
                    <a:pt x="193860" y="-4248"/>
                    <a:pt x="378232" y="2190"/>
                    <a:pt x="485275" y="522"/>
                  </a:cubicBezTo>
                  <a:cubicBezTo>
                    <a:pt x="1953033" y="-1146"/>
                    <a:pt x="770802" y="7517"/>
                    <a:pt x="2013857" y="0"/>
                  </a:cubicBezTo>
                  <a:cubicBezTo>
                    <a:pt x="2003760" y="217421"/>
                    <a:pt x="2015437" y="-22357"/>
                    <a:pt x="1994454" y="652264"/>
                  </a:cubicBezTo>
                  <a:lnTo>
                    <a:pt x="0" y="6631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3" name="Picture 2" descr="图片1"/>
          <p:cNvPicPr>
            <a:picLocks noChangeAspect="1" noChangeArrowheads="1"/>
          </p:cNvPicPr>
          <p:nvPr/>
        </p:nvPicPr>
        <p:blipFill>
          <a:blip r:embed="rId2"/>
          <a:srcRect t="15797" b="5719"/>
          <a:stretch>
            <a:fillRect/>
          </a:stretch>
        </p:blipFill>
        <p:spPr bwMode="auto">
          <a:xfrm>
            <a:off x="0" y="0"/>
            <a:ext cx="9144000" cy="3581400"/>
          </a:xfrm>
          <a:prstGeom prst="rect">
            <a:avLst/>
          </a:prstGeom>
          <a:noFill/>
          <a:ln w="9525">
            <a:noFill/>
            <a:miter lim="800000"/>
            <a:headEnd/>
            <a:tailEnd/>
          </a:ln>
        </p:spPr>
      </p:pic>
      <p:sp>
        <p:nvSpPr>
          <p:cNvPr id="7172" name="Rectangle 4"/>
          <p:cNvSpPr>
            <a:spLocks noGrp="1" noChangeArrowheads="1"/>
          </p:cNvSpPr>
          <p:nvPr>
            <p:ph type="subTitle" sz="quarter" idx="1"/>
          </p:nvPr>
        </p:nvSpPr>
        <p:spPr>
          <a:xfrm>
            <a:off x="1465264" y="5484813"/>
            <a:ext cx="6216650" cy="546100"/>
          </a:xfrm>
          <a:prstGeom prst="rect">
            <a:avLst/>
          </a:prstGeom>
          <a:ln w="9525"/>
        </p:spPr>
        <p:txBody>
          <a:bodyPr/>
          <a:lstStyle>
            <a:lvl1pPr marL="0" indent="0" algn="ctr">
              <a:buFontTx/>
              <a:buNone/>
              <a:defRPr/>
            </a:lvl1pPr>
          </a:lstStyle>
          <a:p>
            <a:r>
              <a:rPr lang="zh-CN" altLang="en-US" noProof="1"/>
              <a:t>单击此处编辑母版副标题样式</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noProof="1"/>
              <a:t>单击此处编辑母版标题样式</a:t>
            </a:r>
            <a:endParaRPr lang="en-US"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en-US" noProof="1"/>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7F046DA-8FCD-44C9-B97A-300BCFCB4B59}" type="slidenum">
              <a:rPr lang="en-US" altLang="zh-CN"/>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468B750-F249-4D9E-84DC-3388706B1978}" type="slidenum">
              <a:rPr lang="en-US" altLang="zh-CN"/>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415803B-55EE-4B6F-960F-442FB76E8AED}" type="slidenum">
              <a:rPr lang="en-US" altLang="zh-CN"/>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Content Placeholder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Content Placeholder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0ABAB32-D9C4-4ED8-869D-442508FC7522}"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1"/>
          <p:cNvPicPr>
            <a:picLocks noChangeAspect="1" noChangeArrowheads="1"/>
          </p:cNvPicPr>
          <p:nvPr userDrawn="1"/>
        </p:nvPicPr>
        <p:blipFill>
          <a:blip r:embed="rId2"/>
          <a:srcRect/>
          <a:stretch>
            <a:fillRect/>
          </a:stretch>
        </p:blipFill>
        <p:spPr bwMode="auto">
          <a:xfrm>
            <a:off x="0" y="9525"/>
            <a:ext cx="9144000" cy="6848475"/>
          </a:xfrm>
          <a:prstGeom prst="rect">
            <a:avLst/>
          </a:prstGeom>
          <a:noFill/>
          <a:ln w="9525">
            <a:noFill/>
            <a:miter lim="800000"/>
            <a:headEnd/>
            <a:tailEnd/>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noProof="1"/>
              <a:t>单击此处编辑母版标题样式</a:t>
            </a:r>
            <a:endParaRPr lang="en-US" noProof="1"/>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7504ED10-3CB9-4312-8EB4-71E9294CA04D}" type="slidenum">
              <a:rPr lang="en-US" altLang="zh-CN"/>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CD20F45F-A550-44E8-9BA4-87F21CF42EEE}" type="slidenum">
              <a:rPr lang="en-US" altLang="zh-CN"/>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867482BB-21DE-43B8-A9C2-2B04684CF393}" type="slidenum">
              <a:rPr lang="en-US" altLang="zh-CN"/>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endParaRPr lang="en-US" noProof="1"/>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5C394CC-D49C-4A93-9F92-C7408EEB8FB7}" type="slidenum">
              <a:rPr lang="en-US" altLang="zh-CN"/>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endParaRPr lang="en-US" noProof="1"/>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2EBEBB4-DA85-4964-9E39-1D2A65066D0D}" type="slidenum">
              <a:rPr lang="en-US" altLang="zh-CN"/>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1008B76-5773-4642-BB39-353A6AD8A6C5}" type="slidenum">
              <a:rPr lang="en-US" altLang="zh-CN"/>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0AE69E0-9412-4E70-B94A-2301B3F9991D}" type="slidenum">
              <a:rPr lang="en-US" altLang="zh-CN"/>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Free Blank With Footer">
    <p:spTree>
      <p:nvGrpSpPr>
        <p:cNvPr id="1" name=""/>
        <p:cNvGrpSpPr/>
        <p:nvPr/>
      </p:nvGrpSpPr>
      <p:grpSpPr>
        <a:xfrm>
          <a:off x="0" y="0"/>
          <a:ext cx="0" cy="0"/>
          <a:chOff x="0" y="0"/>
          <a:chExt cx="0" cy="0"/>
        </a:xfrm>
      </p:grpSpPr>
      <p:cxnSp>
        <p:nvCxnSpPr>
          <p:cNvPr id="2" name="直接连接符 6"/>
          <p:cNvCxnSpPr>
            <a:cxnSpLocks noChangeShapeType="1"/>
          </p:cNvCxnSpPr>
          <p:nvPr userDrawn="1"/>
        </p:nvCxnSpPr>
        <p:spPr bwMode="auto">
          <a:xfrm>
            <a:off x="1697038" y="615950"/>
            <a:ext cx="6727825" cy="0"/>
          </a:xfrm>
          <a:prstGeom prst="line">
            <a:avLst/>
          </a:prstGeom>
          <a:noFill/>
          <a:ln w="28575">
            <a:solidFill>
              <a:schemeClr val="bg1">
                <a:lumMod val="65000"/>
              </a:schemeClr>
            </a:solidFill>
            <a:prstDash val="sysDot"/>
            <a:round/>
            <a:tailEnd type="oval" w="med" len="med"/>
          </a:ln>
        </p:spPr>
      </p:cxnSp>
      <p:grpSp>
        <p:nvGrpSpPr>
          <p:cNvPr id="3" name="组合 2"/>
          <p:cNvGrpSpPr/>
          <p:nvPr/>
        </p:nvGrpSpPr>
        <p:grpSpPr bwMode="auto">
          <a:xfrm>
            <a:off x="110947" y="237142"/>
            <a:ext cx="4029004" cy="534762"/>
            <a:chOff x="2264665" y="1099938"/>
            <a:chExt cx="2397079" cy="533688"/>
          </a:xfrm>
          <a:solidFill>
            <a:schemeClr val="accent1">
              <a:lumMod val="75000"/>
            </a:schemeClr>
          </a:solidFill>
        </p:grpSpPr>
        <p:sp>
          <p:nvSpPr>
            <p:cNvPr id="4" name="直角三角形 3"/>
            <p:cNvSpPr/>
            <p:nvPr/>
          </p:nvSpPr>
          <p:spPr>
            <a:xfrm>
              <a:off x="4371237" y="1099938"/>
              <a:ext cx="290507" cy="395500"/>
            </a:xfrm>
            <a:prstGeom prst="rtTriangl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sp>
          <p:nvSpPr>
            <p:cNvPr id="5" name="直角三角形 3"/>
            <p:cNvSpPr/>
            <p:nvPr/>
          </p:nvSpPr>
          <p:spPr>
            <a:xfrm>
              <a:off x="2264665" y="1115822"/>
              <a:ext cx="2130384" cy="517804"/>
            </a:xfrm>
            <a:custGeom>
              <a:avLst/>
              <a:gdLst>
                <a:gd name="connsiteX0" fmla="*/ 0 w 2016224"/>
                <a:gd name="connsiteY0" fmla="*/ 576064 h 576064"/>
                <a:gd name="connsiteX1" fmla="*/ 0 w 2016224"/>
                <a:gd name="connsiteY1" fmla="*/ 0 h 576064"/>
                <a:gd name="connsiteX2" fmla="*/ 2016224 w 2016224"/>
                <a:gd name="connsiteY2" fmla="*/ 576064 h 576064"/>
                <a:gd name="connsiteX3" fmla="*/ 0 w 2016224"/>
                <a:gd name="connsiteY3" fmla="*/ 576064 h 576064"/>
                <a:gd name="connsiteX0-1" fmla="*/ 0 w 2016224"/>
                <a:gd name="connsiteY0-2" fmla="*/ 652264 h 652264"/>
                <a:gd name="connsiteX1-3" fmla="*/ 2013857 w 2016224"/>
                <a:gd name="connsiteY1-4" fmla="*/ 0 h 652264"/>
                <a:gd name="connsiteX2-5" fmla="*/ 2016224 w 2016224"/>
                <a:gd name="connsiteY2-6" fmla="*/ 652264 h 652264"/>
                <a:gd name="connsiteX3-7" fmla="*/ 0 w 2016224"/>
                <a:gd name="connsiteY3-8" fmla="*/ 652264 h 652264"/>
                <a:gd name="connsiteX0-9" fmla="*/ 0 w 2013857"/>
                <a:gd name="connsiteY0-10" fmla="*/ 652264 h 652264"/>
                <a:gd name="connsiteX1-11" fmla="*/ 2013857 w 2013857"/>
                <a:gd name="connsiteY1-12" fmla="*/ 0 h 652264"/>
                <a:gd name="connsiteX2-13" fmla="*/ 1983567 w 2013857"/>
                <a:gd name="connsiteY2-14" fmla="*/ 641379 h 652264"/>
                <a:gd name="connsiteX3-15" fmla="*/ 0 w 2013857"/>
                <a:gd name="connsiteY3-16" fmla="*/ 652264 h 652264"/>
                <a:gd name="connsiteX0-17" fmla="*/ 0 w 2013857"/>
                <a:gd name="connsiteY0-18" fmla="*/ 663149 h 663149"/>
                <a:gd name="connsiteX1-19" fmla="*/ 2013857 w 2013857"/>
                <a:gd name="connsiteY1-20" fmla="*/ 0 h 663149"/>
                <a:gd name="connsiteX2-21" fmla="*/ 1983567 w 2013857"/>
                <a:gd name="connsiteY2-22" fmla="*/ 652264 h 663149"/>
                <a:gd name="connsiteX3-23" fmla="*/ 0 w 2013857"/>
                <a:gd name="connsiteY3-24" fmla="*/ 663149 h 663149"/>
                <a:gd name="connsiteX0-25" fmla="*/ 0 w 2013857"/>
                <a:gd name="connsiteY0-26" fmla="*/ 663149 h 663149"/>
                <a:gd name="connsiteX1-27" fmla="*/ 2013857 w 2013857"/>
                <a:gd name="connsiteY1-28" fmla="*/ 0 h 663149"/>
                <a:gd name="connsiteX2-29" fmla="*/ 1983567 w 2013857"/>
                <a:gd name="connsiteY2-30" fmla="*/ 652264 h 663149"/>
                <a:gd name="connsiteX3-31" fmla="*/ 0 w 2013857"/>
                <a:gd name="connsiteY3-32" fmla="*/ 663149 h 663149"/>
                <a:gd name="connsiteX0-33" fmla="*/ 0 w 2013857"/>
                <a:gd name="connsiteY0-34" fmla="*/ 700623 h 700623"/>
                <a:gd name="connsiteX1-35" fmla="*/ 2013857 w 2013857"/>
                <a:gd name="connsiteY1-36" fmla="*/ 37474 h 700623"/>
                <a:gd name="connsiteX2-37" fmla="*/ 1983567 w 2013857"/>
                <a:gd name="connsiteY2-38" fmla="*/ 689738 h 700623"/>
                <a:gd name="connsiteX3-39" fmla="*/ 0 w 2013857"/>
                <a:gd name="connsiteY3-40" fmla="*/ 700623 h 700623"/>
                <a:gd name="connsiteX0-41" fmla="*/ 0 w 2085641"/>
                <a:gd name="connsiteY0-42" fmla="*/ 691126 h 691126"/>
                <a:gd name="connsiteX1-43" fmla="*/ 2013857 w 2085641"/>
                <a:gd name="connsiteY1-44" fmla="*/ 27977 h 691126"/>
                <a:gd name="connsiteX2-45" fmla="*/ 1983567 w 2085641"/>
                <a:gd name="connsiteY2-46" fmla="*/ 680241 h 691126"/>
                <a:gd name="connsiteX3-47" fmla="*/ 0 w 2085641"/>
                <a:gd name="connsiteY3-48" fmla="*/ 691126 h 691126"/>
                <a:gd name="connsiteX0-49" fmla="*/ 188 w 2082708"/>
                <a:gd name="connsiteY0-50" fmla="*/ 772951 h 772951"/>
                <a:gd name="connsiteX1-51" fmla="*/ 2014045 w 2082708"/>
                <a:gd name="connsiteY1-52" fmla="*/ 109802 h 772951"/>
                <a:gd name="connsiteX2-53" fmla="*/ 1983755 w 2082708"/>
                <a:gd name="connsiteY2-54" fmla="*/ 762066 h 772951"/>
                <a:gd name="connsiteX3-55" fmla="*/ 188 w 2082708"/>
                <a:gd name="connsiteY3-56" fmla="*/ 772951 h 772951"/>
                <a:gd name="connsiteX0-57" fmla="*/ 69432 w 2083289"/>
                <a:gd name="connsiteY0-58" fmla="*/ 757915 h 757915"/>
                <a:gd name="connsiteX1-59" fmla="*/ 603584 w 2083289"/>
                <a:gd name="connsiteY1-60" fmla="*/ 73671 h 757915"/>
                <a:gd name="connsiteX2-61" fmla="*/ 2083289 w 2083289"/>
                <a:gd name="connsiteY2-62" fmla="*/ 94766 h 757915"/>
                <a:gd name="connsiteX3-63" fmla="*/ 2052999 w 2083289"/>
                <a:gd name="connsiteY3-64" fmla="*/ 747030 h 757915"/>
                <a:gd name="connsiteX4" fmla="*/ 69432 w 2083289"/>
                <a:gd name="connsiteY4" fmla="*/ 757915 h 757915"/>
                <a:gd name="connsiteX0-65" fmla="*/ 69432 w 2083289"/>
                <a:gd name="connsiteY0-66" fmla="*/ 727082 h 727082"/>
                <a:gd name="connsiteX1-67" fmla="*/ 603584 w 2083289"/>
                <a:gd name="connsiteY1-68" fmla="*/ 42838 h 727082"/>
                <a:gd name="connsiteX2-69" fmla="*/ 2083289 w 2083289"/>
                <a:gd name="connsiteY2-70" fmla="*/ 63933 h 727082"/>
                <a:gd name="connsiteX3-71" fmla="*/ 2052999 w 2083289"/>
                <a:gd name="connsiteY3-72" fmla="*/ 716197 h 727082"/>
                <a:gd name="connsiteX4-73" fmla="*/ 69432 w 2083289"/>
                <a:gd name="connsiteY4-74" fmla="*/ 727082 h 727082"/>
                <a:gd name="connsiteX0-75" fmla="*/ 69432 w 2083289"/>
                <a:gd name="connsiteY0-76" fmla="*/ 684244 h 684244"/>
                <a:gd name="connsiteX1-77" fmla="*/ 603584 w 2083289"/>
                <a:gd name="connsiteY1-78" fmla="*/ 0 h 684244"/>
                <a:gd name="connsiteX2-79" fmla="*/ 2083289 w 2083289"/>
                <a:gd name="connsiteY2-80" fmla="*/ 21095 h 684244"/>
                <a:gd name="connsiteX3-81" fmla="*/ 2052999 w 2083289"/>
                <a:gd name="connsiteY3-82" fmla="*/ 673359 h 684244"/>
                <a:gd name="connsiteX4-83" fmla="*/ 69432 w 2083289"/>
                <a:gd name="connsiteY4-84" fmla="*/ 684244 h 684244"/>
                <a:gd name="connsiteX0-85" fmla="*/ 67230 w 2081087"/>
                <a:gd name="connsiteY0-86" fmla="*/ 663149 h 663149"/>
                <a:gd name="connsiteX1-87" fmla="*/ 623153 w 2081087"/>
                <a:gd name="connsiteY1-88" fmla="*/ 677 h 663149"/>
                <a:gd name="connsiteX2-89" fmla="*/ 2081087 w 2081087"/>
                <a:gd name="connsiteY2-90" fmla="*/ 0 h 663149"/>
                <a:gd name="connsiteX3-91" fmla="*/ 2050797 w 2081087"/>
                <a:gd name="connsiteY3-92" fmla="*/ 652264 h 663149"/>
                <a:gd name="connsiteX4-93" fmla="*/ 67230 w 2081087"/>
                <a:gd name="connsiteY4-94" fmla="*/ 663149 h 663149"/>
                <a:gd name="connsiteX0-95" fmla="*/ 0 w 2013857"/>
                <a:gd name="connsiteY0-96" fmla="*/ 663149 h 663149"/>
                <a:gd name="connsiteX1-97" fmla="*/ 555923 w 2013857"/>
                <a:gd name="connsiteY1-98" fmla="*/ 677 h 663149"/>
                <a:gd name="connsiteX2-99" fmla="*/ 2013857 w 2013857"/>
                <a:gd name="connsiteY2-100" fmla="*/ 0 h 663149"/>
                <a:gd name="connsiteX3-101" fmla="*/ 1983567 w 2013857"/>
                <a:gd name="connsiteY3-102" fmla="*/ 652264 h 663149"/>
                <a:gd name="connsiteX4-103" fmla="*/ 0 w 2013857"/>
                <a:gd name="connsiteY4-104" fmla="*/ 663149 h 663149"/>
                <a:gd name="connsiteX0-105" fmla="*/ 0 w 2013857"/>
                <a:gd name="connsiteY0-106" fmla="*/ 663149 h 663149"/>
                <a:gd name="connsiteX1-107" fmla="*/ 555923 w 2013857"/>
                <a:gd name="connsiteY1-108" fmla="*/ 677 h 663149"/>
                <a:gd name="connsiteX2-109" fmla="*/ 2013857 w 2013857"/>
                <a:gd name="connsiteY2-110" fmla="*/ 0 h 663149"/>
                <a:gd name="connsiteX3-111" fmla="*/ 1983567 w 2013857"/>
                <a:gd name="connsiteY3-112" fmla="*/ 652264 h 663149"/>
                <a:gd name="connsiteX4-113" fmla="*/ 0 w 2013857"/>
                <a:gd name="connsiteY4-114" fmla="*/ 663149 h 663149"/>
                <a:gd name="connsiteX0-115" fmla="*/ 0 w 2013857"/>
                <a:gd name="connsiteY0-116" fmla="*/ 663149 h 663149"/>
                <a:gd name="connsiteX1-117" fmla="*/ 555923 w 2013857"/>
                <a:gd name="connsiteY1-118" fmla="*/ 677 h 663149"/>
                <a:gd name="connsiteX2-119" fmla="*/ 2013857 w 2013857"/>
                <a:gd name="connsiteY2-120" fmla="*/ 0 h 663149"/>
                <a:gd name="connsiteX3-121" fmla="*/ 1983567 w 2013857"/>
                <a:gd name="connsiteY3-122" fmla="*/ 652264 h 663149"/>
                <a:gd name="connsiteX4-123" fmla="*/ 0 w 2013857"/>
                <a:gd name="connsiteY4-124" fmla="*/ 663149 h 663149"/>
                <a:gd name="connsiteX0-125" fmla="*/ 0 w 2013857"/>
                <a:gd name="connsiteY0-126" fmla="*/ 663149 h 663149"/>
                <a:gd name="connsiteX1-127" fmla="*/ 555923 w 2013857"/>
                <a:gd name="connsiteY1-128" fmla="*/ 677 h 663149"/>
                <a:gd name="connsiteX2-129" fmla="*/ 2013857 w 2013857"/>
                <a:gd name="connsiteY2-130" fmla="*/ 0 h 663149"/>
                <a:gd name="connsiteX3-131" fmla="*/ 1983567 w 2013857"/>
                <a:gd name="connsiteY3-132" fmla="*/ 652264 h 663149"/>
                <a:gd name="connsiteX4-133" fmla="*/ 0 w 2013857"/>
                <a:gd name="connsiteY4-134" fmla="*/ 663149 h 663149"/>
                <a:gd name="connsiteX0-135" fmla="*/ 0 w 2013857"/>
                <a:gd name="connsiteY0-136" fmla="*/ 663149 h 663149"/>
                <a:gd name="connsiteX1-137" fmla="*/ 555923 w 2013857"/>
                <a:gd name="connsiteY1-138" fmla="*/ 677 h 663149"/>
                <a:gd name="connsiteX2-139" fmla="*/ 2013857 w 2013857"/>
                <a:gd name="connsiteY2-140" fmla="*/ 0 h 663149"/>
                <a:gd name="connsiteX3-141" fmla="*/ 1983567 w 2013857"/>
                <a:gd name="connsiteY3-142" fmla="*/ 652264 h 663149"/>
                <a:gd name="connsiteX4-143" fmla="*/ 0 w 2013857"/>
                <a:gd name="connsiteY4-144" fmla="*/ 663149 h 663149"/>
                <a:gd name="connsiteX0-145" fmla="*/ 0 w 2013857"/>
                <a:gd name="connsiteY0-146" fmla="*/ 663149 h 663149"/>
                <a:gd name="connsiteX1-147" fmla="*/ 566809 w 2013857"/>
                <a:gd name="connsiteY1-148" fmla="*/ 11562 h 663149"/>
                <a:gd name="connsiteX2-149" fmla="*/ 2013857 w 2013857"/>
                <a:gd name="connsiteY2-150" fmla="*/ 0 h 663149"/>
                <a:gd name="connsiteX3-151" fmla="*/ 1983567 w 2013857"/>
                <a:gd name="connsiteY3-152" fmla="*/ 652264 h 663149"/>
                <a:gd name="connsiteX4-153" fmla="*/ 0 w 2013857"/>
                <a:gd name="connsiteY4-154" fmla="*/ 663149 h 663149"/>
                <a:gd name="connsiteX0-155" fmla="*/ 0 w 2013857"/>
                <a:gd name="connsiteY0-156" fmla="*/ 663149 h 663149"/>
                <a:gd name="connsiteX1-157" fmla="*/ 566809 w 2013857"/>
                <a:gd name="connsiteY1-158" fmla="*/ 11562 h 663149"/>
                <a:gd name="connsiteX2-159" fmla="*/ 2013857 w 2013857"/>
                <a:gd name="connsiteY2-160" fmla="*/ 0 h 663149"/>
                <a:gd name="connsiteX3-161" fmla="*/ 1983567 w 2013857"/>
                <a:gd name="connsiteY3-162" fmla="*/ 652264 h 663149"/>
                <a:gd name="connsiteX4-163" fmla="*/ 0 w 2013857"/>
                <a:gd name="connsiteY4-164" fmla="*/ 663149 h 663149"/>
                <a:gd name="connsiteX0-165" fmla="*/ 0 w 2019428"/>
                <a:gd name="connsiteY0-166" fmla="*/ 663149 h 663149"/>
                <a:gd name="connsiteX1-167" fmla="*/ 566809 w 2019428"/>
                <a:gd name="connsiteY1-168" fmla="*/ 11562 h 663149"/>
                <a:gd name="connsiteX2-169" fmla="*/ 2013857 w 2019428"/>
                <a:gd name="connsiteY2-170" fmla="*/ 0 h 663149"/>
                <a:gd name="connsiteX3-171" fmla="*/ 1983567 w 2019428"/>
                <a:gd name="connsiteY3-172" fmla="*/ 652264 h 663149"/>
                <a:gd name="connsiteX4-173" fmla="*/ 0 w 2019428"/>
                <a:gd name="connsiteY4-174" fmla="*/ 663149 h 663149"/>
                <a:gd name="connsiteX0-175" fmla="*/ 0 w 2013857"/>
                <a:gd name="connsiteY0-176" fmla="*/ 663149 h 663149"/>
                <a:gd name="connsiteX1-177" fmla="*/ 566809 w 2013857"/>
                <a:gd name="connsiteY1-178" fmla="*/ 11562 h 663149"/>
                <a:gd name="connsiteX2-179" fmla="*/ 2013857 w 2013857"/>
                <a:gd name="connsiteY2-180" fmla="*/ 0 h 663149"/>
                <a:gd name="connsiteX3-181" fmla="*/ 1983567 w 2013857"/>
                <a:gd name="connsiteY3-182" fmla="*/ 652264 h 663149"/>
                <a:gd name="connsiteX4-183" fmla="*/ 0 w 2013857"/>
                <a:gd name="connsiteY4-184" fmla="*/ 663149 h 663149"/>
                <a:gd name="connsiteX0-185" fmla="*/ 0 w 2014636"/>
                <a:gd name="connsiteY0-186" fmla="*/ 663149 h 663149"/>
                <a:gd name="connsiteX1-187" fmla="*/ 566809 w 2014636"/>
                <a:gd name="connsiteY1-188" fmla="*/ 11562 h 663149"/>
                <a:gd name="connsiteX2-189" fmla="*/ 2013857 w 2014636"/>
                <a:gd name="connsiteY2-190" fmla="*/ 0 h 663149"/>
                <a:gd name="connsiteX3-191" fmla="*/ 2005339 w 2014636"/>
                <a:gd name="connsiteY3-192" fmla="*/ 641378 h 663149"/>
                <a:gd name="connsiteX4-193" fmla="*/ 0 w 2014636"/>
                <a:gd name="connsiteY4-194" fmla="*/ 663149 h 663149"/>
                <a:gd name="connsiteX0-195" fmla="*/ 0 w 2013857"/>
                <a:gd name="connsiteY0-196" fmla="*/ 663149 h 663149"/>
                <a:gd name="connsiteX1-197" fmla="*/ 566809 w 2013857"/>
                <a:gd name="connsiteY1-198" fmla="*/ 11562 h 663149"/>
                <a:gd name="connsiteX2-199" fmla="*/ 2013857 w 2013857"/>
                <a:gd name="connsiteY2-200" fmla="*/ 0 h 663149"/>
                <a:gd name="connsiteX3-201" fmla="*/ 1994454 w 2013857"/>
                <a:gd name="connsiteY3-202" fmla="*/ 652264 h 663149"/>
                <a:gd name="connsiteX4-203" fmla="*/ 0 w 2013857"/>
                <a:gd name="connsiteY4-204" fmla="*/ 663149 h 663149"/>
                <a:gd name="connsiteX0-205" fmla="*/ 0 w 2013857"/>
                <a:gd name="connsiteY0-206" fmla="*/ 663149 h 663149"/>
                <a:gd name="connsiteX1-207" fmla="*/ 485275 w 2013857"/>
                <a:gd name="connsiteY1-208" fmla="*/ 522 h 663149"/>
                <a:gd name="connsiteX2-209" fmla="*/ 2013857 w 2013857"/>
                <a:gd name="connsiteY2-210" fmla="*/ 0 h 663149"/>
                <a:gd name="connsiteX3-211" fmla="*/ 1994454 w 2013857"/>
                <a:gd name="connsiteY3-212" fmla="*/ 652264 h 663149"/>
                <a:gd name="connsiteX4-213" fmla="*/ 0 w 2013857"/>
                <a:gd name="connsiteY4-214" fmla="*/ 663149 h 663149"/>
              </a:gdLst>
              <a:ahLst/>
              <a:cxnLst>
                <a:cxn ang="0">
                  <a:pos x="connsiteX0-1" y="connsiteY0-2"/>
                </a:cxn>
                <a:cxn ang="0">
                  <a:pos x="connsiteX1-3" y="connsiteY1-4"/>
                </a:cxn>
                <a:cxn ang="0">
                  <a:pos x="connsiteX2-5" y="connsiteY2-6"/>
                </a:cxn>
                <a:cxn ang="0">
                  <a:pos x="connsiteX3-7" y="connsiteY3-8"/>
                </a:cxn>
                <a:cxn ang="0">
                  <a:pos x="connsiteX4-73" y="connsiteY4-74"/>
                </a:cxn>
              </a:cxnLst>
              <a:rect l="l" t="t" r="r" b="b"/>
              <a:pathLst>
                <a:path w="2013857" h="663149">
                  <a:moveTo>
                    <a:pt x="0" y="663149"/>
                  </a:moveTo>
                  <a:cubicBezTo>
                    <a:pt x="193860" y="-4248"/>
                    <a:pt x="378232" y="2190"/>
                    <a:pt x="485275" y="522"/>
                  </a:cubicBezTo>
                  <a:cubicBezTo>
                    <a:pt x="1953033" y="-1146"/>
                    <a:pt x="770802" y="7517"/>
                    <a:pt x="2013857" y="0"/>
                  </a:cubicBezTo>
                  <a:cubicBezTo>
                    <a:pt x="2003760" y="217421"/>
                    <a:pt x="2015437" y="-22357"/>
                    <a:pt x="1994454" y="652264"/>
                  </a:cubicBezTo>
                  <a:lnTo>
                    <a:pt x="0" y="6631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grpSp>
      <p:sp>
        <p:nvSpPr>
          <p:cNvPr id="6" name="日期占位符 1"/>
          <p:cNvSpPr>
            <a:spLocks noGrp="1"/>
          </p:cNvSpPr>
          <p:nvPr>
            <p:ph type="dt" sz="half" idx="10"/>
          </p:nvPr>
        </p:nvSpPr>
        <p:spPr/>
        <p:txBody>
          <a:bodyPr/>
          <a:lstStyle>
            <a:lvl1pPr>
              <a:defRPr/>
            </a:lvl1pPr>
          </a:lstStyle>
          <a:p>
            <a:pPr>
              <a:defRPr/>
            </a:pPr>
            <a:endParaRPr lang="en-US"/>
          </a:p>
        </p:txBody>
      </p:sp>
      <p:sp>
        <p:nvSpPr>
          <p:cNvPr id="7" name="页脚占位符 2"/>
          <p:cNvSpPr>
            <a:spLocks noGrp="1"/>
          </p:cNvSpPr>
          <p:nvPr>
            <p:ph type="ftr" sz="quarter" idx="11"/>
          </p:nvPr>
        </p:nvSpPr>
        <p:spPr/>
        <p:txBody>
          <a:bodyPr/>
          <a:lstStyle>
            <a:lvl1pPr>
              <a:defRPr/>
            </a:lvl1pPr>
          </a:lstStyle>
          <a:p>
            <a:pPr>
              <a:defRPr/>
            </a:pPr>
            <a:endParaRPr lang="en-US"/>
          </a:p>
        </p:txBody>
      </p:sp>
      <p:sp>
        <p:nvSpPr>
          <p:cNvPr id="8" name="灯片编号占位符 3"/>
          <p:cNvSpPr>
            <a:spLocks noGrp="1"/>
          </p:cNvSpPr>
          <p:nvPr>
            <p:ph type="sldNum" sz="quarter" idx="12"/>
          </p:nvPr>
        </p:nvSpPr>
        <p:spPr/>
        <p:txBody>
          <a:bodyPr/>
          <a:lstStyle>
            <a:lvl1pPr>
              <a:defRPr/>
            </a:lvl1pPr>
          </a:lstStyle>
          <a:p>
            <a:fld id="{17053FDD-1728-42FA-9E2A-6239A4F36EF1}" type="slidenum">
              <a:rPr lang="en-US" altLang="zh-CN"/>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srcRect/>
          <a:stretch>
            <a:fillRect/>
          </a:stretch>
        </p:blipFill>
        <p:spPr bwMode="auto">
          <a:xfrm>
            <a:off x="0" y="9525"/>
            <a:ext cx="9144000" cy="6848475"/>
          </a:xfrm>
          <a:prstGeom prst="rect">
            <a:avLst/>
          </a:prstGeom>
          <a:noFill/>
          <a:ln w="9525">
            <a:noFill/>
            <a:miter lim="800000"/>
            <a:headEnd/>
            <a:tailEnd/>
          </a:ln>
        </p:spPr>
      </p:pic>
      <p:sp>
        <p:nvSpPr>
          <p:cNvPr id="3" name="日期占位符 1"/>
          <p:cNvSpPr>
            <a:spLocks noGrp="1"/>
          </p:cNvSpPr>
          <p:nvPr>
            <p:ph type="dt" sz="half" idx="10"/>
          </p:nvPr>
        </p:nvSpPr>
        <p:spPr/>
        <p:txBody>
          <a:bodyPr/>
          <a:lstStyle>
            <a:lvl1pPr>
              <a:defRPr/>
            </a:lvl1pPr>
          </a:lstStyle>
          <a:p>
            <a:pPr>
              <a:defRPr/>
            </a:pPr>
            <a:endParaRPr lang="en-US"/>
          </a:p>
        </p:txBody>
      </p:sp>
      <p:sp>
        <p:nvSpPr>
          <p:cNvPr id="4" name="页脚占位符 2"/>
          <p:cNvSpPr>
            <a:spLocks noGrp="1"/>
          </p:cNvSpPr>
          <p:nvPr>
            <p:ph type="ftr" sz="quarter" idx="11"/>
          </p:nvPr>
        </p:nvSpPr>
        <p:spPr/>
        <p:txBody>
          <a:bodyPr/>
          <a:lstStyle>
            <a:lvl1pPr>
              <a:defRPr/>
            </a:lvl1pPr>
          </a:lstStyle>
          <a:p>
            <a:pPr>
              <a:defRPr/>
            </a:pPr>
            <a:endParaRPr lang="en-US"/>
          </a:p>
        </p:txBody>
      </p:sp>
      <p:sp>
        <p:nvSpPr>
          <p:cNvPr id="5" name="灯片编号占位符 3"/>
          <p:cNvSpPr>
            <a:spLocks noGrp="1"/>
          </p:cNvSpPr>
          <p:nvPr>
            <p:ph type="sldNum" sz="quarter" idx="12"/>
          </p:nvPr>
        </p:nvSpPr>
        <p:spPr/>
        <p:txBody>
          <a:bodyPr/>
          <a:lstStyle>
            <a:lvl1pPr>
              <a:defRPr/>
            </a:lvl1pPr>
          </a:lstStyle>
          <a:p>
            <a:fld id="{781A0EA1-F952-45B3-ACB2-9ADFB38B7931}" type="slidenum">
              <a:rPr lang="en-US" altLang="zh-CN"/>
              <a:t>‹#›</a:t>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noProof="1"/>
              <a:t>单击此处编辑母版标题样式</a:t>
            </a:r>
            <a:endParaRPr lang="en-US"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en-US" noProof="1"/>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CA6FD04-8359-4DD8-8618-BEFD2836884C}"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Free Blank With Footer">
    <p:spTree>
      <p:nvGrpSpPr>
        <p:cNvPr id="1" name=""/>
        <p:cNvGrpSpPr/>
        <p:nvPr/>
      </p:nvGrpSpPr>
      <p:grpSpPr>
        <a:xfrm>
          <a:off x="0" y="0"/>
          <a:ext cx="0" cy="0"/>
          <a:chOff x="0" y="0"/>
          <a:chExt cx="0" cy="0"/>
        </a:xfrm>
      </p:grpSpPr>
      <p:grpSp>
        <p:nvGrpSpPr>
          <p:cNvPr id="2" name="Group 293"/>
          <p:cNvGrpSpPr>
            <a:grpSpLocks noChangeAspect="1"/>
          </p:cNvGrpSpPr>
          <p:nvPr userDrawn="1"/>
        </p:nvGrpSpPr>
        <p:grpSpPr bwMode="auto">
          <a:xfrm>
            <a:off x="0" y="836613"/>
            <a:ext cx="9144000" cy="6021387"/>
            <a:chOff x="3515" y="791"/>
            <a:chExt cx="2241" cy="1276"/>
          </a:xfrm>
        </p:grpSpPr>
        <p:sp>
          <p:nvSpPr>
            <p:cNvPr id="3" name="Freeform 294"/>
            <p:cNvSpPr/>
            <p:nvPr/>
          </p:nvSpPr>
          <p:spPr bwMode="auto">
            <a:xfrm>
              <a:off x="3515" y="791"/>
              <a:ext cx="2241" cy="1276"/>
            </a:xfrm>
            <a:custGeom>
              <a:avLst/>
              <a:gdLst>
                <a:gd name="T0" fmla="*/ 810 w 2313"/>
                <a:gd name="T1" fmla="*/ 1316 h 1316"/>
                <a:gd name="T2" fmla="*/ 755 w 2313"/>
                <a:gd name="T3" fmla="*/ 1221 h 1316"/>
                <a:gd name="T4" fmla="*/ 504 w 2313"/>
                <a:gd name="T5" fmla="*/ 1199 h 1316"/>
                <a:gd name="T6" fmla="*/ 569 w 2313"/>
                <a:gd name="T7" fmla="*/ 1316 h 1316"/>
                <a:gd name="T8" fmla="*/ 514 w 2313"/>
                <a:gd name="T9" fmla="*/ 1316 h 1316"/>
                <a:gd name="T10" fmla="*/ 427 w 2313"/>
                <a:gd name="T11" fmla="*/ 1187 h 1316"/>
                <a:gd name="T12" fmla="*/ 0 w 2313"/>
                <a:gd name="T13" fmla="*/ 1055 h 1316"/>
                <a:gd name="T14" fmla="*/ 0 w 2313"/>
                <a:gd name="T15" fmla="*/ 837 h 1316"/>
                <a:gd name="T16" fmla="*/ 340 w 2313"/>
                <a:gd name="T17" fmla="*/ 1017 h 1316"/>
                <a:gd name="T18" fmla="*/ 271 w 2313"/>
                <a:gd name="T19" fmla="*/ 826 h 1316"/>
                <a:gd name="T20" fmla="*/ 19 w 2313"/>
                <a:gd name="T21" fmla="*/ 670 h 1316"/>
                <a:gd name="T22" fmla="*/ 253 w 2313"/>
                <a:gd name="T23" fmla="*/ 758 h 1316"/>
                <a:gd name="T24" fmla="*/ 232 w 2313"/>
                <a:gd name="T25" fmla="*/ 0 h 1316"/>
                <a:gd name="T26" fmla="*/ 373 w 2313"/>
                <a:gd name="T27" fmla="*/ 0 h 1316"/>
                <a:gd name="T28" fmla="*/ 354 w 2313"/>
                <a:gd name="T29" fmla="*/ 787 h 1316"/>
                <a:gd name="T30" fmla="*/ 611 w 2313"/>
                <a:gd name="T31" fmla="*/ 836 h 1316"/>
                <a:gd name="T32" fmla="*/ 575 w 2313"/>
                <a:gd name="T33" fmla="*/ 0 h 1316"/>
                <a:gd name="T34" fmla="*/ 665 w 2313"/>
                <a:gd name="T35" fmla="*/ 0 h 1316"/>
                <a:gd name="T36" fmla="*/ 741 w 2313"/>
                <a:gd name="T37" fmla="*/ 848 h 1316"/>
                <a:gd name="T38" fmla="*/ 2313 w 2313"/>
                <a:gd name="T39" fmla="*/ 196 h 1316"/>
                <a:gd name="T40" fmla="*/ 2313 w 2313"/>
                <a:gd name="T41" fmla="*/ 444 h 1316"/>
                <a:gd name="T42" fmla="*/ 1962 w 2313"/>
                <a:gd name="T43" fmla="*/ 655 h 1316"/>
                <a:gd name="T44" fmla="*/ 777 w 2313"/>
                <a:gd name="T45" fmla="*/ 939 h 1316"/>
                <a:gd name="T46" fmla="*/ 870 w 2313"/>
                <a:gd name="T47" fmla="*/ 1125 h 1316"/>
                <a:gd name="T48" fmla="*/ 2242 w 2313"/>
                <a:gd name="T49" fmla="*/ 664 h 1316"/>
                <a:gd name="T50" fmla="*/ 930 w 2313"/>
                <a:gd name="T51" fmla="*/ 1221 h 1316"/>
                <a:gd name="T52" fmla="*/ 1000 w 2313"/>
                <a:gd name="T53" fmla="*/ 1316 h 1316"/>
                <a:gd name="T54" fmla="*/ 810 w 2313"/>
                <a:gd name="T55" fmla="*/ 1316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13" h="1316">
                  <a:moveTo>
                    <a:pt x="810" y="1316"/>
                  </a:moveTo>
                  <a:cubicBezTo>
                    <a:pt x="791" y="1285"/>
                    <a:pt x="773" y="1254"/>
                    <a:pt x="755" y="1221"/>
                  </a:cubicBezTo>
                  <a:cubicBezTo>
                    <a:pt x="668" y="1217"/>
                    <a:pt x="583" y="1210"/>
                    <a:pt x="504" y="1199"/>
                  </a:cubicBezTo>
                  <a:cubicBezTo>
                    <a:pt x="524" y="1238"/>
                    <a:pt x="546" y="1277"/>
                    <a:pt x="569" y="1316"/>
                  </a:cubicBezTo>
                  <a:cubicBezTo>
                    <a:pt x="514" y="1316"/>
                    <a:pt x="514" y="1316"/>
                    <a:pt x="514" y="1316"/>
                  </a:cubicBezTo>
                  <a:cubicBezTo>
                    <a:pt x="482" y="1274"/>
                    <a:pt x="454" y="1231"/>
                    <a:pt x="427" y="1187"/>
                  </a:cubicBezTo>
                  <a:cubicBezTo>
                    <a:pt x="246" y="1156"/>
                    <a:pt x="95" y="1108"/>
                    <a:pt x="0" y="1055"/>
                  </a:cubicBezTo>
                  <a:cubicBezTo>
                    <a:pt x="0" y="837"/>
                    <a:pt x="0" y="837"/>
                    <a:pt x="0" y="837"/>
                  </a:cubicBezTo>
                  <a:cubicBezTo>
                    <a:pt x="95" y="906"/>
                    <a:pt x="210" y="968"/>
                    <a:pt x="340" y="1017"/>
                  </a:cubicBezTo>
                  <a:cubicBezTo>
                    <a:pt x="313" y="954"/>
                    <a:pt x="290" y="890"/>
                    <a:pt x="271" y="826"/>
                  </a:cubicBezTo>
                  <a:cubicBezTo>
                    <a:pt x="179" y="785"/>
                    <a:pt x="94" y="734"/>
                    <a:pt x="19" y="670"/>
                  </a:cubicBezTo>
                  <a:cubicBezTo>
                    <a:pt x="98" y="705"/>
                    <a:pt x="176" y="734"/>
                    <a:pt x="253" y="758"/>
                  </a:cubicBezTo>
                  <a:cubicBezTo>
                    <a:pt x="189" y="495"/>
                    <a:pt x="193" y="229"/>
                    <a:pt x="232" y="0"/>
                  </a:cubicBezTo>
                  <a:cubicBezTo>
                    <a:pt x="373" y="0"/>
                    <a:pt x="373" y="0"/>
                    <a:pt x="373" y="0"/>
                  </a:cubicBezTo>
                  <a:cubicBezTo>
                    <a:pt x="307" y="234"/>
                    <a:pt x="290" y="504"/>
                    <a:pt x="354" y="787"/>
                  </a:cubicBezTo>
                  <a:cubicBezTo>
                    <a:pt x="441" y="810"/>
                    <a:pt x="527" y="826"/>
                    <a:pt x="611" y="836"/>
                  </a:cubicBezTo>
                  <a:cubicBezTo>
                    <a:pt x="543" y="568"/>
                    <a:pt x="525" y="271"/>
                    <a:pt x="575" y="0"/>
                  </a:cubicBezTo>
                  <a:cubicBezTo>
                    <a:pt x="665" y="0"/>
                    <a:pt x="665" y="0"/>
                    <a:pt x="665" y="0"/>
                  </a:cubicBezTo>
                  <a:cubicBezTo>
                    <a:pt x="615" y="310"/>
                    <a:pt x="653" y="600"/>
                    <a:pt x="741" y="848"/>
                  </a:cubicBezTo>
                  <a:cubicBezTo>
                    <a:pt x="1407" y="884"/>
                    <a:pt x="2038" y="502"/>
                    <a:pt x="2313" y="196"/>
                  </a:cubicBezTo>
                  <a:cubicBezTo>
                    <a:pt x="2313" y="444"/>
                    <a:pt x="2313" y="444"/>
                    <a:pt x="2313" y="444"/>
                  </a:cubicBezTo>
                  <a:cubicBezTo>
                    <a:pt x="2217" y="516"/>
                    <a:pt x="2042" y="611"/>
                    <a:pt x="1962" y="655"/>
                  </a:cubicBezTo>
                  <a:cubicBezTo>
                    <a:pt x="1636" y="834"/>
                    <a:pt x="1193" y="963"/>
                    <a:pt x="777" y="939"/>
                  </a:cubicBezTo>
                  <a:cubicBezTo>
                    <a:pt x="805" y="1005"/>
                    <a:pt x="836" y="1067"/>
                    <a:pt x="870" y="1125"/>
                  </a:cubicBezTo>
                  <a:cubicBezTo>
                    <a:pt x="1366" y="1152"/>
                    <a:pt x="1870" y="974"/>
                    <a:pt x="2242" y="664"/>
                  </a:cubicBezTo>
                  <a:cubicBezTo>
                    <a:pt x="1948" y="1044"/>
                    <a:pt x="1404" y="1207"/>
                    <a:pt x="930" y="1221"/>
                  </a:cubicBezTo>
                  <a:cubicBezTo>
                    <a:pt x="953" y="1254"/>
                    <a:pt x="976" y="1286"/>
                    <a:pt x="1000" y="1316"/>
                  </a:cubicBezTo>
                  <a:cubicBezTo>
                    <a:pt x="810" y="1316"/>
                    <a:pt x="810" y="1316"/>
                    <a:pt x="810" y="1316"/>
                  </a:cubicBezTo>
                  <a:close/>
                </a:path>
              </a:pathLst>
            </a:custGeom>
            <a:solidFill>
              <a:srgbClr val="F5FDFB"/>
            </a:solidFill>
            <a:ln>
              <a:noFill/>
            </a:ln>
          </p:spPr>
          <p:txBody>
            <a:bodyPr lIns="91148" tIns="45574" rIns="91148" bIns="45574"/>
            <a:lstStyle/>
            <a:p>
              <a:pPr defTabSz="948690" eaLnBrk="1" fontAlgn="auto" hangingPunct="1">
                <a:spcBef>
                  <a:spcPts val="0"/>
                </a:spcBef>
                <a:spcAft>
                  <a:spcPts val="0"/>
                </a:spcAft>
                <a:defRPr/>
              </a:pPr>
              <a:endParaRPr lang="zh-CN" altLang="en-US" sz="2445">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Freeform 295"/>
            <p:cNvSpPr/>
            <p:nvPr/>
          </p:nvSpPr>
          <p:spPr bwMode="auto">
            <a:xfrm>
              <a:off x="3876" y="1606"/>
              <a:ext cx="320" cy="236"/>
            </a:xfrm>
            <a:custGeom>
              <a:avLst/>
              <a:gdLst>
                <a:gd name="T0" fmla="*/ 0 w 330"/>
                <a:gd name="T1" fmla="*/ 0 h 244"/>
                <a:gd name="T2" fmla="*/ 62 w 330"/>
                <a:gd name="T3" fmla="*/ 184 h 244"/>
                <a:gd name="T4" fmla="*/ 330 w 330"/>
                <a:gd name="T5" fmla="*/ 244 h 244"/>
                <a:gd name="T6" fmla="*/ 263 w 330"/>
                <a:gd name="T7" fmla="*/ 61 h 244"/>
                <a:gd name="T8" fmla="*/ 0 w 330"/>
                <a:gd name="T9" fmla="*/ 0 h 244"/>
              </a:gdLst>
              <a:ahLst/>
              <a:cxnLst>
                <a:cxn ang="0">
                  <a:pos x="T0" y="T1"/>
                </a:cxn>
                <a:cxn ang="0">
                  <a:pos x="T2" y="T3"/>
                </a:cxn>
                <a:cxn ang="0">
                  <a:pos x="T4" y="T5"/>
                </a:cxn>
                <a:cxn ang="0">
                  <a:pos x="T6" y="T7"/>
                </a:cxn>
                <a:cxn ang="0">
                  <a:pos x="T8" y="T9"/>
                </a:cxn>
              </a:cxnLst>
              <a:rect l="0" t="0" r="r" b="b"/>
              <a:pathLst>
                <a:path w="330" h="244">
                  <a:moveTo>
                    <a:pt x="0" y="0"/>
                  </a:moveTo>
                  <a:cubicBezTo>
                    <a:pt x="17" y="61"/>
                    <a:pt x="38" y="122"/>
                    <a:pt x="62" y="184"/>
                  </a:cubicBezTo>
                  <a:cubicBezTo>
                    <a:pt x="147" y="210"/>
                    <a:pt x="236" y="230"/>
                    <a:pt x="330" y="244"/>
                  </a:cubicBezTo>
                  <a:cubicBezTo>
                    <a:pt x="305" y="185"/>
                    <a:pt x="283" y="124"/>
                    <a:pt x="263" y="61"/>
                  </a:cubicBezTo>
                  <a:cubicBezTo>
                    <a:pt x="172" y="48"/>
                    <a:pt x="84" y="28"/>
                    <a:pt x="0" y="0"/>
                  </a:cubicBezTo>
                  <a:close/>
                </a:path>
              </a:pathLst>
            </a:custGeom>
            <a:solidFill>
              <a:schemeClr val="bg1"/>
            </a:solidFill>
            <a:ln>
              <a:noFill/>
            </a:ln>
          </p:spPr>
          <p:txBody>
            <a:bodyPr lIns="91148" tIns="45574" rIns="91148" bIns="45574"/>
            <a:lstStyle/>
            <a:p>
              <a:pPr defTabSz="948690" eaLnBrk="1" fontAlgn="auto" hangingPunct="1">
                <a:spcBef>
                  <a:spcPts val="0"/>
                </a:spcBef>
                <a:spcAft>
                  <a:spcPts val="0"/>
                </a:spcAft>
                <a:defRPr/>
              </a:pPr>
              <a:endParaRPr lang="zh-CN" altLang="en-US" sz="2445">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Flowchart: Off-page Connector 6"/>
          <p:cNvSpPr/>
          <p:nvPr/>
        </p:nvSpPr>
        <p:spPr>
          <a:xfrm rot="5400000">
            <a:off x="8703468" y="6317457"/>
            <a:ext cx="455613" cy="425450"/>
          </a:xfrm>
          <a:prstGeom prst="flowChartOffpageConnector">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48690" eaLnBrk="1" fontAlgn="auto" hangingPunct="1">
              <a:spcBef>
                <a:spcPts val="0"/>
              </a:spcBef>
              <a:spcAft>
                <a:spcPts val="0"/>
              </a:spcAft>
              <a:defRPr/>
            </a:pPr>
            <a:endParaRPr lang="en-US" sz="2445" dirty="0"/>
          </a:p>
        </p:txBody>
      </p:sp>
      <p:cxnSp>
        <p:nvCxnSpPr>
          <p:cNvPr id="6" name="直接连接符 8"/>
          <p:cNvCxnSpPr>
            <a:cxnSpLocks noChangeShapeType="1"/>
          </p:cNvCxnSpPr>
          <p:nvPr userDrawn="1"/>
        </p:nvCxnSpPr>
        <p:spPr bwMode="auto">
          <a:xfrm>
            <a:off x="1697038" y="615950"/>
            <a:ext cx="6862762" cy="0"/>
          </a:xfrm>
          <a:prstGeom prst="line">
            <a:avLst/>
          </a:prstGeom>
          <a:noFill/>
          <a:ln w="28575">
            <a:solidFill>
              <a:srgbClr val="595959"/>
            </a:solidFill>
            <a:prstDash val="sysDot"/>
            <a:round/>
            <a:tailEnd type="oval" w="med" len="med"/>
          </a:ln>
        </p:spPr>
      </p:cxnSp>
      <p:cxnSp>
        <p:nvCxnSpPr>
          <p:cNvPr id="7" name="直接连接符 182"/>
          <p:cNvCxnSpPr>
            <a:cxnSpLocks noChangeShapeType="1"/>
          </p:cNvCxnSpPr>
          <p:nvPr userDrawn="1"/>
        </p:nvCxnSpPr>
        <p:spPr bwMode="auto">
          <a:xfrm>
            <a:off x="1697038" y="6564313"/>
            <a:ext cx="6862762" cy="0"/>
          </a:xfrm>
          <a:prstGeom prst="line">
            <a:avLst/>
          </a:prstGeom>
          <a:noFill/>
          <a:ln w="28575">
            <a:solidFill>
              <a:srgbClr val="595959"/>
            </a:solidFill>
            <a:prstDash val="sysDot"/>
            <a:round/>
            <a:tailEnd type="oval" w="med" len="med"/>
          </a:ln>
        </p:spPr>
      </p:cxnSp>
      <p:grpSp>
        <p:nvGrpSpPr>
          <p:cNvPr id="8" name="组合 181"/>
          <p:cNvGrpSpPr/>
          <p:nvPr/>
        </p:nvGrpSpPr>
        <p:grpSpPr bwMode="auto">
          <a:xfrm>
            <a:off x="110561" y="6221414"/>
            <a:ext cx="1440473" cy="519112"/>
            <a:chOff x="2327799" y="3825331"/>
            <a:chExt cx="1561261" cy="518606"/>
          </a:xfrm>
          <a:solidFill>
            <a:srgbClr val="00706B"/>
          </a:solidFill>
        </p:grpSpPr>
        <p:grpSp>
          <p:nvGrpSpPr>
            <p:cNvPr id="9" name="Group 4"/>
            <p:cNvGrpSpPr>
              <a:grpSpLocks noChangeAspect="1"/>
            </p:cNvGrpSpPr>
            <p:nvPr/>
          </p:nvGrpSpPr>
          <p:grpSpPr bwMode="auto">
            <a:xfrm>
              <a:off x="2921678" y="3950749"/>
              <a:ext cx="967371" cy="329900"/>
              <a:chOff x="2368" y="1657"/>
              <a:chExt cx="2947" cy="1005"/>
            </a:xfrm>
            <a:grpFill/>
          </p:grpSpPr>
          <p:sp>
            <p:nvSpPr>
              <p:cNvPr id="50" name="Freeform 5"/>
              <p:cNvSpPr>
                <a:spLocks noEditPoints="1"/>
              </p:cNvSpPr>
              <p:nvPr/>
            </p:nvSpPr>
            <p:spPr bwMode="auto">
              <a:xfrm>
                <a:off x="2373" y="1686"/>
                <a:ext cx="421" cy="464"/>
              </a:xfrm>
              <a:custGeom>
                <a:avLst/>
                <a:gdLst>
                  <a:gd name="T0" fmla="*/ 111 w 196"/>
                  <a:gd name="T1" fmla="*/ 147 h 215"/>
                  <a:gd name="T2" fmla="*/ 111 w 196"/>
                  <a:gd name="T3" fmla="*/ 114 h 215"/>
                  <a:gd name="T4" fmla="*/ 127 w 196"/>
                  <a:gd name="T5" fmla="*/ 114 h 215"/>
                  <a:gd name="T6" fmla="*/ 114 w 196"/>
                  <a:gd name="T7" fmla="*/ 125 h 215"/>
                  <a:gd name="T8" fmla="*/ 129 w 196"/>
                  <a:gd name="T9" fmla="*/ 138 h 215"/>
                  <a:gd name="T10" fmla="*/ 134 w 196"/>
                  <a:gd name="T11" fmla="*/ 147 h 215"/>
                  <a:gd name="T12" fmla="*/ 111 w 196"/>
                  <a:gd name="T13" fmla="*/ 147 h 215"/>
                  <a:gd name="T14" fmla="*/ 31 w 196"/>
                  <a:gd name="T15" fmla="*/ 171 h 215"/>
                  <a:gd name="T16" fmla="*/ 52 w 196"/>
                  <a:gd name="T17" fmla="*/ 171 h 215"/>
                  <a:gd name="T18" fmla="*/ 142 w 196"/>
                  <a:gd name="T19" fmla="*/ 171 h 215"/>
                  <a:gd name="T20" fmla="*/ 163 w 196"/>
                  <a:gd name="T21" fmla="*/ 171 h 215"/>
                  <a:gd name="T22" fmla="*/ 163 w 196"/>
                  <a:gd name="T23" fmla="*/ 145 h 215"/>
                  <a:gd name="T24" fmla="*/ 145 w 196"/>
                  <a:gd name="T25" fmla="*/ 147 h 215"/>
                  <a:gd name="T26" fmla="*/ 157 w 196"/>
                  <a:gd name="T27" fmla="*/ 134 h 215"/>
                  <a:gd name="T28" fmla="*/ 150 w 196"/>
                  <a:gd name="T29" fmla="*/ 129 h 215"/>
                  <a:gd name="T30" fmla="*/ 142 w 196"/>
                  <a:gd name="T31" fmla="*/ 121 h 215"/>
                  <a:gd name="T32" fmla="*/ 137 w 196"/>
                  <a:gd name="T33" fmla="*/ 114 h 215"/>
                  <a:gd name="T34" fmla="*/ 155 w 196"/>
                  <a:gd name="T35" fmla="*/ 114 h 215"/>
                  <a:gd name="T36" fmla="*/ 155 w 196"/>
                  <a:gd name="T37" fmla="*/ 88 h 215"/>
                  <a:gd name="T38" fmla="*/ 140 w 196"/>
                  <a:gd name="T39" fmla="*/ 90 h 215"/>
                  <a:gd name="T40" fmla="*/ 111 w 196"/>
                  <a:gd name="T41" fmla="*/ 90 h 215"/>
                  <a:gd name="T42" fmla="*/ 111 w 196"/>
                  <a:gd name="T43" fmla="*/ 65 h 215"/>
                  <a:gd name="T44" fmla="*/ 142 w 196"/>
                  <a:gd name="T45" fmla="*/ 65 h 215"/>
                  <a:gd name="T46" fmla="*/ 161 w 196"/>
                  <a:gd name="T47" fmla="*/ 67 h 215"/>
                  <a:gd name="T48" fmla="*/ 161 w 196"/>
                  <a:gd name="T49" fmla="*/ 39 h 215"/>
                  <a:gd name="T50" fmla="*/ 140 w 196"/>
                  <a:gd name="T51" fmla="*/ 41 h 215"/>
                  <a:gd name="T52" fmla="*/ 54 w 196"/>
                  <a:gd name="T53" fmla="*/ 41 h 215"/>
                  <a:gd name="T54" fmla="*/ 34 w 196"/>
                  <a:gd name="T55" fmla="*/ 39 h 215"/>
                  <a:gd name="T56" fmla="*/ 34 w 196"/>
                  <a:gd name="T57" fmla="*/ 67 h 215"/>
                  <a:gd name="T58" fmla="*/ 54 w 196"/>
                  <a:gd name="T59" fmla="*/ 65 h 215"/>
                  <a:gd name="T60" fmla="*/ 83 w 196"/>
                  <a:gd name="T61" fmla="*/ 65 h 215"/>
                  <a:gd name="T62" fmla="*/ 83 w 196"/>
                  <a:gd name="T63" fmla="*/ 90 h 215"/>
                  <a:gd name="T64" fmla="*/ 61 w 196"/>
                  <a:gd name="T65" fmla="*/ 90 h 215"/>
                  <a:gd name="T66" fmla="*/ 41 w 196"/>
                  <a:gd name="T67" fmla="*/ 88 h 215"/>
                  <a:gd name="T68" fmla="*/ 41 w 196"/>
                  <a:gd name="T69" fmla="*/ 114 h 215"/>
                  <a:gd name="T70" fmla="*/ 61 w 196"/>
                  <a:gd name="T71" fmla="*/ 114 h 215"/>
                  <a:gd name="T72" fmla="*/ 83 w 196"/>
                  <a:gd name="T73" fmla="*/ 114 h 215"/>
                  <a:gd name="T74" fmla="*/ 83 w 196"/>
                  <a:gd name="T75" fmla="*/ 147 h 215"/>
                  <a:gd name="T76" fmla="*/ 52 w 196"/>
                  <a:gd name="T77" fmla="*/ 147 h 215"/>
                  <a:gd name="T78" fmla="*/ 31 w 196"/>
                  <a:gd name="T79" fmla="*/ 145 h 215"/>
                  <a:gd name="T80" fmla="*/ 31 w 196"/>
                  <a:gd name="T81" fmla="*/ 171 h 215"/>
                  <a:gd name="T82" fmla="*/ 0 w 196"/>
                  <a:gd name="T83" fmla="*/ 26 h 215"/>
                  <a:gd name="T84" fmla="*/ 0 w 196"/>
                  <a:gd name="T85" fmla="*/ 186 h 215"/>
                  <a:gd name="T86" fmla="*/ 0 w 196"/>
                  <a:gd name="T87" fmla="*/ 213 h 215"/>
                  <a:gd name="T88" fmla="*/ 28 w 196"/>
                  <a:gd name="T89" fmla="*/ 213 h 215"/>
                  <a:gd name="T90" fmla="*/ 28 w 196"/>
                  <a:gd name="T91" fmla="*/ 210 h 215"/>
                  <a:gd name="T92" fmla="*/ 166 w 196"/>
                  <a:gd name="T93" fmla="*/ 210 h 215"/>
                  <a:gd name="T94" fmla="*/ 166 w 196"/>
                  <a:gd name="T95" fmla="*/ 215 h 215"/>
                  <a:gd name="T96" fmla="*/ 196 w 196"/>
                  <a:gd name="T97" fmla="*/ 215 h 215"/>
                  <a:gd name="T98" fmla="*/ 194 w 196"/>
                  <a:gd name="T99" fmla="*/ 187 h 215"/>
                  <a:gd name="T100" fmla="*/ 194 w 196"/>
                  <a:gd name="T101" fmla="*/ 26 h 215"/>
                  <a:gd name="T102" fmla="*/ 196 w 196"/>
                  <a:gd name="T103" fmla="*/ 0 h 215"/>
                  <a:gd name="T104" fmla="*/ 173 w 196"/>
                  <a:gd name="T105" fmla="*/ 0 h 215"/>
                  <a:gd name="T106" fmla="*/ 23 w 196"/>
                  <a:gd name="T107" fmla="*/ 0 h 215"/>
                  <a:gd name="T108" fmla="*/ 0 w 196"/>
                  <a:gd name="T109" fmla="*/ 0 h 215"/>
                  <a:gd name="T110" fmla="*/ 0 w 196"/>
                  <a:gd name="T111" fmla="*/ 26 h 215"/>
                  <a:gd name="T112" fmla="*/ 28 w 196"/>
                  <a:gd name="T113" fmla="*/ 26 h 215"/>
                  <a:gd name="T114" fmla="*/ 166 w 196"/>
                  <a:gd name="T115" fmla="*/ 26 h 215"/>
                  <a:gd name="T116" fmla="*/ 166 w 196"/>
                  <a:gd name="T117" fmla="*/ 184 h 215"/>
                  <a:gd name="T118" fmla="*/ 28 w 196"/>
                  <a:gd name="T119" fmla="*/ 184 h 215"/>
                  <a:gd name="T120" fmla="*/ 28 w 196"/>
                  <a:gd name="T121" fmla="*/ 26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6" h="215">
                    <a:moveTo>
                      <a:pt x="111" y="147"/>
                    </a:moveTo>
                    <a:cubicBezTo>
                      <a:pt x="111" y="114"/>
                      <a:pt x="111" y="114"/>
                      <a:pt x="111" y="114"/>
                    </a:cubicBezTo>
                    <a:cubicBezTo>
                      <a:pt x="127" y="114"/>
                      <a:pt x="127" y="114"/>
                      <a:pt x="127" y="114"/>
                    </a:cubicBezTo>
                    <a:cubicBezTo>
                      <a:pt x="122" y="119"/>
                      <a:pt x="118" y="122"/>
                      <a:pt x="114" y="125"/>
                    </a:cubicBezTo>
                    <a:cubicBezTo>
                      <a:pt x="122" y="132"/>
                      <a:pt x="127" y="137"/>
                      <a:pt x="129" y="138"/>
                    </a:cubicBezTo>
                    <a:cubicBezTo>
                      <a:pt x="131" y="142"/>
                      <a:pt x="132" y="143"/>
                      <a:pt x="134" y="147"/>
                    </a:cubicBezTo>
                    <a:lnTo>
                      <a:pt x="111" y="147"/>
                    </a:lnTo>
                    <a:close/>
                    <a:moveTo>
                      <a:pt x="31" y="171"/>
                    </a:moveTo>
                    <a:cubicBezTo>
                      <a:pt x="52" y="171"/>
                      <a:pt x="52" y="171"/>
                      <a:pt x="52" y="171"/>
                    </a:cubicBezTo>
                    <a:cubicBezTo>
                      <a:pt x="142" y="171"/>
                      <a:pt x="142" y="171"/>
                      <a:pt x="142" y="171"/>
                    </a:cubicBezTo>
                    <a:cubicBezTo>
                      <a:pt x="163" y="171"/>
                      <a:pt x="163" y="171"/>
                      <a:pt x="163" y="171"/>
                    </a:cubicBezTo>
                    <a:cubicBezTo>
                      <a:pt x="163" y="145"/>
                      <a:pt x="163" y="145"/>
                      <a:pt x="163" y="145"/>
                    </a:cubicBezTo>
                    <a:cubicBezTo>
                      <a:pt x="145" y="147"/>
                      <a:pt x="145" y="147"/>
                      <a:pt x="145" y="147"/>
                    </a:cubicBezTo>
                    <a:cubicBezTo>
                      <a:pt x="150" y="142"/>
                      <a:pt x="153" y="137"/>
                      <a:pt x="157" y="134"/>
                    </a:cubicBezTo>
                    <a:cubicBezTo>
                      <a:pt x="150" y="129"/>
                      <a:pt x="150" y="129"/>
                      <a:pt x="150" y="129"/>
                    </a:cubicBezTo>
                    <a:cubicBezTo>
                      <a:pt x="142" y="121"/>
                      <a:pt x="142" y="121"/>
                      <a:pt x="142" y="121"/>
                    </a:cubicBezTo>
                    <a:cubicBezTo>
                      <a:pt x="142" y="119"/>
                      <a:pt x="140" y="117"/>
                      <a:pt x="137" y="114"/>
                    </a:cubicBezTo>
                    <a:cubicBezTo>
                      <a:pt x="155" y="114"/>
                      <a:pt x="155" y="114"/>
                      <a:pt x="155" y="114"/>
                    </a:cubicBezTo>
                    <a:cubicBezTo>
                      <a:pt x="155" y="88"/>
                      <a:pt x="155" y="88"/>
                      <a:pt x="155" y="88"/>
                    </a:cubicBezTo>
                    <a:cubicBezTo>
                      <a:pt x="140" y="90"/>
                      <a:pt x="140" y="90"/>
                      <a:pt x="140" y="90"/>
                    </a:cubicBezTo>
                    <a:cubicBezTo>
                      <a:pt x="111" y="90"/>
                      <a:pt x="111" y="90"/>
                      <a:pt x="111" y="90"/>
                    </a:cubicBezTo>
                    <a:cubicBezTo>
                      <a:pt x="111" y="65"/>
                      <a:pt x="111" y="65"/>
                      <a:pt x="111" y="65"/>
                    </a:cubicBezTo>
                    <a:cubicBezTo>
                      <a:pt x="142" y="65"/>
                      <a:pt x="142" y="65"/>
                      <a:pt x="142" y="65"/>
                    </a:cubicBezTo>
                    <a:cubicBezTo>
                      <a:pt x="161" y="67"/>
                      <a:pt x="161" y="67"/>
                      <a:pt x="161" y="67"/>
                    </a:cubicBezTo>
                    <a:cubicBezTo>
                      <a:pt x="161" y="39"/>
                      <a:pt x="161" y="39"/>
                      <a:pt x="161" y="39"/>
                    </a:cubicBezTo>
                    <a:cubicBezTo>
                      <a:pt x="140" y="41"/>
                      <a:pt x="140" y="41"/>
                      <a:pt x="140" y="41"/>
                    </a:cubicBezTo>
                    <a:cubicBezTo>
                      <a:pt x="54" y="41"/>
                      <a:pt x="54" y="41"/>
                      <a:pt x="54" y="41"/>
                    </a:cubicBezTo>
                    <a:cubicBezTo>
                      <a:pt x="34" y="39"/>
                      <a:pt x="34" y="39"/>
                      <a:pt x="34" y="39"/>
                    </a:cubicBezTo>
                    <a:cubicBezTo>
                      <a:pt x="34" y="67"/>
                      <a:pt x="34" y="67"/>
                      <a:pt x="34" y="67"/>
                    </a:cubicBezTo>
                    <a:cubicBezTo>
                      <a:pt x="54" y="65"/>
                      <a:pt x="54" y="65"/>
                      <a:pt x="54" y="65"/>
                    </a:cubicBezTo>
                    <a:cubicBezTo>
                      <a:pt x="83" y="65"/>
                      <a:pt x="83" y="65"/>
                      <a:pt x="83" y="65"/>
                    </a:cubicBezTo>
                    <a:cubicBezTo>
                      <a:pt x="83" y="90"/>
                      <a:pt x="83" y="90"/>
                      <a:pt x="83" y="90"/>
                    </a:cubicBezTo>
                    <a:cubicBezTo>
                      <a:pt x="61" y="90"/>
                      <a:pt x="61" y="90"/>
                      <a:pt x="61" y="90"/>
                    </a:cubicBezTo>
                    <a:cubicBezTo>
                      <a:pt x="41" y="88"/>
                      <a:pt x="41" y="88"/>
                      <a:pt x="41" y="88"/>
                    </a:cubicBezTo>
                    <a:cubicBezTo>
                      <a:pt x="41" y="114"/>
                      <a:pt x="41" y="114"/>
                      <a:pt x="41" y="114"/>
                    </a:cubicBezTo>
                    <a:cubicBezTo>
                      <a:pt x="61" y="114"/>
                      <a:pt x="61" y="114"/>
                      <a:pt x="61" y="114"/>
                    </a:cubicBezTo>
                    <a:cubicBezTo>
                      <a:pt x="83" y="114"/>
                      <a:pt x="83" y="114"/>
                      <a:pt x="83" y="114"/>
                    </a:cubicBezTo>
                    <a:cubicBezTo>
                      <a:pt x="83" y="147"/>
                      <a:pt x="83" y="147"/>
                      <a:pt x="83" y="147"/>
                    </a:cubicBezTo>
                    <a:cubicBezTo>
                      <a:pt x="52" y="147"/>
                      <a:pt x="52" y="147"/>
                      <a:pt x="52" y="147"/>
                    </a:cubicBezTo>
                    <a:cubicBezTo>
                      <a:pt x="31" y="145"/>
                      <a:pt x="31" y="145"/>
                      <a:pt x="31" y="145"/>
                    </a:cubicBezTo>
                    <a:lnTo>
                      <a:pt x="31" y="171"/>
                    </a:lnTo>
                    <a:close/>
                    <a:moveTo>
                      <a:pt x="0" y="26"/>
                    </a:moveTo>
                    <a:cubicBezTo>
                      <a:pt x="0" y="186"/>
                      <a:pt x="0" y="186"/>
                      <a:pt x="0" y="186"/>
                    </a:cubicBezTo>
                    <a:cubicBezTo>
                      <a:pt x="0" y="213"/>
                      <a:pt x="0" y="213"/>
                      <a:pt x="0" y="213"/>
                    </a:cubicBezTo>
                    <a:cubicBezTo>
                      <a:pt x="28" y="213"/>
                      <a:pt x="28" y="213"/>
                      <a:pt x="28" y="213"/>
                    </a:cubicBezTo>
                    <a:cubicBezTo>
                      <a:pt x="28" y="210"/>
                      <a:pt x="28" y="210"/>
                      <a:pt x="28" y="210"/>
                    </a:cubicBezTo>
                    <a:cubicBezTo>
                      <a:pt x="166" y="210"/>
                      <a:pt x="166" y="210"/>
                      <a:pt x="166" y="210"/>
                    </a:cubicBezTo>
                    <a:cubicBezTo>
                      <a:pt x="166" y="215"/>
                      <a:pt x="166" y="215"/>
                      <a:pt x="166" y="215"/>
                    </a:cubicBezTo>
                    <a:cubicBezTo>
                      <a:pt x="196" y="215"/>
                      <a:pt x="196" y="215"/>
                      <a:pt x="196" y="215"/>
                    </a:cubicBezTo>
                    <a:cubicBezTo>
                      <a:pt x="194" y="187"/>
                      <a:pt x="194" y="187"/>
                      <a:pt x="194" y="187"/>
                    </a:cubicBezTo>
                    <a:cubicBezTo>
                      <a:pt x="194" y="26"/>
                      <a:pt x="194" y="26"/>
                      <a:pt x="194" y="26"/>
                    </a:cubicBezTo>
                    <a:cubicBezTo>
                      <a:pt x="196" y="0"/>
                      <a:pt x="196" y="0"/>
                      <a:pt x="196" y="0"/>
                    </a:cubicBezTo>
                    <a:cubicBezTo>
                      <a:pt x="173" y="0"/>
                      <a:pt x="173" y="0"/>
                      <a:pt x="173" y="0"/>
                    </a:cubicBezTo>
                    <a:cubicBezTo>
                      <a:pt x="23" y="0"/>
                      <a:pt x="23" y="0"/>
                      <a:pt x="23" y="0"/>
                    </a:cubicBezTo>
                    <a:cubicBezTo>
                      <a:pt x="0" y="0"/>
                      <a:pt x="0" y="0"/>
                      <a:pt x="0" y="0"/>
                    </a:cubicBezTo>
                    <a:lnTo>
                      <a:pt x="0" y="26"/>
                    </a:lnTo>
                    <a:close/>
                    <a:moveTo>
                      <a:pt x="28" y="26"/>
                    </a:moveTo>
                    <a:cubicBezTo>
                      <a:pt x="166" y="26"/>
                      <a:pt x="166" y="26"/>
                      <a:pt x="166" y="26"/>
                    </a:cubicBezTo>
                    <a:cubicBezTo>
                      <a:pt x="166" y="184"/>
                      <a:pt x="166" y="184"/>
                      <a:pt x="166" y="184"/>
                    </a:cubicBezTo>
                    <a:cubicBezTo>
                      <a:pt x="28" y="184"/>
                      <a:pt x="28" y="184"/>
                      <a:pt x="28" y="184"/>
                    </a:cubicBezTo>
                    <a:lnTo>
                      <a:pt x="28" y="2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1" name="Freeform 6"/>
              <p:cNvSpPr>
                <a:spLocks noEditPoints="1"/>
              </p:cNvSpPr>
              <p:nvPr/>
            </p:nvSpPr>
            <p:spPr bwMode="auto">
              <a:xfrm>
                <a:off x="2852" y="1657"/>
                <a:ext cx="469" cy="507"/>
              </a:xfrm>
              <a:custGeom>
                <a:avLst/>
                <a:gdLst>
                  <a:gd name="T0" fmla="*/ 103 w 220"/>
                  <a:gd name="T1" fmla="*/ 150 h 235"/>
                  <a:gd name="T2" fmla="*/ 67 w 220"/>
                  <a:gd name="T3" fmla="*/ 165 h 235"/>
                  <a:gd name="T4" fmla="*/ 18 w 220"/>
                  <a:gd name="T5" fmla="*/ 173 h 235"/>
                  <a:gd name="T6" fmla="*/ 33 w 220"/>
                  <a:gd name="T7" fmla="*/ 151 h 235"/>
                  <a:gd name="T8" fmla="*/ 87 w 220"/>
                  <a:gd name="T9" fmla="*/ 125 h 235"/>
                  <a:gd name="T10" fmla="*/ 57 w 220"/>
                  <a:gd name="T11" fmla="*/ 134 h 235"/>
                  <a:gd name="T12" fmla="*/ 25 w 220"/>
                  <a:gd name="T13" fmla="*/ 132 h 235"/>
                  <a:gd name="T14" fmla="*/ 44 w 220"/>
                  <a:gd name="T15" fmla="*/ 111 h 235"/>
                  <a:gd name="T16" fmla="*/ 59 w 220"/>
                  <a:gd name="T17" fmla="*/ 93 h 235"/>
                  <a:gd name="T18" fmla="*/ 39 w 220"/>
                  <a:gd name="T19" fmla="*/ 67 h 235"/>
                  <a:gd name="T20" fmla="*/ 155 w 220"/>
                  <a:gd name="T21" fmla="*/ 67 h 235"/>
                  <a:gd name="T22" fmla="*/ 176 w 220"/>
                  <a:gd name="T23" fmla="*/ 93 h 235"/>
                  <a:gd name="T24" fmla="*/ 121 w 220"/>
                  <a:gd name="T25" fmla="*/ 93 h 235"/>
                  <a:gd name="T26" fmla="*/ 106 w 220"/>
                  <a:gd name="T27" fmla="*/ 114 h 235"/>
                  <a:gd name="T28" fmla="*/ 124 w 220"/>
                  <a:gd name="T29" fmla="*/ 132 h 235"/>
                  <a:gd name="T30" fmla="*/ 166 w 220"/>
                  <a:gd name="T31" fmla="*/ 96 h 235"/>
                  <a:gd name="T32" fmla="*/ 189 w 220"/>
                  <a:gd name="T33" fmla="*/ 117 h 235"/>
                  <a:gd name="T34" fmla="*/ 170 w 220"/>
                  <a:gd name="T35" fmla="*/ 158 h 235"/>
                  <a:gd name="T36" fmla="*/ 220 w 220"/>
                  <a:gd name="T37" fmla="*/ 205 h 235"/>
                  <a:gd name="T38" fmla="*/ 201 w 220"/>
                  <a:gd name="T39" fmla="*/ 231 h 235"/>
                  <a:gd name="T40" fmla="*/ 152 w 220"/>
                  <a:gd name="T41" fmla="*/ 182 h 235"/>
                  <a:gd name="T42" fmla="*/ 132 w 220"/>
                  <a:gd name="T43" fmla="*/ 155 h 235"/>
                  <a:gd name="T44" fmla="*/ 134 w 220"/>
                  <a:gd name="T45" fmla="*/ 186 h 235"/>
                  <a:gd name="T46" fmla="*/ 123 w 220"/>
                  <a:gd name="T47" fmla="*/ 226 h 235"/>
                  <a:gd name="T48" fmla="*/ 83 w 220"/>
                  <a:gd name="T49" fmla="*/ 215 h 235"/>
                  <a:gd name="T50" fmla="*/ 101 w 220"/>
                  <a:gd name="T51" fmla="*/ 204 h 235"/>
                  <a:gd name="T52" fmla="*/ 108 w 220"/>
                  <a:gd name="T53" fmla="*/ 182 h 235"/>
                  <a:gd name="T54" fmla="*/ 77 w 220"/>
                  <a:gd name="T55" fmla="*/ 197 h 235"/>
                  <a:gd name="T56" fmla="*/ 15 w 220"/>
                  <a:gd name="T57" fmla="*/ 225 h 235"/>
                  <a:gd name="T58" fmla="*/ 0 w 220"/>
                  <a:gd name="T59" fmla="*/ 199 h 235"/>
                  <a:gd name="T60" fmla="*/ 5 w 220"/>
                  <a:gd name="T61" fmla="*/ 81 h 235"/>
                  <a:gd name="T62" fmla="*/ 5 w 220"/>
                  <a:gd name="T63" fmla="*/ 42 h 235"/>
                  <a:gd name="T64" fmla="*/ 31 w 220"/>
                  <a:gd name="T65" fmla="*/ 26 h 235"/>
                  <a:gd name="T66" fmla="*/ 80 w 220"/>
                  <a:gd name="T67" fmla="*/ 15 h 235"/>
                  <a:gd name="T68" fmla="*/ 105 w 220"/>
                  <a:gd name="T69" fmla="*/ 0 h 235"/>
                  <a:gd name="T70" fmla="*/ 121 w 220"/>
                  <a:gd name="T71" fmla="*/ 26 h 235"/>
                  <a:gd name="T72" fmla="*/ 210 w 220"/>
                  <a:gd name="T73" fmla="*/ 24 h 235"/>
                  <a:gd name="T74" fmla="*/ 210 w 220"/>
                  <a:gd name="T75" fmla="*/ 68 h 235"/>
                  <a:gd name="T76" fmla="*/ 181 w 220"/>
                  <a:gd name="T77" fmla="*/ 83 h 235"/>
                  <a:gd name="T78" fmla="*/ 183 w 220"/>
                  <a:gd name="T79" fmla="*/ 52 h 235"/>
                  <a:gd name="T80" fmla="*/ 35 w 220"/>
                  <a:gd name="T81" fmla="*/ 68 h 235"/>
                  <a:gd name="T82" fmla="*/ 5 w 220"/>
                  <a:gd name="T83" fmla="*/ 8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0" h="235">
                    <a:moveTo>
                      <a:pt x="64" y="176"/>
                    </a:moveTo>
                    <a:cubicBezTo>
                      <a:pt x="80" y="166"/>
                      <a:pt x="93" y="158"/>
                      <a:pt x="103" y="150"/>
                    </a:cubicBezTo>
                    <a:cubicBezTo>
                      <a:pt x="103" y="148"/>
                      <a:pt x="101" y="147"/>
                      <a:pt x="101" y="145"/>
                    </a:cubicBezTo>
                    <a:cubicBezTo>
                      <a:pt x="88" y="153"/>
                      <a:pt x="77" y="160"/>
                      <a:pt x="67" y="165"/>
                    </a:cubicBezTo>
                    <a:cubicBezTo>
                      <a:pt x="57" y="171"/>
                      <a:pt x="43" y="176"/>
                      <a:pt x="23" y="182"/>
                    </a:cubicBezTo>
                    <a:cubicBezTo>
                      <a:pt x="22" y="179"/>
                      <a:pt x="20" y="176"/>
                      <a:pt x="18" y="173"/>
                    </a:cubicBezTo>
                    <a:cubicBezTo>
                      <a:pt x="17" y="171"/>
                      <a:pt x="13" y="165"/>
                      <a:pt x="9" y="158"/>
                    </a:cubicBezTo>
                    <a:cubicBezTo>
                      <a:pt x="18" y="156"/>
                      <a:pt x="26" y="155"/>
                      <a:pt x="33" y="151"/>
                    </a:cubicBezTo>
                    <a:cubicBezTo>
                      <a:pt x="39" y="150"/>
                      <a:pt x="48" y="147"/>
                      <a:pt x="57" y="142"/>
                    </a:cubicBezTo>
                    <a:cubicBezTo>
                      <a:pt x="67" y="137"/>
                      <a:pt x="77" y="132"/>
                      <a:pt x="87" y="125"/>
                    </a:cubicBezTo>
                    <a:cubicBezTo>
                      <a:pt x="83" y="124"/>
                      <a:pt x="83" y="124"/>
                      <a:pt x="83" y="124"/>
                    </a:cubicBezTo>
                    <a:cubicBezTo>
                      <a:pt x="72" y="129"/>
                      <a:pt x="64" y="130"/>
                      <a:pt x="57" y="134"/>
                    </a:cubicBezTo>
                    <a:cubicBezTo>
                      <a:pt x="52" y="135"/>
                      <a:pt x="43" y="137"/>
                      <a:pt x="28" y="142"/>
                    </a:cubicBezTo>
                    <a:cubicBezTo>
                      <a:pt x="28" y="138"/>
                      <a:pt x="26" y="135"/>
                      <a:pt x="25" y="132"/>
                    </a:cubicBezTo>
                    <a:cubicBezTo>
                      <a:pt x="23" y="129"/>
                      <a:pt x="20" y="124"/>
                      <a:pt x="15" y="116"/>
                    </a:cubicBezTo>
                    <a:cubicBezTo>
                      <a:pt x="22" y="114"/>
                      <a:pt x="31" y="112"/>
                      <a:pt x="44" y="111"/>
                    </a:cubicBezTo>
                    <a:cubicBezTo>
                      <a:pt x="57" y="109"/>
                      <a:pt x="74" y="103"/>
                      <a:pt x="93" y="93"/>
                    </a:cubicBezTo>
                    <a:cubicBezTo>
                      <a:pt x="59" y="93"/>
                      <a:pt x="59" y="93"/>
                      <a:pt x="59" y="93"/>
                    </a:cubicBezTo>
                    <a:cubicBezTo>
                      <a:pt x="39" y="93"/>
                      <a:pt x="39" y="93"/>
                      <a:pt x="39" y="93"/>
                    </a:cubicBezTo>
                    <a:cubicBezTo>
                      <a:pt x="39" y="67"/>
                      <a:pt x="39" y="67"/>
                      <a:pt x="39" y="67"/>
                    </a:cubicBezTo>
                    <a:cubicBezTo>
                      <a:pt x="59" y="67"/>
                      <a:pt x="59" y="67"/>
                      <a:pt x="59" y="67"/>
                    </a:cubicBezTo>
                    <a:cubicBezTo>
                      <a:pt x="155" y="67"/>
                      <a:pt x="155" y="67"/>
                      <a:pt x="155" y="67"/>
                    </a:cubicBezTo>
                    <a:cubicBezTo>
                      <a:pt x="176" y="67"/>
                      <a:pt x="176" y="67"/>
                      <a:pt x="176" y="67"/>
                    </a:cubicBezTo>
                    <a:cubicBezTo>
                      <a:pt x="176" y="93"/>
                      <a:pt x="176" y="93"/>
                      <a:pt x="176" y="93"/>
                    </a:cubicBezTo>
                    <a:cubicBezTo>
                      <a:pt x="155" y="93"/>
                      <a:pt x="155" y="93"/>
                      <a:pt x="155" y="93"/>
                    </a:cubicBezTo>
                    <a:cubicBezTo>
                      <a:pt x="121" y="93"/>
                      <a:pt x="121" y="93"/>
                      <a:pt x="121" y="93"/>
                    </a:cubicBezTo>
                    <a:cubicBezTo>
                      <a:pt x="124" y="94"/>
                      <a:pt x="127" y="98"/>
                      <a:pt x="131" y="99"/>
                    </a:cubicBezTo>
                    <a:cubicBezTo>
                      <a:pt x="123" y="104"/>
                      <a:pt x="114" y="109"/>
                      <a:pt x="106" y="114"/>
                    </a:cubicBezTo>
                    <a:cubicBezTo>
                      <a:pt x="114" y="119"/>
                      <a:pt x="118" y="122"/>
                      <a:pt x="119" y="125"/>
                    </a:cubicBezTo>
                    <a:cubicBezTo>
                      <a:pt x="124" y="132"/>
                      <a:pt x="124" y="132"/>
                      <a:pt x="124" y="132"/>
                    </a:cubicBezTo>
                    <a:cubicBezTo>
                      <a:pt x="142" y="119"/>
                      <a:pt x="152" y="111"/>
                      <a:pt x="155" y="108"/>
                    </a:cubicBezTo>
                    <a:cubicBezTo>
                      <a:pt x="166" y="96"/>
                      <a:pt x="166" y="96"/>
                      <a:pt x="166" y="96"/>
                    </a:cubicBezTo>
                    <a:cubicBezTo>
                      <a:pt x="168" y="99"/>
                      <a:pt x="171" y="101"/>
                      <a:pt x="173" y="104"/>
                    </a:cubicBezTo>
                    <a:cubicBezTo>
                      <a:pt x="175" y="106"/>
                      <a:pt x="181" y="111"/>
                      <a:pt x="189" y="117"/>
                    </a:cubicBezTo>
                    <a:cubicBezTo>
                      <a:pt x="180" y="124"/>
                      <a:pt x="170" y="130"/>
                      <a:pt x="162" y="137"/>
                    </a:cubicBezTo>
                    <a:cubicBezTo>
                      <a:pt x="163" y="142"/>
                      <a:pt x="166" y="148"/>
                      <a:pt x="170" y="158"/>
                    </a:cubicBezTo>
                    <a:cubicBezTo>
                      <a:pt x="173" y="168"/>
                      <a:pt x="180" y="176"/>
                      <a:pt x="189" y="186"/>
                    </a:cubicBezTo>
                    <a:cubicBezTo>
                      <a:pt x="199" y="194"/>
                      <a:pt x="209" y="200"/>
                      <a:pt x="220" y="205"/>
                    </a:cubicBezTo>
                    <a:cubicBezTo>
                      <a:pt x="217" y="210"/>
                      <a:pt x="214" y="213"/>
                      <a:pt x="212" y="217"/>
                    </a:cubicBezTo>
                    <a:cubicBezTo>
                      <a:pt x="209" y="220"/>
                      <a:pt x="206" y="225"/>
                      <a:pt x="201" y="231"/>
                    </a:cubicBezTo>
                    <a:cubicBezTo>
                      <a:pt x="186" y="222"/>
                      <a:pt x="176" y="213"/>
                      <a:pt x="168" y="205"/>
                    </a:cubicBezTo>
                    <a:cubicBezTo>
                      <a:pt x="162" y="199"/>
                      <a:pt x="157" y="191"/>
                      <a:pt x="152" y="182"/>
                    </a:cubicBezTo>
                    <a:cubicBezTo>
                      <a:pt x="149" y="173"/>
                      <a:pt x="144" y="163"/>
                      <a:pt x="140" y="150"/>
                    </a:cubicBezTo>
                    <a:cubicBezTo>
                      <a:pt x="132" y="155"/>
                      <a:pt x="132" y="155"/>
                      <a:pt x="132" y="155"/>
                    </a:cubicBezTo>
                    <a:cubicBezTo>
                      <a:pt x="132" y="160"/>
                      <a:pt x="132" y="163"/>
                      <a:pt x="132" y="166"/>
                    </a:cubicBezTo>
                    <a:cubicBezTo>
                      <a:pt x="134" y="169"/>
                      <a:pt x="134" y="176"/>
                      <a:pt x="134" y="186"/>
                    </a:cubicBezTo>
                    <a:cubicBezTo>
                      <a:pt x="134" y="195"/>
                      <a:pt x="132" y="204"/>
                      <a:pt x="132" y="210"/>
                    </a:cubicBezTo>
                    <a:cubicBezTo>
                      <a:pt x="131" y="217"/>
                      <a:pt x="127" y="222"/>
                      <a:pt x="123" y="226"/>
                    </a:cubicBezTo>
                    <a:cubicBezTo>
                      <a:pt x="118" y="231"/>
                      <a:pt x="106" y="233"/>
                      <a:pt x="88" y="235"/>
                    </a:cubicBezTo>
                    <a:cubicBezTo>
                      <a:pt x="87" y="223"/>
                      <a:pt x="85" y="217"/>
                      <a:pt x="83" y="215"/>
                    </a:cubicBezTo>
                    <a:cubicBezTo>
                      <a:pt x="79" y="204"/>
                      <a:pt x="79" y="204"/>
                      <a:pt x="79" y="204"/>
                    </a:cubicBezTo>
                    <a:cubicBezTo>
                      <a:pt x="92" y="205"/>
                      <a:pt x="98" y="205"/>
                      <a:pt x="101" y="204"/>
                    </a:cubicBezTo>
                    <a:cubicBezTo>
                      <a:pt x="105" y="202"/>
                      <a:pt x="106" y="197"/>
                      <a:pt x="106" y="194"/>
                    </a:cubicBezTo>
                    <a:cubicBezTo>
                      <a:pt x="108" y="189"/>
                      <a:pt x="108" y="184"/>
                      <a:pt x="108" y="182"/>
                    </a:cubicBezTo>
                    <a:cubicBezTo>
                      <a:pt x="108" y="179"/>
                      <a:pt x="108" y="179"/>
                      <a:pt x="108" y="179"/>
                    </a:cubicBezTo>
                    <a:cubicBezTo>
                      <a:pt x="100" y="184"/>
                      <a:pt x="88" y="191"/>
                      <a:pt x="77" y="197"/>
                    </a:cubicBezTo>
                    <a:cubicBezTo>
                      <a:pt x="64" y="205"/>
                      <a:pt x="54" y="210"/>
                      <a:pt x="44" y="213"/>
                    </a:cubicBezTo>
                    <a:cubicBezTo>
                      <a:pt x="15" y="225"/>
                      <a:pt x="15" y="225"/>
                      <a:pt x="15" y="225"/>
                    </a:cubicBezTo>
                    <a:cubicBezTo>
                      <a:pt x="12" y="217"/>
                      <a:pt x="9" y="212"/>
                      <a:pt x="7" y="208"/>
                    </a:cubicBezTo>
                    <a:cubicBezTo>
                      <a:pt x="0" y="199"/>
                      <a:pt x="0" y="199"/>
                      <a:pt x="0" y="199"/>
                    </a:cubicBezTo>
                    <a:cubicBezTo>
                      <a:pt x="25" y="194"/>
                      <a:pt x="46" y="186"/>
                      <a:pt x="64" y="176"/>
                    </a:cubicBezTo>
                    <a:close/>
                    <a:moveTo>
                      <a:pt x="5" y="81"/>
                    </a:moveTo>
                    <a:cubicBezTo>
                      <a:pt x="5" y="68"/>
                      <a:pt x="5" y="68"/>
                      <a:pt x="5" y="68"/>
                    </a:cubicBezTo>
                    <a:cubicBezTo>
                      <a:pt x="5" y="42"/>
                      <a:pt x="5" y="42"/>
                      <a:pt x="5" y="42"/>
                    </a:cubicBezTo>
                    <a:cubicBezTo>
                      <a:pt x="5" y="24"/>
                      <a:pt x="5" y="24"/>
                      <a:pt x="5" y="24"/>
                    </a:cubicBezTo>
                    <a:cubicBezTo>
                      <a:pt x="31" y="26"/>
                      <a:pt x="31" y="26"/>
                      <a:pt x="31" y="26"/>
                    </a:cubicBezTo>
                    <a:cubicBezTo>
                      <a:pt x="92" y="26"/>
                      <a:pt x="92" y="26"/>
                      <a:pt x="92" y="26"/>
                    </a:cubicBezTo>
                    <a:cubicBezTo>
                      <a:pt x="90" y="23"/>
                      <a:pt x="85" y="18"/>
                      <a:pt x="80" y="15"/>
                    </a:cubicBezTo>
                    <a:cubicBezTo>
                      <a:pt x="83" y="13"/>
                      <a:pt x="87" y="11"/>
                      <a:pt x="88" y="10"/>
                    </a:cubicBezTo>
                    <a:cubicBezTo>
                      <a:pt x="92" y="8"/>
                      <a:pt x="96" y="5"/>
                      <a:pt x="105" y="0"/>
                    </a:cubicBezTo>
                    <a:cubicBezTo>
                      <a:pt x="114" y="10"/>
                      <a:pt x="123" y="16"/>
                      <a:pt x="127" y="21"/>
                    </a:cubicBezTo>
                    <a:cubicBezTo>
                      <a:pt x="124" y="23"/>
                      <a:pt x="123" y="24"/>
                      <a:pt x="121" y="26"/>
                    </a:cubicBezTo>
                    <a:cubicBezTo>
                      <a:pt x="186" y="26"/>
                      <a:pt x="186" y="26"/>
                      <a:pt x="186" y="26"/>
                    </a:cubicBezTo>
                    <a:cubicBezTo>
                      <a:pt x="210" y="24"/>
                      <a:pt x="210" y="24"/>
                      <a:pt x="210" y="24"/>
                    </a:cubicBezTo>
                    <a:cubicBezTo>
                      <a:pt x="210" y="42"/>
                      <a:pt x="210" y="42"/>
                      <a:pt x="210" y="42"/>
                    </a:cubicBezTo>
                    <a:cubicBezTo>
                      <a:pt x="210" y="68"/>
                      <a:pt x="210" y="68"/>
                      <a:pt x="210" y="68"/>
                    </a:cubicBezTo>
                    <a:cubicBezTo>
                      <a:pt x="210" y="83"/>
                      <a:pt x="210" y="83"/>
                      <a:pt x="210" y="83"/>
                    </a:cubicBezTo>
                    <a:cubicBezTo>
                      <a:pt x="181" y="83"/>
                      <a:pt x="181" y="83"/>
                      <a:pt x="181" y="83"/>
                    </a:cubicBezTo>
                    <a:cubicBezTo>
                      <a:pt x="183" y="68"/>
                      <a:pt x="183" y="68"/>
                      <a:pt x="183" y="68"/>
                    </a:cubicBezTo>
                    <a:cubicBezTo>
                      <a:pt x="183" y="52"/>
                      <a:pt x="183" y="52"/>
                      <a:pt x="183" y="52"/>
                    </a:cubicBezTo>
                    <a:cubicBezTo>
                      <a:pt x="35" y="52"/>
                      <a:pt x="35" y="52"/>
                      <a:pt x="35" y="52"/>
                    </a:cubicBezTo>
                    <a:cubicBezTo>
                      <a:pt x="35" y="68"/>
                      <a:pt x="35" y="68"/>
                      <a:pt x="35" y="68"/>
                    </a:cubicBezTo>
                    <a:cubicBezTo>
                      <a:pt x="35" y="81"/>
                      <a:pt x="35" y="81"/>
                      <a:pt x="35" y="81"/>
                    </a:cubicBezTo>
                    <a:lnTo>
                      <a:pt x="5" y="81"/>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2" name="Freeform 7"/>
              <p:cNvSpPr>
                <a:spLocks noEditPoints="1"/>
              </p:cNvSpPr>
              <p:nvPr/>
            </p:nvSpPr>
            <p:spPr bwMode="auto">
              <a:xfrm>
                <a:off x="3380" y="1661"/>
                <a:ext cx="440" cy="498"/>
              </a:xfrm>
              <a:custGeom>
                <a:avLst/>
                <a:gdLst>
                  <a:gd name="T0" fmla="*/ 28 w 205"/>
                  <a:gd name="T1" fmla="*/ 60 h 231"/>
                  <a:gd name="T2" fmla="*/ 72 w 205"/>
                  <a:gd name="T3" fmla="*/ 60 h 231"/>
                  <a:gd name="T4" fmla="*/ 72 w 205"/>
                  <a:gd name="T5" fmla="*/ 88 h 231"/>
                  <a:gd name="T6" fmla="*/ 28 w 205"/>
                  <a:gd name="T7" fmla="*/ 88 h 231"/>
                  <a:gd name="T8" fmla="*/ 28 w 205"/>
                  <a:gd name="T9" fmla="*/ 60 h 231"/>
                  <a:gd name="T10" fmla="*/ 0 w 205"/>
                  <a:gd name="T11" fmla="*/ 53 h 231"/>
                  <a:gd name="T12" fmla="*/ 0 w 205"/>
                  <a:gd name="T13" fmla="*/ 146 h 231"/>
                  <a:gd name="T14" fmla="*/ 0 w 205"/>
                  <a:gd name="T15" fmla="*/ 172 h 231"/>
                  <a:gd name="T16" fmla="*/ 28 w 205"/>
                  <a:gd name="T17" fmla="*/ 172 h 231"/>
                  <a:gd name="T18" fmla="*/ 28 w 205"/>
                  <a:gd name="T19" fmla="*/ 167 h 231"/>
                  <a:gd name="T20" fmla="*/ 72 w 205"/>
                  <a:gd name="T21" fmla="*/ 167 h 231"/>
                  <a:gd name="T22" fmla="*/ 72 w 205"/>
                  <a:gd name="T23" fmla="*/ 203 h 231"/>
                  <a:gd name="T24" fmla="*/ 73 w 205"/>
                  <a:gd name="T25" fmla="*/ 216 h 231"/>
                  <a:gd name="T26" fmla="*/ 81 w 205"/>
                  <a:gd name="T27" fmla="*/ 226 h 231"/>
                  <a:gd name="T28" fmla="*/ 101 w 205"/>
                  <a:gd name="T29" fmla="*/ 229 h 231"/>
                  <a:gd name="T30" fmla="*/ 135 w 205"/>
                  <a:gd name="T31" fmla="*/ 231 h 231"/>
                  <a:gd name="T32" fmla="*/ 168 w 205"/>
                  <a:gd name="T33" fmla="*/ 231 h 231"/>
                  <a:gd name="T34" fmla="*/ 184 w 205"/>
                  <a:gd name="T35" fmla="*/ 228 h 231"/>
                  <a:gd name="T36" fmla="*/ 194 w 205"/>
                  <a:gd name="T37" fmla="*/ 220 h 231"/>
                  <a:gd name="T38" fmla="*/ 205 w 205"/>
                  <a:gd name="T39" fmla="*/ 190 h 231"/>
                  <a:gd name="T40" fmla="*/ 177 w 205"/>
                  <a:gd name="T41" fmla="*/ 176 h 231"/>
                  <a:gd name="T42" fmla="*/ 176 w 205"/>
                  <a:gd name="T43" fmla="*/ 185 h 231"/>
                  <a:gd name="T44" fmla="*/ 171 w 205"/>
                  <a:gd name="T45" fmla="*/ 198 h 231"/>
                  <a:gd name="T46" fmla="*/ 159 w 205"/>
                  <a:gd name="T47" fmla="*/ 203 h 231"/>
                  <a:gd name="T48" fmla="*/ 137 w 205"/>
                  <a:gd name="T49" fmla="*/ 203 h 231"/>
                  <a:gd name="T50" fmla="*/ 111 w 205"/>
                  <a:gd name="T51" fmla="*/ 202 h 231"/>
                  <a:gd name="T52" fmla="*/ 101 w 205"/>
                  <a:gd name="T53" fmla="*/ 200 h 231"/>
                  <a:gd name="T54" fmla="*/ 99 w 205"/>
                  <a:gd name="T55" fmla="*/ 193 h 231"/>
                  <a:gd name="T56" fmla="*/ 99 w 205"/>
                  <a:gd name="T57" fmla="*/ 167 h 231"/>
                  <a:gd name="T58" fmla="*/ 150 w 205"/>
                  <a:gd name="T59" fmla="*/ 167 h 231"/>
                  <a:gd name="T60" fmla="*/ 150 w 205"/>
                  <a:gd name="T61" fmla="*/ 172 h 231"/>
                  <a:gd name="T62" fmla="*/ 177 w 205"/>
                  <a:gd name="T63" fmla="*/ 172 h 231"/>
                  <a:gd name="T64" fmla="*/ 177 w 205"/>
                  <a:gd name="T65" fmla="*/ 148 h 231"/>
                  <a:gd name="T66" fmla="*/ 177 w 205"/>
                  <a:gd name="T67" fmla="*/ 53 h 231"/>
                  <a:gd name="T68" fmla="*/ 177 w 205"/>
                  <a:gd name="T69" fmla="*/ 32 h 231"/>
                  <a:gd name="T70" fmla="*/ 159 w 205"/>
                  <a:gd name="T71" fmla="*/ 32 h 231"/>
                  <a:gd name="T72" fmla="*/ 99 w 205"/>
                  <a:gd name="T73" fmla="*/ 32 h 231"/>
                  <a:gd name="T74" fmla="*/ 99 w 205"/>
                  <a:gd name="T75" fmla="*/ 19 h 231"/>
                  <a:gd name="T76" fmla="*/ 99 w 205"/>
                  <a:gd name="T77" fmla="*/ 0 h 231"/>
                  <a:gd name="T78" fmla="*/ 72 w 205"/>
                  <a:gd name="T79" fmla="*/ 0 h 231"/>
                  <a:gd name="T80" fmla="*/ 72 w 205"/>
                  <a:gd name="T81" fmla="*/ 19 h 231"/>
                  <a:gd name="T82" fmla="*/ 72 w 205"/>
                  <a:gd name="T83" fmla="*/ 32 h 231"/>
                  <a:gd name="T84" fmla="*/ 21 w 205"/>
                  <a:gd name="T85" fmla="*/ 32 h 231"/>
                  <a:gd name="T86" fmla="*/ 0 w 205"/>
                  <a:gd name="T87" fmla="*/ 32 h 231"/>
                  <a:gd name="T88" fmla="*/ 0 w 205"/>
                  <a:gd name="T89" fmla="*/ 53 h 231"/>
                  <a:gd name="T90" fmla="*/ 28 w 205"/>
                  <a:gd name="T91" fmla="*/ 114 h 231"/>
                  <a:gd name="T92" fmla="*/ 72 w 205"/>
                  <a:gd name="T93" fmla="*/ 114 h 231"/>
                  <a:gd name="T94" fmla="*/ 72 w 205"/>
                  <a:gd name="T95" fmla="*/ 141 h 231"/>
                  <a:gd name="T96" fmla="*/ 28 w 205"/>
                  <a:gd name="T97" fmla="*/ 141 h 231"/>
                  <a:gd name="T98" fmla="*/ 28 w 205"/>
                  <a:gd name="T99" fmla="*/ 114 h 231"/>
                  <a:gd name="T100" fmla="*/ 99 w 205"/>
                  <a:gd name="T101" fmla="*/ 60 h 231"/>
                  <a:gd name="T102" fmla="*/ 150 w 205"/>
                  <a:gd name="T103" fmla="*/ 60 h 231"/>
                  <a:gd name="T104" fmla="*/ 150 w 205"/>
                  <a:gd name="T105" fmla="*/ 88 h 231"/>
                  <a:gd name="T106" fmla="*/ 99 w 205"/>
                  <a:gd name="T107" fmla="*/ 88 h 231"/>
                  <a:gd name="T108" fmla="*/ 99 w 205"/>
                  <a:gd name="T109" fmla="*/ 60 h 231"/>
                  <a:gd name="T110" fmla="*/ 99 w 205"/>
                  <a:gd name="T111" fmla="*/ 114 h 231"/>
                  <a:gd name="T112" fmla="*/ 150 w 205"/>
                  <a:gd name="T113" fmla="*/ 114 h 231"/>
                  <a:gd name="T114" fmla="*/ 150 w 205"/>
                  <a:gd name="T115" fmla="*/ 141 h 231"/>
                  <a:gd name="T116" fmla="*/ 99 w 205"/>
                  <a:gd name="T117" fmla="*/ 141 h 231"/>
                  <a:gd name="T118" fmla="*/ 99 w 205"/>
                  <a:gd name="T119" fmla="*/ 11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5" h="231">
                    <a:moveTo>
                      <a:pt x="28" y="60"/>
                    </a:moveTo>
                    <a:cubicBezTo>
                      <a:pt x="72" y="60"/>
                      <a:pt x="72" y="60"/>
                      <a:pt x="72" y="60"/>
                    </a:cubicBezTo>
                    <a:cubicBezTo>
                      <a:pt x="72" y="88"/>
                      <a:pt x="72" y="88"/>
                      <a:pt x="72" y="88"/>
                    </a:cubicBezTo>
                    <a:cubicBezTo>
                      <a:pt x="28" y="88"/>
                      <a:pt x="28" y="88"/>
                      <a:pt x="28" y="88"/>
                    </a:cubicBezTo>
                    <a:lnTo>
                      <a:pt x="28" y="60"/>
                    </a:lnTo>
                    <a:close/>
                    <a:moveTo>
                      <a:pt x="0" y="53"/>
                    </a:moveTo>
                    <a:cubicBezTo>
                      <a:pt x="0" y="146"/>
                      <a:pt x="0" y="146"/>
                      <a:pt x="0" y="146"/>
                    </a:cubicBezTo>
                    <a:cubicBezTo>
                      <a:pt x="0" y="172"/>
                      <a:pt x="0" y="172"/>
                      <a:pt x="0" y="172"/>
                    </a:cubicBezTo>
                    <a:cubicBezTo>
                      <a:pt x="28" y="172"/>
                      <a:pt x="28" y="172"/>
                      <a:pt x="28" y="172"/>
                    </a:cubicBezTo>
                    <a:cubicBezTo>
                      <a:pt x="28" y="167"/>
                      <a:pt x="28" y="167"/>
                      <a:pt x="28" y="167"/>
                    </a:cubicBezTo>
                    <a:cubicBezTo>
                      <a:pt x="72" y="167"/>
                      <a:pt x="72" y="167"/>
                      <a:pt x="72" y="167"/>
                    </a:cubicBezTo>
                    <a:cubicBezTo>
                      <a:pt x="72" y="203"/>
                      <a:pt x="72" y="203"/>
                      <a:pt x="72" y="203"/>
                    </a:cubicBezTo>
                    <a:cubicBezTo>
                      <a:pt x="72" y="208"/>
                      <a:pt x="72" y="213"/>
                      <a:pt x="73" y="216"/>
                    </a:cubicBezTo>
                    <a:cubicBezTo>
                      <a:pt x="75" y="220"/>
                      <a:pt x="76" y="223"/>
                      <a:pt x="81" y="226"/>
                    </a:cubicBezTo>
                    <a:cubicBezTo>
                      <a:pt x="86" y="228"/>
                      <a:pt x="93" y="229"/>
                      <a:pt x="101" y="229"/>
                    </a:cubicBezTo>
                    <a:cubicBezTo>
                      <a:pt x="111" y="229"/>
                      <a:pt x="122" y="229"/>
                      <a:pt x="135" y="231"/>
                    </a:cubicBezTo>
                    <a:cubicBezTo>
                      <a:pt x="150" y="231"/>
                      <a:pt x="161" y="231"/>
                      <a:pt x="168" y="231"/>
                    </a:cubicBezTo>
                    <a:cubicBezTo>
                      <a:pt x="176" y="229"/>
                      <a:pt x="181" y="229"/>
                      <a:pt x="184" y="228"/>
                    </a:cubicBezTo>
                    <a:cubicBezTo>
                      <a:pt x="187" y="226"/>
                      <a:pt x="190" y="223"/>
                      <a:pt x="194" y="220"/>
                    </a:cubicBezTo>
                    <a:cubicBezTo>
                      <a:pt x="197" y="216"/>
                      <a:pt x="200" y="206"/>
                      <a:pt x="205" y="190"/>
                    </a:cubicBezTo>
                    <a:cubicBezTo>
                      <a:pt x="197" y="187"/>
                      <a:pt x="189" y="182"/>
                      <a:pt x="177" y="176"/>
                    </a:cubicBezTo>
                    <a:cubicBezTo>
                      <a:pt x="176" y="185"/>
                      <a:pt x="176" y="185"/>
                      <a:pt x="176" y="185"/>
                    </a:cubicBezTo>
                    <a:cubicBezTo>
                      <a:pt x="176" y="192"/>
                      <a:pt x="174" y="195"/>
                      <a:pt x="171" y="198"/>
                    </a:cubicBezTo>
                    <a:cubicBezTo>
                      <a:pt x="168" y="200"/>
                      <a:pt x="164" y="202"/>
                      <a:pt x="159" y="203"/>
                    </a:cubicBezTo>
                    <a:cubicBezTo>
                      <a:pt x="155" y="203"/>
                      <a:pt x="146" y="203"/>
                      <a:pt x="137" y="203"/>
                    </a:cubicBezTo>
                    <a:cubicBezTo>
                      <a:pt x="111" y="202"/>
                      <a:pt x="111" y="202"/>
                      <a:pt x="111" y="202"/>
                    </a:cubicBezTo>
                    <a:cubicBezTo>
                      <a:pt x="106" y="202"/>
                      <a:pt x="102" y="202"/>
                      <a:pt x="101" y="200"/>
                    </a:cubicBezTo>
                    <a:cubicBezTo>
                      <a:pt x="101" y="198"/>
                      <a:pt x="99" y="195"/>
                      <a:pt x="99" y="193"/>
                    </a:cubicBezTo>
                    <a:cubicBezTo>
                      <a:pt x="99" y="167"/>
                      <a:pt x="99" y="167"/>
                      <a:pt x="99" y="167"/>
                    </a:cubicBezTo>
                    <a:cubicBezTo>
                      <a:pt x="150" y="167"/>
                      <a:pt x="150" y="167"/>
                      <a:pt x="150" y="167"/>
                    </a:cubicBezTo>
                    <a:cubicBezTo>
                      <a:pt x="150" y="172"/>
                      <a:pt x="150" y="172"/>
                      <a:pt x="150" y="172"/>
                    </a:cubicBezTo>
                    <a:cubicBezTo>
                      <a:pt x="177" y="172"/>
                      <a:pt x="177" y="172"/>
                      <a:pt x="177" y="172"/>
                    </a:cubicBezTo>
                    <a:cubicBezTo>
                      <a:pt x="177" y="148"/>
                      <a:pt x="177" y="148"/>
                      <a:pt x="177" y="148"/>
                    </a:cubicBezTo>
                    <a:cubicBezTo>
                      <a:pt x="177" y="53"/>
                      <a:pt x="177" y="53"/>
                      <a:pt x="177" y="53"/>
                    </a:cubicBezTo>
                    <a:cubicBezTo>
                      <a:pt x="177" y="32"/>
                      <a:pt x="177" y="32"/>
                      <a:pt x="177" y="32"/>
                    </a:cubicBezTo>
                    <a:cubicBezTo>
                      <a:pt x="159" y="32"/>
                      <a:pt x="159" y="32"/>
                      <a:pt x="159" y="32"/>
                    </a:cubicBezTo>
                    <a:cubicBezTo>
                      <a:pt x="99" y="32"/>
                      <a:pt x="99" y="32"/>
                      <a:pt x="99" y="32"/>
                    </a:cubicBezTo>
                    <a:cubicBezTo>
                      <a:pt x="99" y="19"/>
                      <a:pt x="99" y="19"/>
                      <a:pt x="99" y="19"/>
                    </a:cubicBezTo>
                    <a:cubicBezTo>
                      <a:pt x="99" y="0"/>
                      <a:pt x="99" y="0"/>
                      <a:pt x="99" y="0"/>
                    </a:cubicBezTo>
                    <a:cubicBezTo>
                      <a:pt x="72" y="0"/>
                      <a:pt x="72" y="0"/>
                      <a:pt x="72" y="0"/>
                    </a:cubicBezTo>
                    <a:cubicBezTo>
                      <a:pt x="72" y="19"/>
                      <a:pt x="72" y="19"/>
                      <a:pt x="72" y="19"/>
                    </a:cubicBezTo>
                    <a:cubicBezTo>
                      <a:pt x="72" y="32"/>
                      <a:pt x="72" y="32"/>
                      <a:pt x="72" y="32"/>
                    </a:cubicBezTo>
                    <a:cubicBezTo>
                      <a:pt x="21" y="32"/>
                      <a:pt x="21" y="32"/>
                      <a:pt x="21" y="32"/>
                    </a:cubicBezTo>
                    <a:cubicBezTo>
                      <a:pt x="0" y="32"/>
                      <a:pt x="0" y="32"/>
                      <a:pt x="0" y="32"/>
                    </a:cubicBezTo>
                    <a:lnTo>
                      <a:pt x="0" y="53"/>
                    </a:lnTo>
                    <a:close/>
                    <a:moveTo>
                      <a:pt x="28" y="114"/>
                    </a:moveTo>
                    <a:cubicBezTo>
                      <a:pt x="72" y="114"/>
                      <a:pt x="72" y="114"/>
                      <a:pt x="72" y="114"/>
                    </a:cubicBezTo>
                    <a:cubicBezTo>
                      <a:pt x="72" y="141"/>
                      <a:pt x="72" y="141"/>
                      <a:pt x="72" y="141"/>
                    </a:cubicBezTo>
                    <a:cubicBezTo>
                      <a:pt x="28" y="141"/>
                      <a:pt x="28" y="141"/>
                      <a:pt x="28" y="141"/>
                    </a:cubicBezTo>
                    <a:lnTo>
                      <a:pt x="28" y="114"/>
                    </a:lnTo>
                    <a:close/>
                    <a:moveTo>
                      <a:pt x="99" y="60"/>
                    </a:moveTo>
                    <a:cubicBezTo>
                      <a:pt x="150" y="60"/>
                      <a:pt x="150" y="60"/>
                      <a:pt x="150" y="60"/>
                    </a:cubicBezTo>
                    <a:cubicBezTo>
                      <a:pt x="150" y="88"/>
                      <a:pt x="150" y="88"/>
                      <a:pt x="150" y="88"/>
                    </a:cubicBezTo>
                    <a:cubicBezTo>
                      <a:pt x="99" y="88"/>
                      <a:pt x="99" y="88"/>
                      <a:pt x="99" y="88"/>
                    </a:cubicBezTo>
                    <a:lnTo>
                      <a:pt x="99" y="60"/>
                    </a:lnTo>
                    <a:close/>
                    <a:moveTo>
                      <a:pt x="99" y="114"/>
                    </a:moveTo>
                    <a:cubicBezTo>
                      <a:pt x="150" y="114"/>
                      <a:pt x="150" y="114"/>
                      <a:pt x="150" y="114"/>
                    </a:cubicBezTo>
                    <a:cubicBezTo>
                      <a:pt x="150" y="141"/>
                      <a:pt x="150" y="141"/>
                      <a:pt x="150" y="141"/>
                    </a:cubicBezTo>
                    <a:cubicBezTo>
                      <a:pt x="99" y="141"/>
                      <a:pt x="99" y="141"/>
                      <a:pt x="99" y="141"/>
                    </a:cubicBezTo>
                    <a:lnTo>
                      <a:pt x="99" y="114"/>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3" name="Freeform 8"/>
              <p:cNvSpPr>
                <a:spLocks noEditPoints="1"/>
              </p:cNvSpPr>
              <p:nvPr/>
            </p:nvSpPr>
            <p:spPr bwMode="auto">
              <a:xfrm>
                <a:off x="3883" y="1690"/>
                <a:ext cx="402" cy="459"/>
              </a:xfrm>
              <a:custGeom>
                <a:avLst/>
                <a:gdLst>
                  <a:gd name="T0" fmla="*/ 36 w 189"/>
                  <a:gd name="T1" fmla="*/ 75 h 214"/>
                  <a:gd name="T2" fmla="*/ 43 w 189"/>
                  <a:gd name="T3" fmla="*/ 124 h 214"/>
                  <a:gd name="T4" fmla="*/ 30 w 189"/>
                  <a:gd name="T5" fmla="*/ 67 h 214"/>
                  <a:gd name="T6" fmla="*/ 30 w 189"/>
                  <a:gd name="T7" fmla="*/ 176 h 214"/>
                  <a:gd name="T8" fmla="*/ 43 w 189"/>
                  <a:gd name="T9" fmla="*/ 158 h 214"/>
                  <a:gd name="T10" fmla="*/ 64 w 189"/>
                  <a:gd name="T11" fmla="*/ 144 h 214"/>
                  <a:gd name="T12" fmla="*/ 72 w 189"/>
                  <a:gd name="T13" fmla="*/ 139 h 214"/>
                  <a:gd name="T14" fmla="*/ 80 w 189"/>
                  <a:gd name="T15" fmla="*/ 144 h 214"/>
                  <a:gd name="T16" fmla="*/ 80 w 189"/>
                  <a:gd name="T17" fmla="*/ 98 h 214"/>
                  <a:gd name="T18" fmla="*/ 87 w 189"/>
                  <a:gd name="T19" fmla="*/ 70 h 214"/>
                  <a:gd name="T20" fmla="*/ 110 w 189"/>
                  <a:gd name="T21" fmla="*/ 106 h 214"/>
                  <a:gd name="T22" fmla="*/ 96 w 189"/>
                  <a:gd name="T23" fmla="*/ 139 h 214"/>
                  <a:gd name="T24" fmla="*/ 93 w 189"/>
                  <a:gd name="T25" fmla="*/ 171 h 214"/>
                  <a:gd name="T26" fmla="*/ 111 w 189"/>
                  <a:gd name="T27" fmla="*/ 165 h 214"/>
                  <a:gd name="T28" fmla="*/ 134 w 189"/>
                  <a:gd name="T29" fmla="*/ 150 h 214"/>
                  <a:gd name="T30" fmla="*/ 160 w 189"/>
                  <a:gd name="T31" fmla="*/ 142 h 214"/>
                  <a:gd name="T32" fmla="*/ 139 w 189"/>
                  <a:gd name="T33" fmla="*/ 103 h 214"/>
                  <a:gd name="T34" fmla="*/ 145 w 189"/>
                  <a:gd name="T35" fmla="*/ 65 h 214"/>
                  <a:gd name="T36" fmla="*/ 149 w 189"/>
                  <a:gd name="T37" fmla="*/ 43 h 214"/>
                  <a:gd name="T38" fmla="*/ 121 w 189"/>
                  <a:gd name="T39" fmla="*/ 46 h 214"/>
                  <a:gd name="T40" fmla="*/ 108 w 189"/>
                  <a:gd name="T41" fmla="*/ 56 h 214"/>
                  <a:gd name="T42" fmla="*/ 87 w 189"/>
                  <a:gd name="T43" fmla="*/ 69 h 214"/>
                  <a:gd name="T44" fmla="*/ 92 w 189"/>
                  <a:gd name="T45" fmla="*/ 49 h 214"/>
                  <a:gd name="T46" fmla="*/ 64 w 189"/>
                  <a:gd name="T47" fmla="*/ 35 h 214"/>
                  <a:gd name="T48" fmla="*/ 62 w 189"/>
                  <a:gd name="T49" fmla="*/ 56 h 214"/>
                  <a:gd name="T50" fmla="*/ 49 w 189"/>
                  <a:gd name="T51" fmla="*/ 49 h 214"/>
                  <a:gd name="T52" fmla="*/ 30 w 189"/>
                  <a:gd name="T53" fmla="*/ 62 h 214"/>
                  <a:gd name="T54" fmla="*/ 160 w 189"/>
                  <a:gd name="T55" fmla="*/ 30 h 214"/>
                  <a:gd name="T56" fmla="*/ 158 w 189"/>
                  <a:gd name="T57" fmla="*/ 179 h 214"/>
                  <a:gd name="T58" fmla="*/ 134 w 189"/>
                  <a:gd name="T59" fmla="*/ 179 h 214"/>
                  <a:gd name="T60" fmla="*/ 142 w 189"/>
                  <a:gd name="T61" fmla="*/ 204 h 214"/>
                  <a:gd name="T62" fmla="*/ 175 w 189"/>
                  <a:gd name="T63" fmla="*/ 209 h 214"/>
                  <a:gd name="T64" fmla="*/ 188 w 189"/>
                  <a:gd name="T65" fmla="*/ 184 h 214"/>
                  <a:gd name="T66" fmla="*/ 189 w 189"/>
                  <a:gd name="T67" fmla="*/ 0 h 214"/>
                  <a:gd name="T68" fmla="*/ 28 w 189"/>
                  <a:gd name="T69" fmla="*/ 2 h 214"/>
                  <a:gd name="T70" fmla="*/ 0 w 189"/>
                  <a:gd name="T71" fmla="*/ 30 h 214"/>
                  <a:gd name="T72" fmla="*/ 0 w 189"/>
                  <a:gd name="T73" fmla="*/ 20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9" h="214">
                    <a:moveTo>
                      <a:pt x="30" y="67"/>
                    </a:moveTo>
                    <a:cubicBezTo>
                      <a:pt x="36" y="75"/>
                      <a:pt x="36" y="75"/>
                      <a:pt x="36" y="75"/>
                    </a:cubicBezTo>
                    <a:cubicBezTo>
                      <a:pt x="38" y="78"/>
                      <a:pt x="43" y="87"/>
                      <a:pt x="53" y="101"/>
                    </a:cubicBezTo>
                    <a:cubicBezTo>
                      <a:pt x="49" y="111"/>
                      <a:pt x="46" y="119"/>
                      <a:pt x="43" y="124"/>
                    </a:cubicBezTo>
                    <a:cubicBezTo>
                      <a:pt x="39" y="131"/>
                      <a:pt x="35" y="135"/>
                      <a:pt x="30" y="142"/>
                    </a:cubicBezTo>
                    <a:lnTo>
                      <a:pt x="30" y="67"/>
                    </a:lnTo>
                    <a:close/>
                    <a:moveTo>
                      <a:pt x="31" y="207"/>
                    </a:moveTo>
                    <a:cubicBezTo>
                      <a:pt x="30" y="176"/>
                      <a:pt x="30" y="176"/>
                      <a:pt x="30" y="176"/>
                    </a:cubicBezTo>
                    <a:cubicBezTo>
                      <a:pt x="30" y="145"/>
                      <a:pt x="30" y="145"/>
                      <a:pt x="30" y="145"/>
                    </a:cubicBezTo>
                    <a:cubicBezTo>
                      <a:pt x="36" y="152"/>
                      <a:pt x="39" y="157"/>
                      <a:pt x="43" y="158"/>
                    </a:cubicBezTo>
                    <a:cubicBezTo>
                      <a:pt x="44" y="162"/>
                      <a:pt x="46" y="165"/>
                      <a:pt x="48" y="166"/>
                    </a:cubicBezTo>
                    <a:cubicBezTo>
                      <a:pt x="56" y="155"/>
                      <a:pt x="61" y="147"/>
                      <a:pt x="64" y="144"/>
                    </a:cubicBezTo>
                    <a:cubicBezTo>
                      <a:pt x="66" y="139"/>
                      <a:pt x="67" y="135"/>
                      <a:pt x="69" y="132"/>
                    </a:cubicBezTo>
                    <a:cubicBezTo>
                      <a:pt x="72" y="139"/>
                      <a:pt x="72" y="139"/>
                      <a:pt x="72" y="139"/>
                    </a:cubicBezTo>
                    <a:cubicBezTo>
                      <a:pt x="72" y="140"/>
                      <a:pt x="74" y="144"/>
                      <a:pt x="74" y="149"/>
                    </a:cubicBezTo>
                    <a:cubicBezTo>
                      <a:pt x="80" y="144"/>
                      <a:pt x="80" y="144"/>
                      <a:pt x="80" y="144"/>
                    </a:cubicBezTo>
                    <a:cubicBezTo>
                      <a:pt x="83" y="140"/>
                      <a:pt x="88" y="137"/>
                      <a:pt x="98" y="132"/>
                    </a:cubicBezTo>
                    <a:cubicBezTo>
                      <a:pt x="92" y="119"/>
                      <a:pt x="85" y="109"/>
                      <a:pt x="80" y="98"/>
                    </a:cubicBezTo>
                    <a:cubicBezTo>
                      <a:pt x="82" y="90"/>
                      <a:pt x="82" y="90"/>
                      <a:pt x="82" y="90"/>
                    </a:cubicBezTo>
                    <a:cubicBezTo>
                      <a:pt x="83" y="87"/>
                      <a:pt x="85" y="80"/>
                      <a:pt x="87" y="70"/>
                    </a:cubicBezTo>
                    <a:cubicBezTo>
                      <a:pt x="95" y="80"/>
                      <a:pt x="98" y="87"/>
                      <a:pt x="101" y="88"/>
                    </a:cubicBezTo>
                    <a:cubicBezTo>
                      <a:pt x="103" y="92"/>
                      <a:pt x="106" y="98"/>
                      <a:pt x="110" y="106"/>
                    </a:cubicBezTo>
                    <a:cubicBezTo>
                      <a:pt x="106" y="118"/>
                      <a:pt x="106" y="118"/>
                      <a:pt x="106" y="118"/>
                    </a:cubicBezTo>
                    <a:cubicBezTo>
                      <a:pt x="105" y="124"/>
                      <a:pt x="101" y="131"/>
                      <a:pt x="96" y="139"/>
                    </a:cubicBezTo>
                    <a:cubicBezTo>
                      <a:pt x="92" y="145"/>
                      <a:pt x="87" y="153"/>
                      <a:pt x="79" y="160"/>
                    </a:cubicBezTo>
                    <a:cubicBezTo>
                      <a:pt x="87" y="165"/>
                      <a:pt x="92" y="168"/>
                      <a:pt x="93" y="171"/>
                    </a:cubicBezTo>
                    <a:cubicBezTo>
                      <a:pt x="96" y="173"/>
                      <a:pt x="98" y="175"/>
                      <a:pt x="101" y="178"/>
                    </a:cubicBezTo>
                    <a:cubicBezTo>
                      <a:pt x="106" y="173"/>
                      <a:pt x="110" y="168"/>
                      <a:pt x="111" y="165"/>
                    </a:cubicBezTo>
                    <a:cubicBezTo>
                      <a:pt x="114" y="160"/>
                      <a:pt x="119" y="152"/>
                      <a:pt x="127" y="137"/>
                    </a:cubicBezTo>
                    <a:cubicBezTo>
                      <a:pt x="134" y="150"/>
                      <a:pt x="134" y="150"/>
                      <a:pt x="134" y="150"/>
                    </a:cubicBezTo>
                    <a:cubicBezTo>
                      <a:pt x="134" y="152"/>
                      <a:pt x="136" y="155"/>
                      <a:pt x="139" y="162"/>
                    </a:cubicBezTo>
                    <a:cubicBezTo>
                      <a:pt x="145" y="153"/>
                      <a:pt x="153" y="147"/>
                      <a:pt x="160" y="142"/>
                    </a:cubicBezTo>
                    <a:cubicBezTo>
                      <a:pt x="155" y="134"/>
                      <a:pt x="155" y="134"/>
                      <a:pt x="155" y="134"/>
                    </a:cubicBezTo>
                    <a:cubicBezTo>
                      <a:pt x="155" y="132"/>
                      <a:pt x="150" y="122"/>
                      <a:pt x="139" y="103"/>
                    </a:cubicBezTo>
                    <a:cubicBezTo>
                      <a:pt x="142" y="88"/>
                      <a:pt x="142" y="88"/>
                      <a:pt x="142" y="88"/>
                    </a:cubicBezTo>
                    <a:cubicBezTo>
                      <a:pt x="144" y="82"/>
                      <a:pt x="145" y="74"/>
                      <a:pt x="145" y="65"/>
                    </a:cubicBezTo>
                    <a:cubicBezTo>
                      <a:pt x="149" y="51"/>
                      <a:pt x="149" y="51"/>
                      <a:pt x="149" y="51"/>
                    </a:cubicBezTo>
                    <a:cubicBezTo>
                      <a:pt x="149" y="49"/>
                      <a:pt x="149" y="46"/>
                      <a:pt x="149" y="43"/>
                    </a:cubicBezTo>
                    <a:cubicBezTo>
                      <a:pt x="140" y="43"/>
                      <a:pt x="131" y="41"/>
                      <a:pt x="121" y="39"/>
                    </a:cubicBezTo>
                    <a:cubicBezTo>
                      <a:pt x="121" y="46"/>
                      <a:pt x="121" y="46"/>
                      <a:pt x="121" y="46"/>
                    </a:cubicBezTo>
                    <a:cubicBezTo>
                      <a:pt x="121" y="51"/>
                      <a:pt x="119" y="59"/>
                      <a:pt x="118" y="70"/>
                    </a:cubicBezTo>
                    <a:cubicBezTo>
                      <a:pt x="114" y="65"/>
                      <a:pt x="111" y="59"/>
                      <a:pt x="108" y="56"/>
                    </a:cubicBezTo>
                    <a:cubicBezTo>
                      <a:pt x="103" y="59"/>
                      <a:pt x="103" y="59"/>
                      <a:pt x="103" y="59"/>
                    </a:cubicBezTo>
                    <a:cubicBezTo>
                      <a:pt x="100" y="62"/>
                      <a:pt x="95" y="65"/>
                      <a:pt x="87" y="69"/>
                    </a:cubicBezTo>
                    <a:cubicBezTo>
                      <a:pt x="90" y="56"/>
                      <a:pt x="90" y="56"/>
                      <a:pt x="90" y="56"/>
                    </a:cubicBezTo>
                    <a:cubicBezTo>
                      <a:pt x="90" y="56"/>
                      <a:pt x="90" y="54"/>
                      <a:pt x="92" y="49"/>
                    </a:cubicBezTo>
                    <a:cubicBezTo>
                      <a:pt x="92" y="46"/>
                      <a:pt x="92" y="43"/>
                      <a:pt x="93" y="39"/>
                    </a:cubicBezTo>
                    <a:cubicBezTo>
                      <a:pt x="82" y="39"/>
                      <a:pt x="72" y="38"/>
                      <a:pt x="64" y="35"/>
                    </a:cubicBezTo>
                    <a:cubicBezTo>
                      <a:pt x="64" y="44"/>
                      <a:pt x="64" y="44"/>
                      <a:pt x="64" y="44"/>
                    </a:cubicBezTo>
                    <a:cubicBezTo>
                      <a:pt x="64" y="49"/>
                      <a:pt x="64" y="52"/>
                      <a:pt x="62" y="56"/>
                    </a:cubicBezTo>
                    <a:cubicBezTo>
                      <a:pt x="62" y="61"/>
                      <a:pt x="62" y="64"/>
                      <a:pt x="61" y="69"/>
                    </a:cubicBezTo>
                    <a:cubicBezTo>
                      <a:pt x="56" y="62"/>
                      <a:pt x="53" y="56"/>
                      <a:pt x="49" y="49"/>
                    </a:cubicBezTo>
                    <a:cubicBezTo>
                      <a:pt x="43" y="56"/>
                      <a:pt x="39" y="57"/>
                      <a:pt x="36" y="59"/>
                    </a:cubicBezTo>
                    <a:cubicBezTo>
                      <a:pt x="35" y="61"/>
                      <a:pt x="33" y="62"/>
                      <a:pt x="30" y="62"/>
                    </a:cubicBezTo>
                    <a:cubicBezTo>
                      <a:pt x="30" y="30"/>
                      <a:pt x="30" y="30"/>
                      <a:pt x="30" y="30"/>
                    </a:cubicBezTo>
                    <a:cubicBezTo>
                      <a:pt x="160" y="30"/>
                      <a:pt x="160" y="30"/>
                      <a:pt x="160" y="30"/>
                    </a:cubicBezTo>
                    <a:cubicBezTo>
                      <a:pt x="160" y="173"/>
                      <a:pt x="160" y="173"/>
                      <a:pt x="160" y="173"/>
                    </a:cubicBezTo>
                    <a:cubicBezTo>
                      <a:pt x="160" y="175"/>
                      <a:pt x="160" y="178"/>
                      <a:pt x="158" y="179"/>
                    </a:cubicBezTo>
                    <a:cubicBezTo>
                      <a:pt x="158" y="181"/>
                      <a:pt x="153" y="181"/>
                      <a:pt x="149" y="181"/>
                    </a:cubicBezTo>
                    <a:cubicBezTo>
                      <a:pt x="144" y="181"/>
                      <a:pt x="139" y="181"/>
                      <a:pt x="134" y="179"/>
                    </a:cubicBezTo>
                    <a:cubicBezTo>
                      <a:pt x="137" y="188"/>
                      <a:pt x="137" y="188"/>
                      <a:pt x="137" y="188"/>
                    </a:cubicBezTo>
                    <a:cubicBezTo>
                      <a:pt x="140" y="196"/>
                      <a:pt x="142" y="201"/>
                      <a:pt x="142" y="204"/>
                    </a:cubicBezTo>
                    <a:cubicBezTo>
                      <a:pt x="142" y="209"/>
                      <a:pt x="144" y="212"/>
                      <a:pt x="144" y="214"/>
                    </a:cubicBezTo>
                    <a:cubicBezTo>
                      <a:pt x="158" y="212"/>
                      <a:pt x="168" y="210"/>
                      <a:pt x="175" y="209"/>
                    </a:cubicBezTo>
                    <a:cubicBezTo>
                      <a:pt x="181" y="206"/>
                      <a:pt x="186" y="202"/>
                      <a:pt x="186" y="199"/>
                    </a:cubicBezTo>
                    <a:cubicBezTo>
                      <a:pt x="188" y="194"/>
                      <a:pt x="188" y="189"/>
                      <a:pt x="188" y="184"/>
                    </a:cubicBezTo>
                    <a:cubicBezTo>
                      <a:pt x="188" y="30"/>
                      <a:pt x="188" y="30"/>
                      <a:pt x="188" y="30"/>
                    </a:cubicBezTo>
                    <a:cubicBezTo>
                      <a:pt x="189" y="0"/>
                      <a:pt x="189" y="0"/>
                      <a:pt x="189" y="0"/>
                    </a:cubicBezTo>
                    <a:cubicBezTo>
                      <a:pt x="162" y="2"/>
                      <a:pt x="162" y="2"/>
                      <a:pt x="162" y="2"/>
                    </a:cubicBezTo>
                    <a:cubicBezTo>
                      <a:pt x="28" y="2"/>
                      <a:pt x="28" y="2"/>
                      <a:pt x="28" y="2"/>
                    </a:cubicBezTo>
                    <a:cubicBezTo>
                      <a:pt x="0" y="0"/>
                      <a:pt x="0" y="0"/>
                      <a:pt x="0" y="0"/>
                    </a:cubicBezTo>
                    <a:cubicBezTo>
                      <a:pt x="0" y="30"/>
                      <a:pt x="0" y="30"/>
                      <a:pt x="0" y="30"/>
                    </a:cubicBezTo>
                    <a:cubicBezTo>
                      <a:pt x="0" y="176"/>
                      <a:pt x="0" y="176"/>
                      <a:pt x="0" y="176"/>
                    </a:cubicBezTo>
                    <a:cubicBezTo>
                      <a:pt x="0" y="207"/>
                      <a:pt x="0" y="207"/>
                      <a:pt x="0" y="207"/>
                    </a:cubicBezTo>
                    <a:lnTo>
                      <a:pt x="31" y="207"/>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4" name="Freeform 9"/>
              <p:cNvSpPr>
                <a:spLocks noEditPoints="1"/>
              </p:cNvSpPr>
              <p:nvPr/>
            </p:nvSpPr>
            <p:spPr bwMode="auto">
              <a:xfrm>
                <a:off x="4347" y="1676"/>
                <a:ext cx="474" cy="473"/>
              </a:xfrm>
              <a:custGeom>
                <a:avLst/>
                <a:gdLst>
                  <a:gd name="T0" fmla="*/ 21 w 221"/>
                  <a:gd name="T1" fmla="*/ 122 h 222"/>
                  <a:gd name="T2" fmla="*/ 4 w 221"/>
                  <a:gd name="T3" fmla="*/ 101 h 222"/>
                  <a:gd name="T4" fmla="*/ 0 w 221"/>
                  <a:gd name="T5" fmla="*/ 96 h 222"/>
                  <a:gd name="T6" fmla="*/ 27 w 221"/>
                  <a:gd name="T7" fmla="*/ 77 h 222"/>
                  <a:gd name="T8" fmla="*/ 53 w 221"/>
                  <a:gd name="T9" fmla="*/ 46 h 222"/>
                  <a:gd name="T10" fmla="*/ 71 w 221"/>
                  <a:gd name="T11" fmla="*/ 12 h 222"/>
                  <a:gd name="T12" fmla="*/ 73 w 221"/>
                  <a:gd name="T13" fmla="*/ 5 h 222"/>
                  <a:gd name="T14" fmla="*/ 102 w 221"/>
                  <a:gd name="T15" fmla="*/ 18 h 222"/>
                  <a:gd name="T16" fmla="*/ 79 w 221"/>
                  <a:gd name="T17" fmla="*/ 57 h 222"/>
                  <a:gd name="T18" fmla="*/ 53 w 221"/>
                  <a:gd name="T19" fmla="*/ 91 h 222"/>
                  <a:gd name="T20" fmla="*/ 21 w 221"/>
                  <a:gd name="T21" fmla="*/ 122 h 222"/>
                  <a:gd name="T22" fmla="*/ 42 w 221"/>
                  <a:gd name="T23" fmla="*/ 170 h 222"/>
                  <a:gd name="T24" fmla="*/ 55 w 221"/>
                  <a:gd name="T25" fmla="*/ 155 h 222"/>
                  <a:gd name="T26" fmla="*/ 73 w 221"/>
                  <a:gd name="T27" fmla="*/ 134 h 222"/>
                  <a:gd name="T28" fmla="*/ 88 w 221"/>
                  <a:gd name="T29" fmla="*/ 108 h 222"/>
                  <a:gd name="T30" fmla="*/ 96 w 221"/>
                  <a:gd name="T31" fmla="*/ 88 h 222"/>
                  <a:gd name="T32" fmla="*/ 97 w 221"/>
                  <a:gd name="T33" fmla="*/ 83 h 222"/>
                  <a:gd name="T34" fmla="*/ 128 w 221"/>
                  <a:gd name="T35" fmla="*/ 101 h 222"/>
                  <a:gd name="T36" fmla="*/ 120 w 221"/>
                  <a:gd name="T37" fmla="*/ 111 h 222"/>
                  <a:gd name="T38" fmla="*/ 109 w 221"/>
                  <a:gd name="T39" fmla="*/ 129 h 222"/>
                  <a:gd name="T40" fmla="*/ 92 w 221"/>
                  <a:gd name="T41" fmla="*/ 152 h 222"/>
                  <a:gd name="T42" fmla="*/ 68 w 221"/>
                  <a:gd name="T43" fmla="*/ 178 h 222"/>
                  <a:gd name="T44" fmla="*/ 154 w 221"/>
                  <a:gd name="T45" fmla="*/ 174 h 222"/>
                  <a:gd name="T46" fmla="*/ 141 w 221"/>
                  <a:gd name="T47" fmla="*/ 153 h 222"/>
                  <a:gd name="T48" fmla="*/ 132 w 221"/>
                  <a:gd name="T49" fmla="*/ 142 h 222"/>
                  <a:gd name="T50" fmla="*/ 153 w 221"/>
                  <a:gd name="T51" fmla="*/ 130 h 222"/>
                  <a:gd name="T52" fmla="*/ 158 w 221"/>
                  <a:gd name="T53" fmla="*/ 127 h 222"/>
                  <a:gd name="T54" fmla="*/ 206 w 221"/>
                  <a:gd name="T55" fmla="*/ 200 h 222"/>
                  <a:gd name="T56" fmla="*/ 187 w 221"/>
                  <a:gd name="T57" fmla="*/ 215 h 222"/>
                  <a:gd name="T58" fmla="*/ 180 w 221"/>
                  <a:gd name="T59" fmla="*/ 222 h 222"/>
                  <a:gd name="T60" fmla="*/ 177 w 221"/>
                  <a:gd name="T61" fmla="*/ 214 h 222"/>
                  <a:gd name="T62" fmla="*/ 169 w 221"/>
                  <a:gd name="T63" fmla="*/ 199 h 222"/>
                  <a:gd name="T64" fmla="*/ 107 w 221"/>
                  <a:gd name="T65" fmla="*/ 204 h 222"/>
                  <a:gd name="T66" fmla="*/ 58 w 221"/>
                  <a:gd name="T67" fmla="*/ 209 h 222"/>
                  <a:gd name="T68" fmla="*/ 37 w 221"/>
                  <a:gd name="T69" fmla="*/ 212 h 222"/>
                  <a:gd name="T70" fmla="*/ 29 w 221"/>
                  <a:gd name="T71" fmla="*/ 189 h 222"/>
                  <a:gd name="T72" fmla="*/ 24 w 221"/>
                  <a:gd name="T73" fmla="*/ 181 h 222"/>
                  <a:gd name="T74" fmla="*/ 42 w 221"/>
                  <a:gd name="T75" fmla="*/ 170 h 222"/>
                  <a:gd name="T76" fmla="*/ 122 w 221"/>
                  <a:gd name="T77" fmla="*/ 0 h 222"/>
                  <a:gd name="T78" fmla="*/ 153 w 221"/>
                  <a:gd name="T79" fmla="*/ 2 h 222"/>
                  <a:gd name="T80" fmla="*/ 153 w 221"/>
                  <a:gd name="T81" fmla="*/ 12 h 222"/>
                  <a:gd name="T82" fmla="*/ 154 w 221"/>
                  <a:gd name="T83" fmla="*/ 21 h 222"/>
                  <a:gd name="T84" fmla="*/ 159 w 221"/>
                  <a:gd name="T85" fmla="*/ 43 h 222"/>
                  <a:gd name="T86" fmla="*/ 175 w 221"/>
                  <a:gd name="T87" fmla="*/ 67 h 222"/>
                  <a:gd name="T88" fmla="*/ 192 w 221"/>
                  <a:gd name="T89" fmla="*/ 82 h 222"/>
                  <a:gd name="T90" fmla="*/ 203 w 221"/>
                  <a:gd name="T91" fmla="*/ 88 h 222"/>
                  <a:gd name="T92" fmla="*/ 221 w 221"/>
                  <a:gd name="T93" fmla="*/ 95 h 222"/>
                  <a:gd name="T94" fmla="*/ 215 w 221"/>
                  <a:gd name="T95" fmla="*/ 103 h 222"/>
                  <a:gd name="T96" fmla="*/ 203 w 221"/>
                  <a:gd name="T97" fmla="*/ 126 h 222"/>
                  <a:gd name="T98" fmla="*/ 171 w 221"/>
                  <a:gd name="T99" fmla="*/ 104 h 222"/>
                  <a:gd name="T100" fmla="*/ 148 w 221"/>
                  <a:gd name="T101" fmla="*/ 78 h 222"/>
                  <a:gd name="T102" fmla="*/ 133 w 221"/>
                  <a:gd name="T103" fmla="*/ 52 h 222"/>
                  <a:gd name="T104" fmla="*/ 127 w 221"/>
                  <a:gd name="T105" fmla="*/ 31 h 222"/>
                  <a:gd name="T106" fmla="*/ 122 w 221"/>
                  <a:gd name="T10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 h="222">
                    <a:moveTo>
                      <a:pt x="21" y="122"/>
                    </a:moveTo>
                    <a:cubicBezTo>
                      <a:pt x="14" y="113"/>
                      <a:pt x="8" y="104"/>
                      <a:pt x="4" y="101"/>
                    </a:cubicBezTo>
                    <a:cubicBezTo>
                      <a:pt x="0" y="96"/>
                      <a:pt x="0" y="96"/>
                      <a:pt x="0" y="96"/>
                    </a:cubicBezTo>
                    <a:cubicBezTo>
                      <a:pt x="8" y="93"/>
                      <a:pt x="18" y="85"/>
                      <a:pt x="27" y="77"/>
                    </a:cubicBezTo>
                    <a:cubicBezTo>
                      <a:pt x="37" y="67"/>
                      <a:pt x="45" y="56"/>
                      <a:pt x="53" y="46"/>
                    </a:cubicBezTo>
                    <a:cubicBezTo>
                      <a:pt x="61" y="34"/>
                      <a:pt x="66" y="23"/>
                      <a:pt x="71" y="12"/>
                    </a:cubicBezTo>
                    <a:cubicBezTo>
                      <a:pt x="73" y="5"/>
                      <a:pt x="73" y="5"/>
                      <a:pt x="73" y="5"/>
                    </a:cubicBezTo>
                    <a:cubicBezTo>
                      <a:pt x="83" y="10"/>
                      <a:pt x="92" y="15"/>
                      <a:pt x="102" y="18"/>
                    </a:cubicBezTo>
                    <a:cubicBezTo>
                      <a:pt x="94" y="34"/>
                      <a:pt x="86" y="46"/>
                      <a:pt x="79" y="57"/>
                    </a:cubicBezTo>
                    <a:cubicBezTo>
                      <a:pt x="75" y="67"/>
                      <a:pt x="65" y="78"/>
                      <a:pt x="53" y="91"/>
                    </a:cubicBezTo>
                    <a:cubicBezTo>
                      <a:pt x="42" y="103"/>
                      <a:pt x="32" y="114"/>
                      <a:pt x="21" y="122"/>
                    </a:cubicBezTo>
                    <a:close/>
                    <a:moveTo>
                      <a:pt x="42" y="170"/>
                    </a:moveTo>
                    <a:cubicBezTo>
                      <a:pt x="45" y="166"/>
                      <a:pt x="50" y="161"/>
                      <a:pt x="55" y="155"/>
                    </a:cubicBezTo>
                    <a:cubicBezTo>
                      <a:pt x="61" y="148"/>
                      <a:pt x="66" y="142"/>
                      <a:pt x="73" y="134"/>
                    </a:cubicBezTo>
                    <a:cubicBezTo>
                      <a:pt x="78" y="126"/>
                      <a:pt x="83" y="117"/>
                      <a:pt x="88" y="108"/>
                    </a:cubicBezTo>
                    <a:cubicBezTo>
                      <a:pt x="92" y="98"/>
                      <a:pt x="94" y="91"/>
                      <a:pt x="96" y="88"/>
                    </a:cubicBezTo>
                    <a:cubicBezTo>
                      <a:pt x="97" y="83"/>
                      <a:pt x="97" y="83"/>
                      <a:pt x="97" y="83"/>
                    </a:cubicBezTo>
                    <a:cubicBezTo>
                      <a:pt x="107" y="90"/>
                      <a:pt x="117" y="96"/>
                      <a:pt x="128" y="101"/>
                    </a:cubicBezTo>
                    <a:cubicBezTo>
                      <a:pt x="125" y="106"/>
                      <a:pt x="122" y="109"/>
                      <a:pt x="120" y="111"/>
                    </a:cubicBezTo>
                    <a:cubicBezTo>
                      <a:pt x="109" y="129"/>
                      <a:pt x="109" y="129"/>
                      <a:pt x="109" y="129"/>
                    </a:cubicBezTo>
                    <a:cubicBezTo>
                      <a:pt x="104" y="137"/>
                      <a:pt x="97" y="145"/>
                      <a:pt x="92" y="152"/>
                    </a:cubicBezTo>
                    <a:cubicBezTo>
                      <a:pt x="86" y="160"/>
                      <a:pt x="78" y="168"/>
                      <a:pt x="68" y="178"/>
                    </a:cubicBezTo>
                    <a:cubicBezTo>
                      <a:pt x="97" y="178"/>
                      <a:pt x="127" y="176"/>
                      <a:pt x="154" y="174"/>
                    </a:cubicBezTo>
                    <a:cubicBezTo>
                      <a:pt x="148" y="165"/>
                      <a:pt x="143" y="157"/>
                      <a:pt x="141" y="153"/>
                    </a:cubicBezTo>
                    <a:cubicBezTo>
                      <a:pt x="132" y="142"/>
                      <a:pt x="132" y="142"/>
                      <a:pt x="132" y="142"/>
                    </a:cubicBezTo>
                    <a:cubicBezTo>
                      <a:pt x="143" y="137"/>
                      <a:pt x="149" y="134"/>
                      <a:pt x="153" y="130"/>
                    </a:cubicBezTo>
                    <a:cubicBezTo>
                      <a:pt x="158" y="127"/>
                      <a:pt x="158" y="127"/>
                      <a:pt x="158" y="127"/>
                    </a:cubicBezTo>
                    <a:cubicBezTo>
                      <a:pt x="179" y="157"/>
                      <a:pt x="195" y="181"/>
                      <a:pt x="206" y="200"/>
                    </a:cubicBezTo>
                    <a:cubicBezTo>
                      <a:pt x="193" y="210"/>
                      <a:pt x="187" y="215"/>
                      <a:pt x="187" y="215"/>
                    </a:cubicBezTo>
                    <a:cubicBezTo>
                      <a:pt x="180" y="222"/>
                      <a:pt x="180" y="222"/>
                      <a:pt x="180" y="222"/>
                    </a:cubicBezTo>
                    <a:cubicBezTo>
                      <a:pt x="179" y="218"/>
                      <a:pt x="177" y="215"/>
                      <a:pt x="177" y="214"/>
                    </a:cubicBezTo>
                    <a:cubicBezTo>
                      <a:pt x="175" y="210"/>
                      <a:pt x="172" y="205"/>
                      <a:pt x="169" y="199"/>
                    </a:cubicBezTo>
                    <a:cubicBezTo>
                      <a:pt x="154" y="199"/>
                      <a:pt x="133" y="200"/>
                      <a:pt x="107" y="204"/>
                    </a:cubicBezTo>
                    <a:cubicBezTo>
                      <a:pt x="81" y="205"/>
                      <a:pt x="65" y="207"/>
                      <a:pt x="58" y="209"/>
                    </a:cubicBezTo>
                    <a:cubicBezTo>
                      <a:pt x="52" y="209"/>
                      <a:pt x="45" y="210"/>
                      <a:pt x="37" y="212"/>
                    </a:cubicBezTo>
                    <a:cubicBezTo>
                      <a:pt x="34" y="200"/>
                      <a:pt x="31" y="192"/>
                      <a:pt x="29" y="189"/>
                    </a:cubicBezTo>
                    <a:cubicBezTo>
                      <a:pt x="24" y="181"/>
                      <a:pt x="24" y="181"/>
                      <a:pt x="24" y="181"/>
                    </a:cubicBezTo>
                    <a:cubicBezTo>
                      <a:pt x="32" y="176"/>
                      <a:pt x="39" y="173"/>
                      <a:pt x="42" y="170"/>
                    </a:cubicBezTo>
                    <a:close/>
                    <a:moveTo>
                      <a:pt x="122" y="0"/>
                    </a:moveTo>
                    <a:cubicBezTo>
                      <a:pt x="132" y="2"/>
                      <a:pt x="141" y="2"/>
                      <a:pt x="153" y="2"/>
                    </a:cubicBezTo>
                    <a:cubicBezTo>
                      <a:pt x="153" y="5"/>
                      <a:pt x="153" y="8"/>
                      <a:pt x="153" y="12"/>
                    </a:cubicBezTo>
                    <a:cubicBezTo>
                      <a:pt x="153" y="15"/>
                      <a:pt x="153" y="18"/>
                      <a:pt x="154" y="21"/>
                    </a:cubicBezTo>
                    <a:cubicBezTo>
                      <a:pt x="154" y="26"/>
                      <a:pt x="156" y="33"/>
                      <a:pt x="159" y="43"/>
                    </a:cubicBezTo>
                    <a:cubicBezTo>
                      <a:pt x="164" y="52"/>
                      <a:pt x="169" y="60"/>
                      <a:pt x="175" y="67"/>
                    </a:cubicBezTo>
                    <a:cubicBezTo>
                      <a:pt x="182" y="73"/>
                      <a:pt x="187" y="78"/>
                      <a:pt x="192" y="82"/>
                    </a:cubicBezTo>
                    <a:cubicBezTo>
                      <a:pt x="197" y="85"/>
                      <a:pt x="200" y="86"/>
                      <a:pt x="203" y="88"/>
                    </a:cubicBezTo>
                    <a:cubicBezTo>
                      <a:pt x="206" y="90"/>
                      <a:pt x="213" y="93"/>
                      <a:pt x="221" y="95"/>
                    </a:cubicBezTo>
                    <a:cubicBezTo>
                      <a:pt x="219" y="98"/>
                      <a:pt x="218" y="100"/>
                      <a:pt x="215" y="103"/>
                    </a:cubicBezTo>
                    <a:cubicBezTo>
                      <a:pt x="213" y="106"/>
                      <a:pt x="210" y="114"/>
                      <a:pt x="203" y="126"/>
                    </a:cubicBezTo>
                    <a:cubicBezTo>
                      <a:pt x="192" y="121"/>
                      <a:pt x="180" y="113"/>
                      <a:pt x="171" y="104"/>
                    </a:cubicBezTo>
                    <a:cubicBezTo>
                      <a:pt x="161" y="96"/>
                      <a:pt x="153" y="86"/>
                      <a:pt x="148" y="78"/>
                    </a:cubicBezTo>
                    <a:cubicBezTo>
                      <a:pt x="141" y="70"/>
                      <a:pt x="136" y="60"/>
                      <a:pt x="133" y="52"/>
                    </a:cubicBezTo>
                    <a:cubicBezTo>
                      <a:pt x="130" y="44"/>
                      <a:pt x="128" y="36"/>
                      <a:pt x="127" y="31"/>
                    </a:cubicBezTo>
                    <a:cubicBezTo>
                      <a:pt x="125" y="25"/>
                      <a:pt x="123" y="15"/>
                      <a:pt x="122" y="0"/>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5" name="Freeform 10"/>
              <p:cNvSpPr>
                <a:spLocks noEditPoints="1"/>
              </p:cNvSpPr>
              <p:nvPr/>
            </p:nvSpPr>
            <p:spPr bwMode="auto">
              <a:xfrm>
                <a:off x="4880" y="1686"/>
                <a:ext cx="416" cy="473"/>
              </a:xfrm>
              <a:custGeom>
                <a:avLst/>
                <a:gdLst>
                  <a:gd name="T0" fmla="*/ 47 w 197"/>
                  <a:gd name="T1" fmla="*/ 153 h 220"/>
                  <a:gd name="T2" fmla="*/ 47 w 197"/>
                  <a:gd name="T3" fmla="*/ 122 h 220"/>
                  <a:gd name="T4" fmla="*/ 108 w 197"/>
                  <a:gd name="T5" fmla="*/ 122 h 220"/>
                  <a:gd name="T6" fmla="*/ 108 w 197"/>
                  <a:gd name="T7" fmla="*/ 153 h 220"/>
                  <a:gd name="T8" fmla="*/ 47 w 197"/>
                  <a:gd name="T9" fmla="*/ 153 h 220"/>
                  <a:gd name="T10" fmla="*/ 124 w 197"/>
                  <a:gd name="T11" fmla="*/ 51 h 220"/>
                  <a:gd name="T12" fmla="*/ 26 w 197"/>
                  <a:gd name="T13" fmla="*/ 51 h 220"/>
                  <a:gd name="T14" fmla="*/ 0 w 197"/>
                  <a:gd name="T15" fmla="*/ 51 h 220"/>
                  <a:gd name="T16" fmla="*/ 0 w 197"/>
                  <a:gd name="T17" fmla="*/ 78 h 220"/>
                  <a:gd name="T18" fmla="*/ 26 w 197"/>
                  <a:gd name="T19" fmla="*/ 78 h 220"/>
                  <a:gd name="T20" fmla="*/ 124 w 197"/>
                  <a:gd name="T21" fmla="*/ 78 h 220"/>
                  <a:gd name="T22" fmla="*/ 152 w 197"/>
                  <a:gd name="T23" fmla="*/ 78 h 220"/>
                  <a:gd name="T24" fmla="*/ 152 w 197"/>
                  <a:gd name="T25" fmla="*/ 51 h 220"/>
                  <a:gd name="T26" fmla="*/ 124 w 197"/>
                  <a:gd name="T27" fmla="*/ 51 h 220"/>
                  <a:gd name="T28" fmla="*/ 36 w 197"/>
                  <a:gd name="T29" fmla="*/ 28 h 220"/>
                  <a:gd name="T30" fmla="*/ 168 w 197"/>
                  <a:gd name="T31" fmla="*/ 28 h 220"/>
                  <a:gd name="T32" fmla="*/ 168 w 197"/>
                  <a:gd name="T33" fmla="*/ 176 h 220"/>
                  <a:gd name="T34" fmla="*/ 166 w 197"/>
                  <a:gd name="T35" fmla="*/ 186 h 220"/>
                  <a:gd name="T36" fmla="*/ 158 w 197"/>
                  <a:gd name="T37" fmla="*/ 187 h 220"/>
                  <a:gd name="T38" fmla="*/ 148 w 197"/>
                  <a:gd name="T39" fmla="*/ 187 h 220"/>
                  <a:gd name="T40" fmla="*/ 137 w 197"/>
                  <a:gd name="T41" fmla="*/ 187 h 220"/>
                  <a:gd name="T42" fmla="*/ 142 w 197"/>
                  <a:gd name="T43" fmla="*/ 195 h 220"/>
                  <a:gd name="T44" fmla="*/ 145 w 197"/>
                  <a:gd name="T45" fmla="*/ 209 h 220"/>
                  <a:gd name="T46" fmla="*/ 147 w 197"/>
                  <a:gd name="T47" fmla="*/ 220 h 220"/>
                  <a:gd name="T48" fmla="*/ 184 w 197"/>
                  <a:gd name="T49" fmla="*/ 213 h 220"/>
                  <a:gd name="T50" fmla="*/ 194 w 197"/>
                  <a:gd name="T51" fmla="*/ 205 h 220"/>
                  <a:gd name="T52" fmla="*/ 196 w 197"/>
                  <a:gd name="T53" fmla="*/ 191 h 220"/>
                  <a:gd name="T54" fmla="*/ 196 w 197"/>
                  <a:gd name="T55" fmla="*/ 26 h 220"/>
                  <a:gd name="T56" fmla="*/ 197 w 197"/>
                  <a:gd name="T57" fmla="*/ 0 h 220"/>
                  <a:gd name="T58" fmla="*/ 171 w 197"/>
                  <a:gd name="T59" fmla="*/ 2 h 220"/>
                  <a:gd name="T60" fmla="*/ 36 w 197"/>
                  <a:gd name="T61" fmla="*/ 2 h 220"/>
                  <a:gd name="T62" fmla="*/ 7 w 197"/>
                  <a:gd name="T63" fmla="*/ 0 h 220"/>
                  <a:gd name="T64" fmla="*/ 7 w 197"/>
                  <a:gd name="T65" fmla="*/ 29 h 220"/>
                  <a:gd name="T66" fmla="*/ 36 w 197"/>
                  <a:gd name="T67" fmla="*/ 28 h 220"/>
                  <a:gd name="T68" fmla="*/ 20 w 197"/>
                  <a:gd name="T69" fmla="*/ 116 h 220"/>
                  <a:gd name="T70" fmla="*/ 20 w 197"/>
                  <a:gd name="T71" fmla="*/ 158 h 220"/>
                  <a:gd name="T72" fmla="*/ 20 w 197"/>
                  <a:gd name="T73" fmla="*/ 181 h 220"/>
                  <a:gd name="T74" fmla="*/ 42 w 197"/>
                  <a:gd name="T75" fmla="*/ 181 h 220"/>
                  <a:gd name="T76" fmla="*/ 111 w 197"/>
                  <a:gd name="T77" fmla="*/ 181 h 220"/>
                  <a:gd name="T78" fmla="*/ 137 w 197"/>
                  <a:gd name="T79" fmla="*/ 181 h 220"/>
                  <a:gd name="T80" fmla="*/ 135 w 197"/>
                  <a:gd name="T81" fmla="*/ 158 h 220"/>
                  <a:gd name="T82" fmla="*/ 135 w 197"/>
                  <a:gd name="T83" fmla="*/ 116 h 220"/>
                  <a:gd name="T84" fmla="*/ 137 w 197"/>
                  <a:gd name="T85" fmla="*/ 95 h 220"/>
                  <a:gd name="T86" fmla="*/ 111 w 197"/>
                  <a:gd name="T87" fmla="*/ 95 h 220"/>
                  <a:gd name="T88" fmla="*/ 42 w 197"/>
                  <a:gd name="T89" fmla="*/ 95 h 220"/>
                  <a:gd name="T90" fmla="*/ 20 w 197"/>
                  <a:gd name="T91" fmla="*/ 95 h 220"/>
                  <a:gd name="T92" fmla="*/ 20 w 197"/>
                  <a:gd name="T93" fmla="*/ 11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7" h="220">
                    <a:moveTo>
                      <a:pt x="47" y="153"/>
                    </a:moveTo>
                    <a:cubicBezTo>
                      <a:pt x="47" y="122"/>
                      <a:pt x="47" y="122"/>
                      <a:pt x="47" y="122"/>
                    </a:cubicBezTo>
                    <a:cubicBezTo>
                      <a:pt x="108" y="122"/>
                      <a:pt x="108" y="122"/>
                      <a:pt x="108" y="122"/>
                    </a:cubicBezTo>
                    <a:cubicBezTo>
                      <a:pt x="108" y="153"/>
                      <a:pt x="108" y="153"/>
                      <a:pt x="108" y="153"/>
                    </a:cubicBezTo>
                    <a:lnTo>
                      <a:pt x="47" y="153"/>
                    </a:lnTo>
                    <a:close/>
                    <a:moveTo>
                      <a:pt x="124" y="51"/>
                    </a:moveTo>
                    <a:cubicBezTo>
                      <a:pt x="26" y="51"/>
                      <a:pt x="26" y="51"/>
                      <a:pt x="26" y="51"/>
                    </a:cubicBezTo>
                    <a:cubicBezTo>
                      <a:pt x="0" y="51"/>
                      <a:pt x="0" y="51"/>
                      <a:pt x="0" y="51"/>
                    </a:cubicBezTo>
                    <a:cubicBezTo>
                      <a:pt x="0" y="78"/>
                      <a:pt x="0" y="78"/>
                      <a:pt x="0" y="78"/>
                    </a:cubicBezTo>
                    <a:cubicBezTo>
                      <a:pt x="26" y="78"/>
                      <a:pt x="26" y="78"/>
                      <a:pt x="26" y="78"/>
                    </a:cubicBezTo>
                    <a:cubicBezTo>
                      <a:pt x="124" y="78"/>
                      <a:pt x="124" y="78"/>
                      <a:pt x="124" y="78"/>
                    </a:cubicBezTo>
                    <a:cubicBezTo>
                      <a:pt x="152" y="78"/>
                      <a:pt x="152" y="78"/>
                      <a:pt x="152" y="78"/>
                    </a:cubicBezTo>
                    <a:cubicBezTo>
                      <a:pt x="152" y="51"/>
                      <a:pt x="152" y="51"/>
                      <a:pt x="152" y="51"/>
                    </a:cubicBezTo>
                    <a:lnTo>
                      <a:pt x="124" y="51"/>
                    </a:lnTo>
                    <a:close/>
                    <a:moveTo>
                      <a:pt x="36" y="28"/>
                    </a:moveTo>
                    <a:cubicBezTo>
                      <a:pt x="168" y="28"/>
                      <a:pt x="168" y="28"/>
                      <a:pt x="168" y="28"/>
                    </a:cubicBezTo>
                    <a:cubicBezTo>
                      <a:pt x="168" y="176"/>
                      <a:pt x="168" y="176"/>
                      <a:pt x="168" y="176"/>
                    </a:cubicBezTo>
                    <a:cubicBezTo>
                      <a:pt x="168" y="181"/>
                      <a:pt x="168" y="184"/>
                      <a:pt x="166" y="186"/>
                    </a:cubicBezTo>
                    <a:cubicBezTo>
                      <a:pt x="165" y="187"/>
                      <a:pt x="163" y="187"/>
                      <a:pt x="158" y="187"/>
                    </a:cubicBezTo>
                    <a:cubicBezTo>
                      <a:pt x="156" y="187"/>
                      <a:pt x="153" y="187"/>
                      <a:pt x="148" y="187"/>
                    </a:cubicBezTo>
                    <a:cubicBezTo>
                      <a:pt x="145" y="187"/>
                      <a:pt x="142" y="187"/>
                      <a:pt x="137" y="187"/>
                    </a:cubicBezTo>
                    <a:cubicBezTo>
                      <a:pt x="142" y="195"/>
                      <a:pt x="142" y="195"/>
                      <a:pt x="142" y="195"/>
                    </a:cubicBezTo>
                    <a:cubicBezTo>
                      <a:pt x="143" y="200"/>
                      <a:pt x="145" y="205"/>
                      <a:pt x="145" y="209"/>
                    </a:cubicBezTo>
                    <a:cubicBezTo>
                      <a:pt x="147" y="213"/>
                      <a:pt x="147" y="217"/>
                      <a:pt x="147" y="220"/>
                    </a:cubicBezTo>
                    <a:cubicBezTo>
                      <a:pt x="166" y="218"/>
                      <a:pt x="178" y="217"/>
                      <a:pt x="184" y="213"/>
                    </a:cubicBezTo>
                    <a:cubicBezTo>
                      <a:pt x="189" y="210"/>
                      <a:pt x="192" y="207"/>
                      <a:pt x="194" y="205"/>
                    </a:cubicBezTo>
                    <a:cubicBezTo>
                      <a:pt x="196" y="202"/>
                      <a:pt x="196" y="197"/>
                      <a:pt x="196" y="191"/>
                    </a:cubicBezTo>
                    <a:cubicBezTo>
                      <a:pt x="196" y="26"/>
                      <a:pt x="196" y="26"/>
                      <a:pt x="196" y="26"/>
                    </a:cubicBezTo>
                    <a:cubicBezTo>
                      <a:pt x="197" y="0"/>
                      <a:pt x="197" y="0"/>
                      <a:pt x="197" y="0"/>
                    </a:cubicBezTo>
                    <a:cubicBezTo>
                      <a:pt x="171" y="2"/>
                      <a:pt x="171" y="2"/>
                      <a:pt x="171" y="2"/>
                    </a:cubicBezTo>
                    <a:cubicBezTo>
                      <a:pt x="36" y="2"/>
                      <a:pt x="36" y="2"/>
                      <a:pt x="36" y="2"/>
                    </a:cubicBezTo>
                    <a:cubicBezTo>
                      <a:pt x="7" y="0"/>
                      <a:pt x="7" y="0"/>
                      <a:pt x="7" y="0"/>
                    </a:cubicBezTo>
                    <a:cubicBezTo>
                      <a:pt x="7" y="29"/>
                      <a:pt x="7" y="29"/>
                      <a:pt x="7" y="29"/>
                    </a:cubicBezTo>
                    <a:lnTo>
                      <a:pt x="36" y="28"/>
                    </a:lnTo>
                    <a:close/>
                    <a:moveTo>
                      <a:pt x="20" y="116"/>
                    </a:moveTo>
                    <a:cubicBezTo>
                      <a:pt x="20" y="158"/>
                      <a:pt x="20" y="158"/>
                      <a:pt x="20" y="158"/>
                    </a:cubicBezTo>
                    <a:cubicBezTo>
                      <a:pt x="20" y="181"/>
                      <a:pt x="20" y="181"/>
                      <a:pt x="20" y="181"/>
                    </a:cubicBezTo>
                    <a:cubicBezTo>
                      <a:pt x="42" y="181"/>
                      <a:pt x="42" y="181"/>
                      <a:pt x="42" y="181"/>
                    </a:cubicBezTo>
                    <a:cubicBezTo>
                      <a:pt x="111" y="181"/>
                      <a:pt x="111" y="181"/>
                      <a:pt x="111" y="181"/>
                    </a:cubicBezTo>
                    <a:cubicBezTo>
                      <a:pt x="137" y="181"/>
                      <a:pt x="137" y="181"/>
                      <a:pt x="137" y="181"/>
                    </a:cubicBezTo>
                    <a:cubicBezTo>
                      <a:pt x="135" y="158"/>
                      <a:pt x="135" y="158"/>
                      <a:pt x="135" y="158"/>
                    </a:cubicBezTo>
                    <a:cubicBezTo>
                      <a:pt x="135" y="116"/>
                      <a:pt x="135" y="116"/>
                      <a:pt x="135" y="116"/>
                    </a:cubicBezTo>
                    <a:cubicBezTo>
                      <a:pt x="137" y="95"/>
                      <a:pt x="137" y="95"/>
                      <a:pt x="137" y="95"/>
                    </a:cubicBezTo>
                    <a:cubicBezTo>
                      <a:pt x="111" y="95"/>
                      <a:pt x="111" y="95"/>
                      <a:pt x="111" y="95"/>
                    </a:cubicBezTo>
                    <a:cubicBezTo>
                      <a:pt x="42" y="95"/>
                      <a:pt x="42" y="95"/>
                      <a:pt x="42" y="95"/>
                    </a:cubicBezTo>
                    <a:cubicBezTo>
                      <a:pt x="20" y="95"/>
                      <a:pt x="20" y="95"/>
                      <a:pt x="20" y="95"/>
                    </a:cubicBezTo>
                    <a:lnTo>
                      <a:pt x="20" y="11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6" name="Freeform 11"/>
              <p:cNvSpPr/>
              <p:nvPr/>
            </p:nvSpPr>
            <p:spPr bwMode="auto">
              <a:xfrm>
                <a:off x="2368" y="2232"/>
                <a:ext cx="344" cy="430"/>
              </a:xfrm>
              <a:custGeom>
                <a:avLst/>
                <a:gdLst>
                  <a:gd name="T0" fmla="*/ 112 w 160"/>
                  <a:gd name="T1" fmla="*/ 15 h 199"/>
                  <a:gd name="T2" fmla="*/ 116 w 160"/>
                  <a:gd name="T3" fmla="*/ 3 h 199"/>
                  <a:gd name="T4" fmla="*/ 132 w 160"/>
                  <a:gd name="T5" fmla="*/ 3 h 199"/>
                  <a:gd name="T6" fmla="*/ 148 w 160"/>
                  <a:gd name="T7" fmla="*/ 60 h 199"/>
                  <a:gd name="T8" fmla="*/ 129 w 160"/>
                  <a:gd name="T9" fmla="*/ 67 h 199"/>
                  <a:gd name="T10" fmla="*/ 104 w 160"/>
                  <a:gd name="T11" fmla="*/ 38 h 199"/>
                  <a:gd name="T12" fmla="*/ 73 w 160"/>
                  <a:gd name="T13" fmla="*/ 28 h 199"/>
                  <a:gd name="T14" fmla="*/ 54 w 160"/>
                  <a:gd name="T15" fmla="*/ 33 h 199"/>
                  <a:gd name="T16" fmla="*/ 46 w 160"/>
                  <a:gd name="T17" fmla="*/ 47 h 199"/>
                  <a:gd name="T18" fmla="*/ 91 w 160"/>
                  <a:gd name="T19" fmla="*/ 73 h 199"/>
                  <a:gd name="T20" fmla="*/ 101 w 160"/>
                  <a:gd name="T21" fmla="*/ 75 h 199"/>
                  <a:gd name="T22" fmla="*/ 147 w 160"/>
                  <a:gd name="T23" fmla="*/ 96 h 199"/>
                  <a:gd name="T24" fmla="*/ 160 w 160"/>
                  <a:gd name="T25" fmla="*/ 132 h 199"/>
                  <a:gd name="T26" fmla="*/ 140 w 160"/>
                  <a:gd name="T27" fmla="*/ 181 h 199"/>
                  <a:gd name="T28" fmla="*/ 91 w 160"/>
                  <a:gd name="T29" fmla="*/ 199 h 199"/>
                  <a:gd name="T30" fmla="*/ 65 w 160"/>
                  <a:gd name="T31" fmla="*/ 196 h 199"/>
                  <a:gd name="T32" fmla="*/ 41 w 160"/>
                  <a:gd name="T33" fmla="*/ 186 h 199"/>
                  <a:gd name="T34" fmla="*/ 37 w 160"/>
                  <a:gd name="T35" fmla="*/ 197 h 199"/>
                  <a:gd name="T36" fmla="*/ 21 w 160"/>
                  <a:gd name="T37" fmla="*/ 197 h 199"/>
                  <a:gd name="T38" fmla="*/ 0 w 160"/>
                  <a:gd name="T39" fmla="*/ 127 h 199"/>
                  <a:gd name="T40" fmla="*/ 20 w 160"/>
                  <a:gd name="T41" fmla="*/ 119 h 199"/>
                  <a:gd name="T42" fmla="*/ 51 w 160"/>
                  <a:gd name="T43" fmla="*/ 158 h 199"/>
                  <a:gd name="T44" fmla="*/ 86 w 160"/>
                  <a:gd name="T45" fmla="*/ 173 h 199"/>
                  <a:gd name="T46" fmla="*/ 111 w 160"/>
                  <a:gd name="T47" fmla="*/ 165 h 199"/>
                  <a:gd name="T48" fmla="*/ 119 w 160"/>
                  <a:gd name="T49" fmla="*/ 148 h 199"/>
                  <a:gd name="T50" fmla="*/ 80 w 160"/>
                  <a:gd name="T51" fmla="*/ 122 h 199"/>
                  <a:gd name="T52" fmla="*/ 72 w 160"/>
                  <a:gd name="T53" fmla="*/ 121 h 199"/>
                  <a:gd name="T54" fmla="*/ 41 w 160"/>
                  <a:gd name="T55" fmla="*/ 111 h 199"/>
                  <a:gd name="T56" fmla="*/ 26 w 160"/>
                  <a:gd name="T57" fmla="*/ 104 h 199"/>
                  <a:gd name="T58" fmla="*/ 10 w 160"/>
                  <a:gd name="T59" fmla="*/ 85 h 199"/>
                  <a:gd name="T60" fmla="*/ 5 w 160"/>
                  <a:gd name="T61" fmla="*/ 62 h 199"/>
                  <a:gd name="T62" fmla="*/ 23 w 160"/>
                  <a:gd name="T63" fmla="*/ 18 h 199"/>
                  <a:gd name="T64" fmla="*/ 70 w 160"/>
                  <a:gd name="T65" fmla="*/ 0 h 199"/>
                  <a:gd name="T66" fmla="*/ 91 w 160"/>
                  <a:gd name="T67" fmla="*/ 3 h 199"/>
                  <a:gd name="T68" fmla="*/ 112 w 160"/>
                  <a:gd name="T69" fmla="*/ 1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0" h="199">
                    <a:moveTo>
                      <a:pt x="112" y="15"/>
                    </a:moveTo>
                    <a:cubicBezTo>
                      <a:pt x="116" y="3"/>
                      <a:pt x="116" y="3"/>
                      <a:pt x="116" y="3"/>
                    </a:cubicBezTo>
                    <a:cubicBezTo>
                      <a:pt x="132" y="3"/>
                      <a:pt x="132" y="3"/>
                      <a:pt x="132" y="3"/>
                    </a:cubicBezTo>
                    <a:cubicBezTo>
                      <a:pt x="148" y="60"/>
                      <a:pt x="148" y="60"/>
                      <a:pt x="148" y="60"/>
                    </a:cubicBezTo>
                    <a:cubicBezTo>
                      <a:pt x="129" y="67"/>
                      <a:pt x="129" y="67"/>
                      <a:pt x="129" y="67"/>
                    </a:cubicBezTo>
                    <a:cubicBezTo>
                      <a:pt x="122" y="55"/>
                      <a:pt x="114" y="46"/>
                      <a:pt x="104" y="38"/>
                    </a:cubicBezTo>
                    <a:cubicBezTo>
                      <a:pt x="94" y="31"/>
                      <a:pt x="85" y="28"/>
                      <a:pt x="73" y="28"/>
                    </a:cubicBezTo>
                    <a:cubicBezTo>
                      <a:pt x="65" y="28"/>
                      <a:pt x="59" y="29"/>
                      <a:pt x="54" y="33"/>
                    </a:cubicBezTo>
                    <a:cubicBezTo>
                      <a:pt x="49" y="36"/>
                      <a:pt x="46" y="41"/>
                      <a:pt x="46" y="47"/>
                    </a:cubicBezTo>
                    <a:cubicBezTo>
                      <a:pt x="46" y="57"/>
                      <a:pt x="62" y="65"/>
                      <a:pt x="91" y="73"/>
                    </a:cubicBezTo>
                    <a:cubicBezTo>
                      <a:pt x="96" y="73"/>
                      <a:pt x="99" y="75"/>
                      <a:pt x="101" y="75"/>
                    </a:cubicBezTo>
                    <a:cubicBezTo>
                      <a:pt x="124" y="82"/>
                      <a:pt x="138" y="88"/>
                      <a:pt x="147" y="96"/>
                    </a:cubicBezTo>
                    <a:cubicBezTo>
                      <a:pt x="155" y="106"/>
                      <a:pt x="160" y="117"/>
                      <a:pt x="160" y="132"/>
                    </a:cubicBezTo>
                    <a:cubicBezTo>
                      <a:pt x="160" y="153"/>
                      <a:pt x="153" y="169"/>
                      <a:pt x="140" y="181"/>
                    </a:cubicBezTo>
                    <a:cubicBezTo>
                      <a:pt x="129" y="194"/>
                      <a:pt x="111" y="199"/>
                      <a:pt x="91" y="199"/>
                    </a:cubicBezTo>
                    <a:cubicBezTo>
                      <a:pt x="81" y="199"/>
                      <a:pt x="73" y="199"/>
                      <a:pt x="65" y="196"/>
                    </a:cubicBezTo>
                    <a:cubicBezTo>
                      <a:pt x="55" y="194"/>
                      <a:pt x="47" y="191"/>
                      <a:pt x="41" y="186"/>
                    </a:cubicBezTo>
                    <a:cubicBezTo>
                      <a:pt x="37" y="197"/>
                      <a:pt x="37" y="197"/>
                      <a:pt x="37" y="197"/>
                    </a:cubicBezTo>
                    <a:cubicBezTo>
                      <a:pt x="21" y="197"/>
                      <a:pt x="21" y="197"/>
                      <a:pt x="21" y="197"/>
                    </a:cubicBezTo>
                    <a:cubicBezTo>
                      <a:pt x="0" y="127"/>
                      <a:pt x="0" y="127"/>
                      <a:pt x="0" y="127"/>
                    </a:cubicBezTo>
                    <a:cubicBezTo>
                      <a:pt x="20" y="119"/>
                      <a:pt x="20" y="119"/>
                      <a:pt x="20" y="119"/>
                    </a:cubicBezTo>
                    <a:cubicBezTo>
                      <a:pt x="28" y="137"/>
                      <a:pt x="37" y="150"/>
                      <a:pt x="51" y="158"/>
                    </a:cubicBezTo>
                    <a:cubicBezTo>
                      <a:pt x="62" y="168"/>
                      <a:pt x="73" y="173"/>
                      <a:pt x="86" y="173"/>
                    </a:cubicBezTo>
                    <a:cubicBezTo>
                      <a:pt x="96" y="173"/>
                      <a:pt x="104" y="169"/>
                      <a:pt x="111" y="165"/>
                    </a:cubicBezTo>
                    <a:cubicBezTo>
                      <a:pt x="117" y="160"/>
                      <a:pt x="119" y="155"/>
                      <a:pt x="119" y="148"/>
                    </a:cubicBezTo>
                    <a:cubicBezTo>
                      <a:pt x="119" y="137"/>
                      <a:pt x="106" y="129"/>
                      <a:pt x="80" y="122"/>
                    </a:cubicBezTo>
                    <a:cubicBezTo>
                      <a:pt x="77" y="121"/>
                      <a:pt x="73" y="121"/>
                      <a:pt x="72" y="121"/>
                    </a:cubicBezTo>
                    <a:cubicBezTo>
                      <a:pt x="59" y="117"/>
                      <a:pt x="49" y="114"/>
                      <a:pt x="41" y="111"/>
                    </a:cubicBezTo>
                    <a:cubicBezTo>
                      <a:pt x="34" y="108"/>
                      <a:pt x="28" y="106"/>
                      <a:pt x="26" y="104"/>
                    </a:cubicBezTo>
                    <a:cubicBezTo>
                      <a:pt x="18" y="99"/>
                      <a:pt x="13" y="93"/>
                      <a:pt x="10" y="85"/>
                    </a:cubicBezTo>
                    <a:cubicBezTo>
                      <a:pt x="7" y="78"/>
                      <a:pt x="5" y="70"/>
                      <a:pt x="5" y="62"/>
                    </a:cubicBezTo>
                    <a:cubicBezTo>
                      <a:pt x="5" y="44"/>
                      <a:pt x="11" y="29"/>
                      <a:pt x="23" y="18"/>
                    </a:cubicBezTo>
                    <a:cubicBezTo>
                      <a:pt x="36" y="7"/>
                      <a:pt x="51" y="0"/>
                      <a:pt x="70" y="0"/>
                    </a:cubicBezTo>
                    <a:cubicBezTo>
                      <a:pt x="77" y="0"/>
                      <a:pt x="85" y="2"/>
                      <a:pt x="91" y="3"/>
                    </a:cubicBezTo>
                    <a:cubicBezTo>
                      <a:pt x="98" y="7"/>
                      <a:pt x="106" y="10"/>
                      <a:pt x="112" y="15"/>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7" name="Freeform 12"/>
              <p:cNvSpPr/>
              <p:nvPr/>
            </p:nvSpPr>
            <p:spPr bwMode="auto">
              <a:xfrm>
                <a:off x="2697" y="2319"/>
                <a:ext cx="329" cy="333"/>
              </a:xfrm>
              <a:custGeom>
                <a:avLst/>
                <a:gdLst>
                  <a:gd name="T0" fmla="*/ 16 w 155"/>
                  <a:gd name="T1" fmla="*/ 0 h 155"/>
                  <a:gd name="T2" fmla="*/ 139 w 155"/>
                  <a:gd name="T3" fmla="*/ 0 h 155"/>
                  <a:gd name="T4" fmla="*/ 155 w 155"/>
                  <a:gd name="T5" fmla="*/ 47 h 155"/>
                  <a:gd name="T6" fmla="*/ 140 w 155"/>
                  <a:gd name="T7" fmla="*/ 54 h 155"/>
                  <a:gd name="T8" fmla="*/ 122 w 155"/>
                  <a:gd name="T9" fmla="*/ 27 h 155"/>
                  <a:gd name="T10" fmla="*/ 99 w 155"/>
                  <a:gd name="T11" fmla="*/ 21 h 155"/>
                  <a:gd name="T12" fmla="*/ 96 w 155"/>
                  <a:gd name="T13" fmla="*/ 21 h 155"/>
                  <a:gd name="T14" fmla="*/ 96 w 155"/>
                  <a:gd name="T15" fmla="*/ 107 h 155"/>
                  <a:gd name="T16" fmla="*/ 101 w 155"/>
                  <a:gd name="T17" fmla="*/ 130 h 155"/>
                  <a:gd name="T18" fmla="*/ 114 w 155"/>
                  <a:gd name="T19" fmla="*/ 135 h 155"/>
                  <a:gd name="T20" fmla="*/ 114 w 155"/>
                  <a:gd name="T21" fmla="*/ 155 h 155"/>
                  <a:gd name="T22" fmla="*/ 41 w 155"/>
                  <a:gd name="T23" fmla="*/ 155 h 155"/>
                  <a:gd name="T24" fmla="*/ 41 w 155"/>
                  <a:gd name="T25" fmla="*/ 135 h 155"/>
                  <a:gd name="T26" fmla="*/ 55 w 155"/>
                  <a:gd name="T27" fmla="*/ 130 h 155"/>
                  <a:gd name="T28" fmla="*/ 59 w 155"/>
                  <a:gd name="T29" fmla="*/ 107 h 155"/>
                  <a:gd name="T30" fmla="*/ 59 w 155"/>
                  <a:gd name="T31" fmla="*/ 21 h 155"/>
                  <a:gd name="T32" fmla="*/ 57 w 155"/>
                  <a:gd name="T33" fmla="*/ 21 h 155"/>
                  <a:gd name="T34" fmla="*/ 33 w 155"/>
                  <a:gd name="T35" fmla="*/ 27 h 155"/>
                  <a:gd name="T36" fmla="*/ 15 w 155"/>
                  <a:gd name="T37" fmla="*/ 54 h 155"/>
                  <a:gd name="T38" fmla="*/ 0 w 155"/>
                  <a:gd name="T39" fmla="*/ 4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5" h="155">
                    <a:moveTo>
                      <a:pt x="16" y="0"/>
                    </a:moveTo>
                    <a:cubicBezTo>
                      <a:pt x="139" y="0"/>
                      <a:pt x="139" y="0"/>
                      <a:pt x="139" y="0"/>
                    </a:cubicBezTo>
                    <a:cubicBezTo>
                      <a:pt x="155" y="47"/>
                      <a:pt x="155" y="47"/>
                      <a:pt x="155" y="47"/>
                    </a:cubicBezTo>
                    <a:cubicBezTo>
                      <a:pt x="140" y="54"/>
                      <a:pt x="140" y="54"/>
                      <a:pt x="140" y="54"/>
                    </a:cubicBezTo>
                    <a:cubicBezTo>
                      <a:pt x="135" y="41"/>
                      <a:pt x="129" y="32"/>
                      <a:pt x="122" y="27"/>
                    </a:cubicBezTo>
                    <a:cubicBezTo>
                      <a:pt x="116" y="23"/>
                      <a:pt x="109" y="21"/>
                      <a:pt x="99" y="21"/>
                    </a:cubicBezTo>
                    <a:cubicBezTo>
                      <a:pt x="96" y="21"/>
                      <a:pt x="96" y="21"/>
                      <a:pt x="96" y="21"/>
                    </a:cubicBezTo>
                    <a:cubicBezTo>
                      <a:pt x="96" y="107"/>
                      <a:pt x="96" y="107"/>
                      <a:pt x="96" y="107"/>
                    </a:cubicBezTo>
                    <a:cubicBezTo>
                      <a:pt x="96" y="119"/>
                      <a:pt x="98" y="127"/>
                      <a:pt x="101" y="130"/>
                    </a:cubicBezTo>
                    <a:cubicBezTo>
                      <a:pt x="103" y="133"/>
                      <a:pt x="108" y="135"/>
                      <a:pt x="114" y="135"/>
                    </a:cubicBezTo>
                    <a:cubicBezTo>
                      <a:pt x="114" y="155"/>
                      <a:pt x="114" y="155"/>
                      <a:pt x="114" y="155"/>
                    </a:cubicBezTo>
                    <a:cubicBezTo>
                      <a:pt x="41" y="155"/>
                      <a:pt x="41" y="155"/>
                      <a:pt x="41" y="155"/>
                    </a:cubicBezTo>
                    <a:cubicBezTo>
                      <a:pt x="41" y="135"/>
                      <a:pt x="41" y="135"/>
                      <a:pt x="41" y="135"/>
                    </a:cubicBezTo>
                    <a:cubicBezTo>
                      <a:pt x="47" y="135"/>
                      <a:pt x="52" y="133"/>
                      <a:pt x="55" y="130"/>
                    </a:cubicBezTo>
                    <a:cubicBezTo>
                      <a:pt x="57" y="127"/>
                      <a:pt x="59" y="119"/>
                      <a:pt x="59" y="107"/>
                    </a:cubicBezTo>
                    <a:cubicBezTo>
                      <a:pt x="59" y="21"/>
                      <a:pt x="59" y="21"/>
                      <a:pt x="59" y="21"/>
                    </a:cubicBezTo>
                    <a:cubicBezTo>
                      <a:pt x="57" y="21"/>
                      <a:pt x="57" y="21"/>
                      <a:pt x="57" y="21"/>
                    </a:cubicBezTo>
                    <a:cubicBezTo>
                      <a:pt x="47" y="21"/>
                      <a:pt x="39" y="23"/>
                      <a:pt x="33" y="27"/>
                    </a:cubicBezTo>
                    <a:cubicBezTo>
                      <a:pt x="26" y="32"/>
                      <a:pt x="20" y="41"/>
                      <a:pt x="15" y="54"/>
                    </a:cubicBezTo>
                    <a:cubicBezTo>
                      <a:pt x="0" y="47"/>
                      <a:pt x="0" y="47"/>
                      <a:pt x="0" y="47"/>
                    </a:cubicBezTo>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8" name="Freeform 13"/>
              <p:cNvSpPr>
                <a:spLocks noEditPoints="1"/>
              </p:cNvSpPr>
              <p:nvPr/>
            </p:nvSpPr>
            <p:spPr bwMode="auto">
              <a:xfrm>
                <a:off x="2973" y="2319"/>
                <a:ext cx="344" cy="333"/>
              </a:xfrm>
              <a:custGeom>
                <a:avLst/>
                <a:gdLst>
                  <a:gd name="T0" fmla="*/ 90 w 162"/>
                  <a:gd name="T1" fmla="*/ 80 h 155"/>
                  <a:gd name="T2" fmla="*/ 61 w 162"/>
                  <a:gd name="T3" fmla="*/ 80 h 155"/>
                  <a:gd name="T4" fmla="*/ 75 w 162"/>
                  <a:gd name="T5" fmla="*/ 36 h 155"/>
                  <a:gd name="T6" fmla="*/ 90 w 162"/>
                  <a:gd name="T7" fmla="*/ 80 h 155"/>
                  <a:gd name="T8" fmla="*/ 25 w 162"/>
                  <a:gd name="T9" fmla="*/ 109 h 155"/>
                  <a:gd name="T10" fmla="*/ 23 w 162"/>
                  <a:gd name="T11" fmla="*/ 112 h 155"/>
                  <a:gd name="T12" fmla="*/ 0 w 162"/>
                  <a:gd name="T13" fmla="*/ 135 h 155"/>
                  <a:gd name="T14" fmla="*/ 0 w 162"/>
                  <a:gd name="T15" fmla="*/ 155 h 155"/>
                  <a:gd name="T16" fmla="*/ 62 w 162"/>
                  <a:gd name="T17" fmla="*/ 155 h 155"/>
                  <a:gd name="T18" fmla="*/ 62 w 162"/>
                  <a:gd name="T19" fmla="*/ 135 h 155"/>
                  <a:gd name="T20" fmla="*/ 49 w 162"/>
                  <a:gd name="T21" fmla="*/ 133 h 155"/>
                  <a:gd name="T22" fmla="*/ 46 w 162"/>
                  <a:gd name="T23" fmla="*/ 125 h 155"/>
                  <a:gd name="T24" fmla="*/ 46 w 162"/>
                  <a:gd name="T25" fmla="*/ 122 h 155"/>
                  <a:gd name="T26" fmla="*/ 46 w 162"/>
                  <a:gd name="T27" fmla="*/ 120 h 155"/>
                  <a:gd name="T28" fmla="*/ 52 w 162"/>
                  <a:gd name="T29" fmla="*/ 99 h 155"/>
                  <a:gd name="T30" fmla="*/ 96 w 162"/>
                  <a:gd name="T31" fmla="*/ 99 h 155"/>
                  <a:gd name="T32" fmla="*/ 105 w 162"/>
                  <a:gd name="T33" fmla="*/ 120 h 155"/>
                  <a:gd name="T34" fmla="*/ 106 w 162"/>
                  <a:gd name="T35" fmla="*/ 124 h 155"/>
                  <a:gd name="T36" fmla="*/ 106 w 162"/>
                  <a:gd name="T37" fmla="*/ 127 h 155"/>
                  <a:gd name="T38" fmla="*/ 103 w 162"/>
                  <a:gd name="T39" fmla="*/ 133 h 155"/>
                  <a:gd name="T40" fmla="*/ 92 w 162"/>
                  <a:gd name="T41" fmla="*/ 135 h 155"/>
                  <a:gd name="T42" fmla="*/ 90 w 162"/>
                  <a:gd name="T43" fmla="*/ 135 h 155"/>
                  <a:gd name="T44" fmla="*/ 90 w 162"/>
                  <a:gd name="T45" fmla="*/ 155 h 155"/>
                  <a:gd name="T46" fmla="*/ 162 w 162"/>
                  <a:gd name="T47" fmla="*/ 155 h 155"/>
                  <a:gd name="T48" fmla="*/ 162 w 162"/>
                  <a:gd name="T49" fmla="*/ 135 h 155"/>
                  <a:gd name="T50" fmla="*/ 142 w 162"/>
                  <a:gd name="T51" fmla="*/ 115 h 155"/>
                  <a:gd name="T52" fmla="*/ 142 w 162"/>
                  <a:gd name="T53" fmla="*/ 114 h 155"/>
                  <a:gd name="T54" fmla="*/ 101 w 162"/>
                  <a:gd name="T55" fmla="*/ 0 h 155"/>
                  <a:gd name="T56" fmla="*/ 67 w 162"/>
                  <a:gd name="T57" fmla="*/ 0 h 155"/>
                  <a:gd name="T58" fmla="*/ 25 w 162"/>
                  <a:gd name="T59" fmla="*/ 10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155">
                    <a:moveTo>
                      <a:pt x="90" y="80"/>
                    </a:moveTo>
                    <a:cubicBezTo>
                      <a:pt x="61" y="80"/>
                      <a:pt x="61" y="80"/>
                      <a:pt x="61" y="80"/>
                    </a:cubicBezTo>
                    <a:cubicBezTo>
                      <a:pt x="75" y="36"/>
                      <a:pt x="75" y="36"/>
                      <a:pt x="75" y="36"/>
                    </a:cubicBezTo>
                    <a:lnTo>
                      <a:pt x="90" y="80"/>
                    </a:lnTo>
                    <a:close/>
                    <a:moveTo>
                      <a:pt x="25" y="109"/>
                    </a:moveTo>
                    <a:cubicBezTo>
                      <a:pt x="25" y="109"/>
                      <a:pt x="25" y="111"/>
                      <a:pt x="23" y="112"/>
                    </a:cubicBezTo>
                    <a:cubicBezTo>
                      <a:pt x="18" y="125"/>
                      <a:pt x="10" y="133"/>
                      <a:pt x="0" y="135"/>
                    </a:cubicBezTo>
                    <a:cubicBezTo>
                      <a:pt x="0" y="155"/>
                      <a:pt x="0" y="155"/>
                      <a:pt x="0" y="155"/>
                    </a:cubicBezTo>
                    <a:cubicBezTo>
                      <a:pt x="62" y="155"/>
                      <a:pt x="62" y="155"/>
                      <a:pt x="62" y="155"/>
                    </a:cubicBezTo>
                    <a:cubicBezTo>
                      <a:pt x="62" y="135"/>
                      <a:pt x="62" y="135"/>
                      <a:pt x="62" y="135"/>
                    </a:cubicBezTo>
                    <a:cubicBezTo>
                      <a:pt x="56" y="135"/>
                      <a:pt x="51" y="135"/>
                      <a:pt x="49" y="133"/>
                    </a:cubicBezTo>
                    <a:cubicBezTo>
                      <a:pt x="46" y="132"/>
                      <a:pt x="46" y="128"/>
                      <a:pt x="46" y="125"/>
                    </a:cubicBezTo>
                    <a:cubicBezTo>
                      <a:pt x="46" y="124"/>
                      <a:pt x="46" y="124"/>
                      <a:pt x="46" y="122"/>
                    </a:cubicBezTo>
                    <a:cubicBezTo>
                      <a:pt x="46" y="120"/>
                      <a:pt x="46" y="120"/>
                      <a:pt x="46" y="120"/>
                    </a:cubicBezTo>
                    <a:cubicBezTo>
                      <a:pt x="52" y="99"/>
                      <a:pt x="52" y="99"/>
                      <a:pt x="52" y="99"/>
                    </a:cubicBezTo>
                    <a:cubicBezTo>
                      <a:pt x="96" y="99"/>
                      <a:pt x="96" y="99"/>
                      <a:pt x="96" y="99"/>
                    </a:cubicBezTo>
                    <a:cubicBezTo>
                      <a:pt x="105" y="120"/>
                      <a:pt x="105" y="120"/>
                      <a:pt x="105" y="120"/>
                    </a:cubicBezTo>
                    <a:cubicBezTo>
                      <a:pt x="105" y="120"/>
                      <a:pt x="106" y="122"/>
                      <a:pt x="106" y="124"/>
                    </a:cubicBezTo>
                    <a:cubicBezTo>
                      <a:pt x="106" y="124"/>
                      <a:pt x="106" y="125"/>
                      <a:pt x="106" y="127"/>
                    </a:cubicBezTo>
                    <a:cubicBezTo>
                      <a:pt x="106" y="130"/>
                      <a:pt x="105" y="132"/>
                      <a:pt x="103" y="133"/>
                    </a:cubicBezTo>
                    <a:cubicBezTo>
                      <a:pt x="101" y="135"/>
                      <a:pt x="96" y="135"/>
                      <a:pt x="92" y="135"/>
                    </a:cubicBezTo>
                    <a:cubicBezTo>
                      <a:pt x="90" y="135"/>
                      <a:pt x="90" y="135"/>
                      <a:pt x="90" y="135"/>
                    </a:cubicBezTo>
                    <a:cubicBezTo>
                      <a:pt x="90" y="155"/>
                      <a:pt x="90" y="155"/>
                      <a:pt x="90" y="155"/>
                    </a:cubicBezTo>
                    <a:cubicBezTo>
                      <a:pt x="162" y="155"/>
                      <a:pt x="162" y="155"/>
                      <a:pt x="162" y="155"/>
                    </a:cubicBezTo>
                    <a:cubicBezTo>
                      <a:pt x="162" y="135"/>
                      <a:pt x="162" y="135"/>
                      <a:pt x="162" y="135"/>
                    </a:cubicBezTo>
                    <a:cubicBezTo>
                      <a:pt x="153" y="135"/>
                      <a:pt x="147" y="127"/>
                      <a:pt x="142" y="115"/>
                    </a:cubicBezTo>
                    <a:cubicBezTo>
                      <a:pt x="142" y="114"/>
                      <a:pt x="142" y="114"/>
                      <a:pt x="142" y="114"/>
                    </a:cubicBezTo>
                    <a:cubicBezTo>
                      <a:pt x="101" y="0"/>
                      <a:pt x="101" y="0"/>
                      <a:pt x="101" y="0"/>
                    </a:cubicBezTo>
                    <a:cubicBezTo>
                      <a:pt x="67" y="0"/>
                      <a:pt x="67" y="0"/>
                      <a:pt x="67" y="0"/>
                    </a:cubicBezTo>
                    <a:lnTo>
                      <a:pt x="25" y="109"/>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9" name="Freeform 14"/>
              <p:cNvSpPr/>
              <p:nvPr/>
            </p:nvSpPr>
            <p:spPr bwMode="auto">
              <a:xfrm>
                <a:off x="3268" y="2319"/>
                <a:ext cx="329" cy="333"/>
              </a:xfrm>
              <a:custGeom>
                <a:avLst/>
                <a:gdLst>
                  <a:gd name="T0" fmla="*/ 16 w 155"/>
                  <a:gd name="T1" fmla="*/ 0 h 155"/>
                  <a:gd name="T2" fmla="*/ 137 w 155"/>
                  <a:gd name="T3" fmla="*/ 0 h 155"/>
                  <a:gd name="T4" fmla="*/ 155 w 155"/>
                  <a:gd name="T5" fmla="*/ 47 h 155"/>
                  <a:gd name="T6" fmla="*/ 140 w 155"/>
                  <a:gd name="T7" fmla="*/ 54 h 155"/>
                  <a:gd name="T8" fmla="*/ 122 w 155"/>
                  <a:gd name="T9" fmla="*/ 27 h 155"/>
                  <a:gd name="T10" fmla="*/ 98 w 155"/>
                  <a:gd name="T11" fmla="*/ 21 h 155"/>
                  <a:gd name="T12" fmla="*/ 96 w 155"/>
                  <a:gd name="T13" fmla="*/ 21 h 155"/>
                  <a:gd name="T14" fmla="*/ 96 w 155"/>
                  <a:gd name="T15" fmla="*/ 107 h 155"/>
                  <a:gd name="T16" fmla="*/ 99 w 155"/>
                  <a:gd name="T17" fmla="*/ 130 h 155"/>
                  <a:gd name="T18" fmla="*/ 114 w 155"/>
                  <a:gd name="T19" fmla="*/ 135 h 155"/>
                  <a:gd name="T20" fmla="*/ 114 w 155"/>
                  <a:gd name="T21" fmla="*/ 155 h 155"/>
                  <a:gd name="T22" fmla="*/ 41 w 155"/>
                  <a:gd name="T23" fmla="*/ 155 h 155"/>
                  <a:gd name="T24" fmla="*/ 41 w 155"/>
                  <a:gd name="T25" fmla="*/ 135 h 155"/>
                  <a:gd name="T26" fmla="*/ 54 w 155"/>
                  <a:gd name="T27" fmla="*/ 130 h 155"/>
                  <a:gd name="T28" fmla="*/ 59 w 155"/>
                  <a:gd name="T29" fmla="*/ 107 h 155"/>
                  <a:gd name="T30" fmla="*/ 59 w 155"/>
                  <a:gd name="T31" fmla="*/ 21 h 155"/>
                  <a:gd name="T32" fmla="*/ 56 w 155"/>
                  <a:gd name="T33" fmla="*/ 21 h 155"/>
                  <a:gd name="T34" fmla="*/ 31 w 155"/>
                  <a:gd name="T35" fmla="*/ 27 h 155"/>
                  <a:gd name="T36" fmla="*/ 13 w 155"/>
                  <a:gd name="T37" fmla="*/ 54 h 155"/>
                  <a:gd name="T38" fmla="*/ 0 w 155"/>
                  <a:gd name="T39" fmla="*/ 4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5" h="155">
                    <a:moveTo>
                      <a:pt x="16" y="0"/>
                    </a:moveTo>
                    <a:cubicBezTo>
                      <a:pt x="137" y="0"/>
                      <a:pt x="137" y="0"/>
                      <a:pt x="137" y="0"/>
                    </a:cubicBezTo>
                    <a:cubicBezTo>
                      <a:pt x="155" y="47"/>
                      <a:pt x="155" y="47"/>
                      <a:pt x="155" y="47"/>
                    </a:cubicBezTo>
                    <a:cubicBezTo>
                      <a:pt x="140" y="54"/>
                      <a:pt x="140" y="54"/>
                      <a:pt x="140" y="54"/>
                    </a:cubicBezTo>
                    <a:cubicBezTo>
                      <a:pt x="135" y="41"/>
                      <a:pt x="129" y="32"/>
                      <a:pt x="122" y="27"/>
                    </a:cubicBezTo>
                    <a:cubicBezTo>
                      <a:pt x="116" y="23"/>
                      <a:pt x="108" y="21"/>
                      <a:pt x="98" y="21"/>
                    </a:cubicBezTo>
                    <a:cubicBezTo>
                      <a:pt x="96" y="21"/>
                      <a:pt x="96" y="21"/>
                      <a:pt x="96" y="21"/>
                    </a:cubicBezTo>
                    <a:cubicBezTo>
                      <a:pt x="96" y="107"/>
                      <a:pt x="96" y="107"/>
                      <a:pt x="96" y="107"/>
                    </a:cubicBezTo>
                    <a:cubicBezTo>
                      <a:pt x="96" y="119"/>
                      <a:pt x="98" y="127"/>
                      <a:pt x="99" y="130"/>
                    </a:cubicBezTo>
                    <a:cubicBezTo>
                      <a:pt x="103" y="133"/>
                      <a:pt x="106" y="135"/>
                      <a:pt x="114" y="135"/>
                    </a:cubicBezTo>
                    <a:cubicBezTo>
                      <a:pt x="114" y="155"/>
                      <a:pt x="114" y="155"/>
                      <a:pt x="114" y="155"/>
                    </a:cubicBezTo>
                    <a:cubicBezTo>
                      <a:pt x="41" y="155"/>
                      <a:pt x="41" y="155"/>
                      <a:pt x="41" y="155"/>
                    </a:cubicBezTo>
                    <a:cubicBezTo>
                      <a:pt x="41" y="135"/>
                      <a:pt x="41" y="135"/>
                      <a:pt x="41" y="135"/>
                    </a:cubicBezTo>
                    <a:cubicBezTo>
                      <a:pt x="47" y="135"/>
                      <a:pt x="52" y="133"/>
                      <a:pt x="54" y="130"/>
                    </a:cubicBezTo>
                    <a:cubicBezTo>
                      <a:pt x="57" y="127"/>
                      <a:pt x="59" y="119"/>
                      <a:pt x="59" y="107"/>
                    </a:cubicBezTo>
                    <a:cubicBezTo>
                      <a:pt x="59" y="21"/>
                      <a:pt x="59" y="21"/>
                      <a:pt x="59" y="21"/>
                    </a:cubicBezTo>
                    <a:cubicBezTo>
                      <a:pt x="56" y="21"/>
                      <a:pt x="56" y="21"/>
                      <a:pt x="56" y="21"/>
                    </a:cubicBezTo>
                    <a:cubicBezTo>
                      <a:pt x="46" y="21"/>
                      <a:pt x="38" y="23"/>
                      <a:pt x="31" y="27"/>
                    </a:cubicBezTo>
                    <a:cubicBezTo>
                      <a:pt x="26" y="32"/>
                      <a:pt x="20" y="41"/>
                      <a:pt x="13" y="54"/>
                    </a:cubicBezTo>
                    <a:cubicBezTo>
                      <a:pt x="0" y="47"/>
                      <a:pt x="0" y="47"/>
                      <a:pt x="0" y="47"/>
                    </a:cubicBezTo>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60" name="Freeform 15"/>
              <p:cNvSpPr/>
              <p:nvPr/>
            </p:nvSpPr>
            <p:spPr bwMode="auto">
              <a:xfrm>
                <a:off x="3588" y="2319"/>
                <a:ext cx="314" cy="333"/>
              </a:xfrm>
              <a:custGeom>
                <a:avLst/>
                <a:gdLst>
                  <a:gd name="T0" fmla="*/ 0 w 147"/>
                  <a:gd name="T1" fmla="*/ 0 h 155"/>
                  <a:gd name="T2" fmla="*/ 122 w 147"/>
                  <a:gd name="T3" fmla="*/ 0 h 155"/>
                  <a:gd name="T4" fmla="*/ 142 w 147"/>
                  <a:gd name="T5" fmla="*/ 47 h 155"/>
                  <a:gd name="T6" fmla="*/ 129 w 147"/>
                  <a:gd name="T7" fmla="*/ 54 h 155"/>
                  <a:gd name="T8" fmla="*/ 103 w 147"/>
                  <a:gd name="T9" fmla="*/ 27 h 155"/>
                  <a:gd name="T10" fmla="*/ 72 w 147"/>
                  <a:gd name="T11" fmla="*/ 19 h 155"/>
                  <a:gd name="T12" fmla="*/ 59 w 147"/>
                  <a:gd name="T13" fmla="*/ 23 h 155"/>
                  <a:gd name="T14" fmla="*/ 55 w 147"/>
                  <a:gd name="T15" fmla="*/ 39 h 155"/>
                  <a:gd name="T16" fmla="*/ 55 w 147"/>
                  <a:gd name="T17" fmla="*/ 60 h 155"/>
                  <a:gd name="T18" fmla="*/ 62 w 147"/>
                  <a:gd name="T19" fmla="*/ 60 h 155"/>
                  <a:gd name="T20" fmla="*/ 78 w 147"/>
                  <a:gd name="T21" fmla="*/ 55 h 155"/>
                  <a:gd name="T22" fmla="*/ 83 w 147"/>
                  <a:gd name="T23" fmla="*/ 37 h 155"/>
                  <a:gd name="T24" fmla="*/ 98 w 147"/>
                  <a:gd name="T25" fmla="*/ 37 h 155"/>
                  <a:gd name="T26" fmla="*/ 98 w 147"/>
                  <a:gd name="T27" fmla="*/ 106 h 155"/>
                  <a:gd name="T28" fmla="*/ 83 w 147"/>
                  <a:gd name="T29" fmla="*/ 106 h 155"/>
                  <a:gd name="T30" fmla="*/ 77 w 147"/>
                  <a:gd name="T31" fmla="*/ 86 h 155"/>
                  <a:gd name="T32" fmla="*/ 62 w 147"/>
                  <a:gd name="T33" fmla="*/ 80 h 155"/>
                  <a:gd name="T34" fmla="*/ 55 w 147"/>
                  <a:gd name="T35" fmla="*/ 80 h 155"/>
                  <a:gd name="T36" fmla="*/ 55 w 147"/>
                  <a:gd name="T37" fmla="*/ 115 h 155"/>
                  <a:gd name="T38" fmla="*/ 59 w 147"/>
                  <a:gd name="T39" fmla="*/ 132 h 155"/>
                  <a:gd name="T40" fmla="*/ 72 w 147"/>
                  <a:gd name="T41" fmla="*/ 135 h 155"/>
                  <a:gd name="T42" fmla="*/ 106 w 147"/>
                  <a:gd name="T43" fmla="*/ 125 h 155"/>
                  <a:gd name="T44" fmla="*/ 134 w 147"/>
                  <a:gd name="T45" fmla="*/ 93 h 155"/>
                  <a:gd name="T46" fmla="*/ 147 w 147"/>
                  <a:gd name="T47" fmla="*/ 101 h 155"/>
                  <a:gd name="T48" fmla="*/ 125 w 147"/>
                  <a:gd name="T49" fmla="*/ 155 h 155"/>
                  <a:gd name="T50" fmla="*/ 0 w 147"/>
                  <a:gd name="T51" fmla="*/ 155 h 155"/>
                  <a:gd name="T52" fmla="*/ 0 w 147"/>
                  <a:gd name="T53" fmla="*/ 135 h 155"/>
                  <a:gd name="T54" fmla="*/ 15 w 147"/>
                  <a:gd name="T55" fmla="*/ 130 h 155"/>
                  <a:gd name="T56" fmla="*/ 18 w 147"/>
                  <a:gd name="T57" fmla="*/ 107 h 155"/>
                  <a:gd name="T58" fmla="*/ 18 w 147"/>
                  <a:gd name="T59" fmla="*/ 47 h 155"/>
                  <a:gd name="T60" fmla="*/ 15 w 147"/>
                  <a:gd name="T61" fmla="*/ 24 h 155"/>
                  <a:gd name="T62" fmla="*/ 0 w 147"/>
                  <a:gd name="T63"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7" h="155">
                    <a:moveTo>
                      <a:pt x="0" y="0"/>
                    </a:moveTo>
                    <a:cubicBezTo>
                      <a:pt x="122" y="0"/>
                      <a:pt x="122" y="0"/>
                      <a:pt x="122" y="0"/>
                    </a:cubicBezTo>
                    <a:cubicBezTo>
                      <a:pt x="142" y="47"/>
                      <a:pt x="142" y="47"/>
                      <a:pt x="142" y="47"/>
                    </a:cubicBezTo>
                    <a:cubicBezTo>
                      <a:pt x="129" y="54"/>
                      <a:pt x="129" y="54"/>
                      <a:pt x="129" y="54"/>
                    </a:cubicBezTo>
                    <a:cubicBezTo>
                      <a:pt x="120" y="42"/>
                      <a:pt x="112" y="34"/>
                      <a:pt x="103" y="27"/>
                    </a:cubicBezTo>
                    <a:cubicBezTo>
                      <a:pt x="93" y="21"/>
                      <a:pt x="83" y="19"/>
                      <a:pt x="72" y="19"/>
                    </a:cubicBezTo>
                    <a:cubicBezTo>
                      <a:pt x="65" y="19"/>
                      <a:pt x="62" y="19"/>
                      <a:pt x="59" y="23"/>
                    </a:cubicBezTo>
                    <a:cubicBezTo>
                      <a:pt x="57" y="24"/>
                      <a:pt x="55" y="31"/>
                      <a:pt x="55" y="39"/>
                    </a:cubicBezTo>
                    <a:cubicBezTo>
                      <a:pt x="55" y="60"/>
                      <a:pt x="55" y="60"/>
                      <a:pt x="55" y="60"/>
                    </a:cubicBezTo>
                    <a:cubicBezTo>
                      <a:pt x="62" y="60"/>
                      <a:pt x="62" y="60"/>
                      <a:pt x="62" y="60"/>
                    </a:cubicBezTo>
                    <a:cubicBezTo>
                      <a:pt x="70" y="60"/>
                      <a:pt x="75" y="58"/>
                      <a:pt x="78" y="55"/>
                    </a:cubicBezTo>
                    <a:cubicBezTo>
                      <a:pt x="80" y="54"/>
                      <a:pt x="81" y="47"/>
                      <a:pt x="83" y="37"/>
                    </a:cubicBezTo>
                    <a:cubicBezTo>
                      <a:pt x="98" y="37"/>
                      <a:pt x="98" y="37"/>
                      <a:pt x="98" y="37"/>
                    </a:cubicBezTo>
                    <a:cubicBezTo>
                      <a:pt x="98" y="106"/>
                      <a:pt x="98" y="106"/>
                      <a:pt x="98" y="106"/>
                    </a:cubicBezTo>
                    <a:cubicBezTo>
                      <a:pt x="83" y="106"/>
                      <a:pt x="83" y="106"/>
                      <a:pt x="83" y="106"/>
                    </a:cubicBezTo>
                    <a:cubicBezTo>
                      <a:pt x="81" y="98"/>
                      <a:pt x="80" y="91"/>
                      <a:pt x="77" y="86"/>
                    </a:cubicBezTo>
                    <a:cubicBezTo>
                      <a:pt x="73" y="83"/>
                      <a:pt x="68" y="80"/>
                      <a:pt x="62" y="80"/>
                    </a:cubicBezTo>
                    <a:cubicBezTo>
                      <a:pt x="55" y="80"/>
                      <a:pt x="55" y="80"/>
                      <a:pt x="55" y="80"/>
                    </a:cubicBezTo>
                    <a:cubicBezTo>
                      <a:pt x="55" y="115"/>
                      <a:pt x="55" y="115"/>
                      <a:pt x="55" y="115"/>
                    </a:cubicBezTo>
                    <a:cubicBezTo>
                      <a:pt x="55" y="125"/>
                      <a:pt x="57" y="130"/>
                      <a:pt x="59" y="132"/>
                    </a:cubicBezTo>
                    <a:cubicBezTo>
                      <a:pt x="62" y="135"/>
                      <a:pt x="65" y="135"/>
                      <a:pt x="72" y="135"/>
                    </a:cubicBezTo>
                    <a:cubicBezTo>
                      <a:pt x="83" y="135"/>
                      <a:pt x="94" y="132"/>
                      <a:pt x="106" y="125"/>
                    </a:cubicBezTo>
                    <a:cubicBezTo>
                      <a:pt x="116" y="117"/>
                      <a:pt x="125" y="107"/>
                      <a:pt x="134" y="93"/>
                    </a:cubicBezTo>
                    <a:cubicBezTo>
                      <a:pt x="147" y="101"/>
                      <a:pt x="147" y="101"/>
                      <a:pt x="147" y="101"/>
                    </a:cubicBezTo>
                    <a:cubicBezTo>
                      <a:pt x="125" y="155"/>
                      <a:pt x="125" y="155"/>
                      <a:pt x="125" y="155"/>
                    </a:cubicBezTo>
                    <a:cubicBezTo>
                      <a:pt x="0" y="155"/>
                      <a:pt x="0" y="155"/>
                      <a:pt x="0" y="155"/>
                    </a:cubicBezTo>
                    <a:cubicBezTo>
                      <a:pt x="0" y="135"/>
                      <a:pt x="0" y="135"/>
                      <a:pt x="0" y="135"/>
                    </a:cubicBezTo>
                    <a:cubicBezTo>
                      <a:pt x="6" y="135"/>
                      <a:pt x="11" y="133"/>
                      <a:pt x="15" y="130"/>
                    </a:cubicBezTo>
                    <a:cubicBezTo>
                      <a:pt x="16" y="127"/>
                      <a:pt x="18" y="119"/>
                      <a:pt x="18" y="107"/>
                    </a:cubicBezTo>
                    <a:cubicBezTo>
                      <a:pt x="18" y="47"/>
                      <a:pt x="18" y="47"/>
                      <a:pt x="18" y="47"/>
                    </a:cubicBezTo>
                    <a:cubicBezTo>
                      <a:pt x="18" y="36"/>
                      <a:pt x="16" y="27"/>
                      <a:pt x="15" y="24"/>
                    </a:cubicBezTo>
                    <a:cubicBezTo>
                      <a:pt x="11" y="21"/>
                      <a:pt x="6" y="19"/>
                      <a:pt x="0" y="19"/>
                    </a:cubicBezTo>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61" name="Freeform 16"/>
              <p:cNvSpPr/>
              <p:nvPr/>
            </p:nvSpPr>
            <p:spPr bwMode="auto">
              <a:xfrm>
                <a:off x="4072" y="2232"/>
                <a:ext cx="406" cy="430"/>
              </a:xfrm>
              <a:custGeom>
                <a:avLst/>
                <a:gdLst>
                  <a:gd name="T0" fmla="*/ 130 w 189"/>
                  <a:gd name="T1" fmla="*/ 12 h 200"/>
                  <a:gd name="T2" fmla="*/ 135 w 189"/>
                  <a:gd name="T3" fmla="*/ 3 h 200"/>
                  <a:gd name="T4" fmla="*/ 151 w 189"/>
                  <a:gd name="T5" fmla="*/ 3 h 200"/>
                  <a:gd name="T6" fmla="*/ 169 w 189"/>
                  <a:gd name="T7" fmla="*/ 67 h 200"/>
                  <a:gd name="T8" fmla="*/ 148 w 189"/>
                  <a:gd name="T9" fmla="*/ 77 h 200"/>
                  <a:gd name="T10" fmla="*/ 122 w 189"/>
                  <a:gd name="T11" fmla="*/ 39 h 200"/>
                  <a:gd name="T12" fmla="*/ 91 w 189"/>
                  <a:gd name="T13" fmla="*/ 26 h 200"/>
                  <a:gd name="T14" fmla="*/ 60 w 189"/>
                  <a:gd name="T15" fmla="*/ 46 h 200"/>
                  <a:gd name="T16" fmla="*/ 49 w 189"/>
                  <a:gd name="T17" fmla="*/ 99 h 200"/>
                  <a:gd name="T18" fmla="*/ 59 w 189"/>
                  <a:gd name="T19" fmla="*/ 153 h 200"/>
                  <a:gd name="T20" fmla="*/ 91 w 189"/>
                  <a:gd name="T21" fmla="*/ 171 h 200"/>
                  <a:gd name="T22" fmla="*/ 117 w 189"/>
                  <a:gd name="T23" fmla="*/ 161 h 200"/>
                  <a:gd name="T24" fmla="*/ 127 w 189"/>
                  <a:gd name="T25" fmla="*/ 139 h 200"/>
                  <a:gd name="T26" fmla="*/ 122 w 189"/>
                  <a:gd name="T27" fmla="*/ 124 h 200"/>
                  <a:gd name="T28" fmla="*/ 106 w 189"/>
                  <a:gd name="T29" fmla="*/ 119 h 200"/>
                  <a:gd name="T30" fmla="*/ 106 w 189"/>
                  <a:gd name="T31" fmla="*/ 96 h 200"/>
                  <a:gd name="T32" fmla="*/ 189 w 189"/>
                  <a:gd name="T33" fmla="*/ 96 h 200"/>
                  <a:gd name="T34" fmla="*/ 189 w 189"/>
                  <a:gd name="T35" fmla="*/ 119 h 200"/>
                  <a:gd name="T36" fmla="*/ 173 w 189"/>
                  <a:gd name="T37" fmla="*/ 127 h 200"/>
                  <a:gd name="T38" fmla="*/ 169 w 189"/>
                  <a:gd name="T39" fmla="*/ 147 h 200"/>
                  <a:gd name="T40" fmla="*/ 169 w 189"/>
                  <a:gd name="T41" fmla="*/ 197 h 200"/>
                  <a:gd name="T42" fmla="*/ 142 w 189"/>
                  <a:gd name="T43" fmla="*/ 197 h 200"/>
                  <a:gd name="T44" fmla="*/ 135 w 189"/>
                  <a:gd name="T45" fmla="*/ 182 h 200"/>
                  <a:gd name="T46" fmla="*/ 109 w 189"/>
                  <a:gd name="T47" fmla="*/ 196 h 200"/>
                  <a:gd name="T48" fmla="*/ 81 w 189"/>
                  <a:gd name="T49" fmla="*/ 200 h 200"/>
                  <a:gd name="T50" fmla="*/ 21 w 189"/>
                  <a:gd name="T51" fmla="*/ 173 h 200"/>
                  <a:gd name="T52" fmla="*/ 0 w 189"/>
                  <a:gd name="T53" fmla="*/ 98 h 200"/>
                  <a:gd name="T54" fmla="*/ 24 w 189"/>
                  <a:gd name="T55" fmla="*/ 28 h 200"/>
                  <a:gd name="T56" fmla="*/ 91 w 189"/>
                  <a:gd name="T57" fmla="*/ 0 h 200"/>
                  <a:gd name="T58" fmla="*/ 111 w 189"/>
                  <a:gd name="T59" fmla="*/ 3 h 200"/>
                  <a:gd name="T60" fmla="*/ 130 w 189"/>
                  <a:gd name="T61" fmla="*/ 1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9" h="200">
                    <a:moveTo>
                      <a:pt x="130" y="12"/>
                    </a:moveTo>
                    <a:cubicBezTo>
                      <a:pt x="135" y="3"/>
                      <a:pt x="135" y="3"/>
                      <a:pt x="135" y="3"/>
                    </a:cubicBezTo>
                    <a:cubicBezTo>
                      <a:pt x="151" y="3"/>
                      <a:pt x="151" y="3"/>
                      <a:pt x="151" y="3"/>
                    </a:cubicBezTo>
                    <a:cubicBezTo>
                      <a:pt x="169" y="67"/>
                      <a:pt x="169" y="67"/>
                      <a:pt x="169" y="67"/>
                    </a:cubicBezTo>
                    <a:cubicBezTo>
                      <a:pt x="148" y="77"/>
                      <a:pt x="148" y="77"/>
                      <a:pt x="148" y="77"/>
                    </a:cubicBezTo>
                    <a:cubicBezTo>
                      <a:pt x="138" y="59"/>
                      <a:pt x="130" y="46"/>
                      <a:pt x="122" y="39"/>
                    </a:cubicBezTo>
                    <a:cubicBezTo>
                      <a:pt x="112" y="31"/>
                      <a:pt x="103" y="26"/>
                      <a:pt x="91" y="26"/>
                    </a:cubicBezTo>
                    <a:cubicBezTo>
                      <a:pt x="78" y="26"/>
                      <a:pt x="67" y="33"/>
                      <a:pt x="60" y="46"/>
                    </a:cubicBezTo>
                    <a:cubicBezTo>
                      <a:pt x="52" y="59"/>
                      <a:pt x="49" y="77"/>
                      <a:pt x="49" y="99"/>
                    </a:cubicBezTo>
                    <a:cubicBezTo>
                      <a:pt x="49" y="122"/>
                      <a:pt x="52" y="140"/>
                      <a:pt x="59" y="153"/>
                    </a:cubicBezTo>
                    <a:cubicBezTo>
                      <a:pt x="67" y="165"/>
                      <a:pt x="76" y="171"/>
                      <a:pt x="91" y="171"/>
                    </a:cubicBezTo>
                    <a:cubicBezTo>
                      <a:pt x="103" y="171"/>
                      <a:pt x="111" y="168"/>
                      <a:pt x="117" y="161"/>
                    </a:cubicBezTo>
                    <a:cubicBezTo>
                      <a:pt x="124" y="156"/>
                      <a:pt x="127" y="148"/>
                      <a:pt x="127" y="139"/>
                    </a:cubicBezTo>
                    <a:cubicBezTo>
                      <a:pt x="127" y="132"/>
                      <a:pt x="125" y="127"/>
                      <a:pt x="122" y="124"/>
                    </a:cubicBezTo>
                    <a:cubicBezTo>
                      <a:pt x="119" y="121"/>
                      <a:pt x="114" y="119"/>
                      <a:pt x="106" y="119"/>
                    </a:cubicBezTo>
                    <a:cubicBezTo>
                      <a:pt x="106" y="96"/>
                      <a:pt x="106" y="96"/>
                      <a:pt x="106" y="96"/>
                    </a:cubicBezTo>
                    <a:cubicBezTo>
                      <a:pt x="189" y="96"/>
                      <a:pt x="189" y="96"/>
                      <a:pt x="189" y="96"/>
                    </a:cubicBezTo>
                    <a:cubicBezTo>
                      <a:pt x="189" y="119"/>
                      <a:pt x="189" y="119"/>
                      <a:pt x="189" y="119"/>
                    </a:cubicBezTo>
                    <a:cubicBezTo>
                      <a:pt x="181" y="121"/>
                      <a:pt x="176" y="124"/>
                      <a:pt x="173" y="127"/>
                    </a:cubicBezTo>
                    <a:cubicBezTo>
                      <a:pt x="171" y="130"/>
                      <a:pt x="169" y="137"/>
                      <a:pt x="169" y="147"/>
                    </a:cubicBezTo>
                    <a:cubicBezTo>
                      <a:pt x="169" y="197"/>
                      <a:pt x="169" y="197"/>
                      <a:pt x="169" y="197"/>
                    </a:cubicBezTo>
                    <a:cubicBezTo>
                      <a:pt x="142" y="197"/>
                      <a:pt x="142" y="197"/>
                      <a:pt x="142" y="197"/>
                    </a:cubicBezTo>
                    <a:cubicBezTo>
                      <a:pt x="135" y="182"/>
                      <a:pt x="135" y="182"/>
                      <a:pt x="135" y="182"/>
                    </a:cubicBezTo>
                    <a:cubicBezTo>
                      <a:pt x="127" y="189"/>
                      <a:pt x="119" y="192"/>
                      <a:pt x="109" y="196"/>
                    </a:cubicBezTo>
                    <a:cubicBezTo>
                      <a:pt x="101" y="199"/>
                      <a:pt x="91" y="200"/>
                      <a:pt x="81" y="200"/>
                    </a:cubicBezTo>
                    <a:cubicBezTo>
                      <a:pt x="57" y="200"/>
                      <a:pt x="37" y="191"/>
                      <a:pt x="21" y="173"/>
                    </a:cubicBezTo>
                    <a:cubicBezTo>
                      <a:pt x="6" y="153"/>
                      <a:pt x="0" y="129"/>
                      <a:pt x="0" y="98"/>
                    </a:cubicBezTo>
                    <a:cubicBezTo>
                      <a:pt x="0" y="70"/>
                      <a:pt x="8" y="46"/>
                      <a:pt x="24" y="28"/>
                    </a:cubicBezTo>
                    <a:cubicBezTo>
                      <a:pt x="42" y="10"/>
                      <a:pt x="63" y="0"/>
                      <a:pt x="91" y="0"/>
                    </a:cubicBezTo>
                    <a:cubicBezTo>
                      <a:pt x="98" y="0"/>
                      <a:pt x="104" y="2"/>
                      <a:pt x="111" y="3"/>
                    </a:cubicBezTo>
                    <a:cubicBezTo>
                      <a:pt x="117" y="5"/>
                      <a:pt x="124" y="7"/>
                      <a:pt x="130" y="12"/>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62" name="Freeform 17"/>
              <p:cNvSpPr>
                <a:spLocks noEditPoints="1"/>
              </p:cNvSpPr>
              <p:nvPr/>
            </p:nvSpPr>
            <p:spPr bwMode="auto">
              <a:xfrm>
                <a:off x="4473" y="2319"/>
                <a:ext cx="348" cy="333"/>
              </a:xfrm>
              <a:custGeom>
                <a:avLst/>
                <a:gdLst>
                  <a:gd name="T0" fmla="*/ 55 w 164"/>
                  <a:gd name="T1" fmla="*/ 39 h 155"/>
                  <a:gd name="T2" fmla="*/ 60 w 164"/>
                  <a:gd name="T3" fmla="*/ 23 h 155"/>
                  <a:gd name="T4" fmla="*/ 73 w 164"/>
                  <a:gd name="T5" fmla="*/ 19 h 155"/>
                  <a:gd name="T6" fmla="*/ 96 w 164"/>
                  <a:gd name="T7" fmla="*/ 26 h 155"/>
                  <a:gd name="T8" fmla="*/ 105 w 164"/>
                  <a:gd name="T9" fmla="*/ 42 h 155"/>
                  <a:gd name="T10" fmla="*/ 94 w 164"/>
                  <a:gd name="T11" fmla="*/ 62 h 155"/>
                  <a:gd name="T12" fmla="*/ 63 w 164"/>
                  <a:gd name="T13" fmla="*/ 67 h 155"/>
                  <a:gd name="T14" fmla="*/ 58 w 164"/>
                  <a:gd name="T15" fmla="*/ 67 h 155"/>
                  <a:gd name="T16" fmla="*/ 55 w 164"/>
                  <a:gd name="T17" fmla="*/ 67 h 155"/>
                  <a:gd name="T18" fmla="*/ 55 w 164"/>
                  <a:gd name="T19" fmla="*/ 39 h 155"/>
                  <a:gd name="T20" fmla="*/ 0 w 164"/>
                  <a:gd name="T21" fmla="*/ 19 h 155"/>
                  <a:gd name="T22" fmla="*/ 14 w 164"/>
                  <a:gd name="T23" fmla="*/ 24 h 155"/>
                  <a:gd name="T24" fmla="*/ 18 w 164"/>
                  <a:gd name="T25" fmla="*/ 47 h 155"/>
                  <a:gd name="T26" fmla="*/ 18 w 164"/>
                  <a:gd name="T27" fmla="*/ 107 h 155"/>
                  <a:gd name="T28" fmla="*/ 14 w 164"/>
                  <a:gd name="T29" fmla="*/ 130 h 155"/>
                  <a:gd name="T30" fmla="*/ 0 w 164"/>
                  <a:gd name="T31" fmla="*/ 135 h 155"/>
                  <a:gd name="T32" fmla="*/ 0 w 164"/>
                  <a:gd name="T33" fmla="*/ 155 h 155"/>
                  <a:gd name="T34" fmla="*/ 73 w 164"/>
                  <a:gd name="T35" fmla="*/ 155 h 155"/>
                  <a:gd name="T36" fmla="*/ 73 w 164"/>
                  <a:gd name="T37" fmla="*/ 135 h 155"/>
                  <a:gd name="T38" fmla="*/ 60 w 164"/>
                  <a:gd name="T39" fmla="*/ 130 h 155"/>
                  <a:gd name="T40" fmla="*/ 55 w 164"/>
                  <a:gd name="T41" fmla="*/ 107 h 155"/>
                  <a:gd name="T42" fmla="*/ 55 w 164"/>
                  <a:gd name="T43" fmla="*/ 88 h 155"/>
                  <a:gd name="T44" fmla="*/ 70 w 164"/>
                  <a:gd name="T45" fmla="*/ 88 h 155"/>
                  <a:gd name="T46" fmla="*/ 117 w 164"/>
                  <a:gd name="T47" fmla="*/ 155 h 155"/>
                  <a:gd name="T48" fmla="*/ 164 w 164"/>
                  <a:gd name="T49" fmla="*/ 155 h 155"/>
                  <a:gd name="T50" fmla="*/ 164 w 164"/>
                  <a:gd name="T51" fmla="*/ 135 h 155"/>
                  <a:gd name="T52" fmla="*/ 151 w 164"/>
                  <a:gd name="T53" fmla="*/ 132 h 155"/>
                  <a:gd name="T54" fmla="*/ 140 w 164"/>
                  <a:gd name="T55" fmla="*/ 122 h 155"/>
                  <a:gd name="T56" fmla="*/ 110 w 164"/>
                  <a:gd name="T57" fmla="*/ 83 h 155"/>
                  <a:gd name="T58" fmla="*/ 136 w 164"/>
                  <a:gd name="T59" fmla="*/ 68 h 155"/>
                  <a:gd name="T60" fmla="*/ 145 w 164"/>
                  <a:gd name="T61" fmla="*/ 42 h 155"/>
                  <a:gd name="T62" fmla="*/ 128 w 164"/>
                  <a:gd name="T63" fmla="*/ 10 h 155"/>
                  <a:gd name="T64" fmla="*/ 84 w 164"/>
                  <a:gd name="T65" fmla="*/ 0 h 155"/>
                  <a:gd name="T66" fmla="*/ 0 w 164"/>
                  <a:gd name="T67" fmla="*/ 0 h 155"/>
                  <a:gd name="T68" fmla="*/ 0 w 164"/>
                  <a:gd name="T69"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 h="155">
                    <a:moveTo>
                      <a:pt x="55" y="39"/>
                    </a:moveTo>
                    <a:cubicBezTo>
                      <a:pt x="55" y="31"/>
                      <a:pt x="57" y="26"/>
                      <a:pt x="60" y="23"/>
                    </a:cubicBezTo>
                    <a:cubicBezTo>
                      <a:pt x="61" y="21"/>
                      <a:pt x="66" y="19"/>
                      <a:pt x="73" y="19"/>
                    </a:cubicBezTo>
                    <a:cubicBezTo>
                      <a:pt x="83" y="19"/>
                      <a:pt x="91" y="21"/>
                      <a:pt x="96" y="26"/>
                    </a:cubicBezTo>
                    <a:cubicBezTo>
                      <a:pt x="102" y="29"/>
                      <a:pt x="105" y="36"/>
                      <a:pt x="105" y="42"/>
                    </a:cubicBezTo>
                    <a:cubicBezTo>
                      <a:pt x="105" y="50"/>
                      <a:pt x="102" y="57"/>
                      <a:pt x="94" y="62"/>
                    </a:cubicBezTo>
                    <a:cubicBezTo>
                      <a:pt x="88" y="65"/>
                      <a:pt x="78" y="67"/>
                      <a:pt x="63" y="67"/>
                    </a:cubicBezTo>
                    <a:cubicBezTo>
                      <a:pt x="61" y="67"/>
                      <a:pt x="60" y="67"/>
                      <a:pt x="58" y="67"/>
                    </a:cubicBezTo>
                    <a:cubicBezTo>
                      <a:pt x="58" y="67"/>
                      <a:pt x="57" y="67"/>
                      <a:pt x="55" y="67"/>
                    </a:cubicBezTo>
                    <a:lnTo>
                      <a:pt x="55" y="39"/>
                    </a:lnTo>
                    <a:close/>
                    <a:moveTo>
                      <a:pt x="0" y="19"/>
                    </a:moveTo>
                    <a:cubicBezTo>
                      <a:pt x="6" y="19"/>
                      <a:pt x="11" y="21"/>
                      <a:pt x="14" y="24"/>
                    </a:cubicBezTo>
                    <a:cubicBezTo>
                      <a:pt x="16" y="27"/>
                      <a:pt x="18" y="36"/>
                      <a:pt x="18" y="47"/>
                    </a:cubicBezTo>
                    <a:cubicBezTo>
                      <a:pt x="18" y="107"/>
                      <a:pt x="18" y="107"/>
                      <a:pt x="18" y="107"/>
                    </a:cubicBezTo>
                    <a:cubicBezTo>
                      <a:pt x="18" y="119"/>
                      <a:pt x="16" y="127"/>
                      <a:pt x="14" y="130"/>
                    </a:cubicBezTo>
                    <a:cubicBezTo>
                      <a:pt x="11" y="133"/>
                      <a:pt x="6" y="135"/>
                      <a:pt x="0" y="135"/>
                    </a:cubicBezTo>
                    <a:cubicBezTo>
                      <a:pt x="0" y="155"/>
                      <a:pt x="0" y="155"/>
                      <a:pt x="0" y="155"/>
                    </a:cubicBezTo>
                    <a:cubicBezTo>
                      <a:pt x="73" y="155"/>
                      <a:pt x="73" y="155"/>
                      <a:pt x="73" y="155"/>
                    </a:cubicBezTo>
                    <a:cubicBezTo>
                      <a:pt x="73" y="135"/>
                      <a:pt x="73" y="135"/>
                      <a:pt x="73" y="135"/>
                    </a:cubicBezTo>
                    <a:cubicBezTo>
                      <a:pt x="66" y="135"/>
                      <a:pt x="61" y="133"/>
                      <a:pt x="60" y="130"/>
                    </a:cubicBezTo>
                    <a:cubicBezTo>
                      <a:pt x="57" y="127"/>
                      <a:pt x="55" y="119"/>
                      <a:pt x="55" y="107"/>
                    </a:cubicBezTo>
                    <a:cubicBezTo>
                      <a:pt x="55" y="88"/>
                      <a:pt x="55" y="88"/>
                      <a:pt x="55" y="88"/>
                    </a:cubicBezTo>
                    <a:cubicBezTo>
                      <a:pt x="70" y="88"/>
                      <a:pt x="70" y="88"/>
                      <a:pt x="70" y="88"/>
                    </a:cubicBezTo>
                    <a:cubicBezTo>
                      <a:pt x="117" y="155"/>
                      <a:pt x="117" y="155"/>
                      <a:pt x="117" y="155"/>
                    </a:cubicBezTo>
                    <a:cubicBezTo>
                      <a:pt x="164" y="155"/>
                      <a:pt x="164" y="155"/>
                      <a:pt x="164" y="155"/>
                    </a:cubicBezTo>
                    <a:cubicBezTo>
                      <a:pt x="164" y="135"/>
                      <a:pt x="164" y="135"/>
                      <a:pt x="164" y="135"/>
                    </a:cubicBezTo>
                    <a:cubicBezTo>
                      <a:pt x="159" y="135"/>
                      <a:pt x="154" y="133"/>
                      <a:pt x="151" y="132"/>
                    </a:cubicBezTo>
                    <a:cubicBezTo>
                      <a:pt x="146" y="130"/>
                      <a:pt x="143" y="127"/>
                      <a:pt x="140" y="122"/>
                    </a:cubicBezTo>
                    <a:cubicBezTo>
                      <a:pt x="110" y="83"/>
                      <a:pt x="110" y="83"/>
                      <a:pt x="110" y="83"/>
                    </a:cubicBezTo>
                    <a:cubicBezTo>
                      <a:pt x="122" y="80"/>
                      <a:pt x="130" y="75"/>
                      <a:pt x="136" y="68"/>
                    </a:cubicBezTo>
                    <a:cubicBezTo>
                      <a:pt x="141" y="62"/>
                      <a:pt x="145" y="52"/>
                      <a:pt x="145" y="42"/>
                    </a:cubicBezTo>
                    <a:cubicBezTo>
                      <a:pt x="145" y="27"/>
                      <a:pt x="140" y="18"/>
                      <a:pt x="128" y="10"/>
                    </a:cubicBezTo>
                    <a:cubicBezTo>
                      <a:pt x="118" y="3"/>
                      <a:pt x="104" y="0"/>
                      <a:pt x="84" y="0"/>
                    </a:cubicBezTo>
                    <a:cubicBezTo>
                      <a:pt x="0" y="0"/>
                      <a:pt x="0" y="0"/>
                      <a:pt x="0" y="0"/>
                    </a:cubicBezTo>
                    <a:lnTo>
                      <a:pt x="0" y="19"/>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63" name="Freeform 18"/>
              <p:cNvSpPr/>
              <p:nvPr/>
            </p:nvSpPr>
            <p:spPr bwMode="auto">
              <a:xfrm>
                <a:off x="4807" y="2319"/>
                <a:ext cx="160" cy="333"/>
              </a:xfrm>
              <a:custGeom>
                <a:avLst/>
                <a:gdLst>
                  <a:gd name="T0" fmla="*/ 0 w 74"/>
                  <a:gd name="T1" fmla="*/ 0 h 155"/>
                  <a:gd name="T2" fmla="*/ 74 w 74"/>
                  <a:gd name="T3" fmla="*/ 0 h 155"/>
                  <a:gd name="T4" fmla="*/ 74 w 74"/>
                  <a:gd name="T5" fmla="*/ 19 h 155"/>
                  <a:gd name="T6" fmla="*/ 60 w 74"/>
                  <a:gd name="T7" fmla="*/ 24 h 155"/>
                  <a:gd name="T8" fmla="*/ 57 w 74"/>
                  <a:gd name="T9" fmla="*/ 47 h 155"/>
                  <a:gd name="T10" fmla="*/ 57 w 74"/>
                  <a:gd name="T11" fmla="*/ 107 h 155"/>
                  <a:gd name="T12" fmla="*/ 60 w 74"/>
                  <a:gd name="T13" fmla="*/ 130 h 155"/>
                  <a:gd name="T14" fmla="*/ 74 w 74"/>
                  <a:gd name="T15" fmla="*/ 135 h 155"/>
                  <a:gd name="T16" fmla="*/ 74 w 74"/>
                  <a:gd name="T17" fmla="*/ 155 h 155"/>
                  <a:gd name="T18" fmla="*/ 0 w 74"/>
                  <a:gd name="T19" fmla="*/ 155 h 155"/>
                  <a:gd name="T20" fmla="*/ 0 w 74"/>
                  <a:gd name="T21" fmla="*/ 135 h 155"/>
                  <a:gd name="T22" fmla="*/ 14 w 74"/>
                  <a:gd name="T23" fmla="*/ 130 h 155"/>
                  <a:gd name="T24" fmla="*/ 17 w 74"/>
                  <a:gd name="T25" fmla="*/ 107 h 155"/>
                  <a:gd name="T26" fmla="*/ 17 w 74"/>
                  <a:gd name="T27" fmla="*/ 47 h 155"/>
                  <a:gd name="T28" fmla="*/ 14 w 74"/>
                  <a:gd name="T29" fmla="*/ 24 h 155"/>
                  <a:gd name="T30" fmla="*/ 0 w 74"/>
                  <a:gd name="T31"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55">
                    <a:moveTo>
                      <a:pt x="0" y="0"/>
                    </a:moveTo>
                    <a:cubicBezTo>
                      <a:pt x="74" y="0"/>
                      <a:pt x="74" y="0"/>
                      <a:pt x="74" y="0"/>
                    </a:cubicBezTo>
                    <a:cubicBezTo>
                      <a:pt x="74" y="19"/>
                      <a:pt x="74" y="19"/>
                      <a:pt x="74" y="19"/>
                    </a:cubicBezTo>
                    <a:cubicBezTo>
                      <a:pt x="68" y="19"/>
                      <a:pt x="63" y="21"/>
                      <a:pt x="60" y="24"/>
                    </a:cubicBezTo>
                    <a:cubicBezTo>
                      <a:pt x="58" y="27"/>
                      <a:pt x="57" y="36"/>
                      <a:pt x="57" y="47"/>
                    </a:cubicBezTo>
                    <a:cubicBezTo>
                      <a:pt x="57" y="107"/>
                      <a:pt x="57" y="107"/>
                      <a:pt x="57" y="107"/>
                    </a:cubicBezTo>
                    <a:cubicBezTo>
                      <a:pt x="57" y="119"/>
                      <a:pt x="58" y="127"/>
                      <a:pt x="60" y="130"/>
                    </a:cubicBezTo>
                    <a:cubicBezTo>
                      <a:pt x="63" y="133"/>
                      <a:pt x="68" y="135"/>
                      <a:pt x="74" y="135"/>
                    </a:cubicBezTo>
                    <a:cubicBezTo>
                      <a:pt x="74" y="155"/>
                      <a:pt x="74" y="155"/>
                      <a:pt x="74" y="155"/>
                    </a:cubicBezTo>
                    <a:cubicBezTo>
                      <a:pt x="0" y="155"/>
                      <a:pt x="0" y="155"/>
                      <a:pt x="0" y="155"/>
                    </a:cubicBezTo>
                    <a:cubicBezTo>
                      <a:pt x="0" y="135"/>
                      <a:pt x="0" y="135"/>
                      <a:pt x="0" y="135"/>
                    </a:cubicBezTo>
                    <a:cubicBezTo>
                      <a:pt x="8" y="135"/>
                      <a:pt x="13" y="133"/>
                      <a:pt x="14" y="130"/>
                    </a:cubicBezTo>
                    <a:cubicBezTo>
                      <a:pt x="17" y="127"/>
                      <a:pt x="17" y="119"/>
                      <a:pt x="17" y="107"/>
                    </a:cubicBezTo>
                    <a:cubicBezTo>
                      <a:pt x="17" y="47"/>
                      <a:pt x="17" y="47"/>
                      <a:pt x="17" y="47"/>
                    </a:cubicBezTo>
                    <a:cubicBezTo>
                      <a:pt x="17" y="36"/>
                      <a:pt x="17" y="27"/>
                      <a:pt x="14" y="24"/>
                    </a:cubicBezTo>
                    <a:cubicBezTo>
                      <a:pt x="13" y="21"/>
                      <a:pt x="8" y="19"/>
                      <a:pt x="0" y="19"/>
                    </a:cubicBezTo>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64" name="Freeform 19"/>
              <p:cNvSpPr>
                <a:spLocks noEditPoints="1"/>
              </p:cNvSpPr>
              <p:nvPr/>
            </p:nvSpPr>
            <p:spPr bwMode="auto">
              <a:xfrm>
                <a:off x="4981" y="2319"/>
                <a:ext cx="334" cy="333"/>
              </a:xfrm>
              <a:custGeom>
                <a:avLst/>
                <a:gdLst>
                  <a:gd name="T0" fmla="*/ 55 w 156"/>
                  <a:gd name="T1" fmla="*/ 39 h 155"/>
                  <a:gd name="T2" fmla="*/ 59 w 156"/>
                  <a:gd name="T3" fmla="*/ 23 h 155"/>
                  <a:gd name="T4" fmla="*/ 72 w 156"/>
                  <a:gd name="T5" fmla="*/ 19 h 155"/>
                  <a:gd name="T6" fmla="*/ 104 w 156"/>
                  <a:gd name="T7" fmla="*/ 34 h 155"/>
                  <a:gd name="T8" fmla="*/ 117 w 156"/>
                  <a:gd name="T9" fmla="*/ 76 h 155"/>
                  <a:gd name="T10" fmla="*/ 104 w 156"/>
                  <a:gd name="T11" fmla="*/ 120 h 155"/>
                  <a:gd name="T12" fmla="*/ 72 w 156"/>
                  <a:gd name="T13" fmla="*/ 135 h 155"/>
                  <a:gd name="T14" fmla="*/ 59 w 156"/>
                  <a:gd name="T15" fmla="*/ 132 h 155"/>
                  <a:gd name="T16" fmla="*/ 55 w 156"/>
                  <a:gd name="T17" fmla="*/ 115 h 155"/>
                  <a:gd name="T18" fmla="*/ 55 w 156"/>
                  <a:gd name="T19" fmla="*/ 39 h 155"/>
                  <a:gd name="T20" fmla="*/ 0 w 156"/>
                  <a:gd name="T21" fmla="*/ 19 h 155"/>
                  <a:gd name="T22" fmla="*/ 13 w 156"/>
                  <a:gd name="T23" fmla="*/ 24 h 155"/>
                  <a:gd name="T24" fmla="*/ 16 w 156"/>
                  <a:gd name="T25" fmla="*/ 47 h 155"/>
                  <a:gd name="T26" fmla="*/ 16 w 156"/>
                  <a:gd name="T27" fmla="*/ 107 h 155"/>
                  <a:gd name="T28" fmla="*/ 13 w 156"/>
                  <a:gd name="T29" fmla="*/ 130 h 155"/>
                  <a:gd name="T30" fmla="*/ 0 w 156"/>
                  <a:gd name="T31" fmla="*/ 135 h 155"/>
                  <a:gd name="T32" fmla="*/ 0 w 156"/>
                  <a:gd name="T33" fmla="*/ 155 h 155"/>
                  <a:gd name="T34" fmla="*/ 72 w 156"/>
                  <a:gd name="T35" fmla="*/ 155 h 155"/>
                  <a:gd name="T36" fmla="*/ 135 w 156"/>
                  <a:gd name="T37" fmla="*/ 135 h 155"/>
                  <a:gd name="T38" fmla="*/ 156 w 156"/>
                  <a:gd name="T39" fmla="*/ 76 h 155"/>
                  <a:gd name="T40" fmla="*/ 135 w 156"/>
                  <a:gd name="T41" fmla="*/ 19 h 155"/>
                  <a:gd name="T42" fmla="*/ 72 w 156"/>
                  <a:gd name="T43" fmla="*/ 0 h 155"/>
                  <a:gd name="T44" fmla="*/ 0 w 156"/>
                  <a:gd name="T45" fmla="*/ 0 h 155"/>
                  <a:gd name="T46" fmla="*/ 0 w 156"/>
                  <a:gd name="T47"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6" h="155">
                    <a:moveTo>
                      <a:pt x="55" y="39"/>
                    </a:moveTo>
                    <a:cubicBezTo>
                      <a:pt x="55" y="29"/>
                      <a:pt x="55" y="24"/>
                      <a:pt x="59" y="23"/>
                    </a:cubicBezTo>
                    <a:cubicBezTo>
                      <a:pt x="60" y="19"/>
                      <a:pt x="65" y="19"/>
                      <a:pt x="72" y="19"/>
                    </a:cubicBezTo>
                    <a:cubicBezTo>
                      <a:pt x="85" y="19"/>
                      <a:pt x="96" y="24"/>
                      <a:pt x="104" y="34"/>
                    </a:cubicBezTo>
                    <a:cubicBezTo>
                      <a:pt x="112" y="45"/>
                      <a:pt x="117" y="58"/>
                      <a:pt x="117" y="76"/>
                    </a:cubicBezTo>
                    <a:cubicBezTo>
                      <a:pt x="117" y="96"/>
                      <a:pt x="112" y="109"/>
                      <a:pt x="104" y="120"/>
                    </a:cubicBezTo>
                    <a:cubicBezTo>
                      <a:pt x="96" y="130"/>
                      <a:pt x="85" y="135"/>
                      <a:pt x="72" y="135"/>
                    </a:cubicBezTo>
                    <a:cubicBezTo>
                      <a:pt x="65" y="135"/>
                      <a:pt x="60" y="135"/>
                      <a:pt x="59" y="132"/>
                    </a:cubicBezTo>
                    <a:cubicBezTo>
                      <a:pt x="55" y="130"/>
                      <a:pt x="55" y="125"/>
                      <a:pt x="55" y="115"/>
                    </a:cubicBezTo>
                    <a:lnTo>
                      <a:pt x="55" y="39"/>
                    </a:lnTo>
                    <a:close/>
                    <a:moveTo>
                      <a:pt x="0" y="19"/>
                    </a:moveTo>
                    <a:cubicBezTo>
                      <a:pt x="6" y="19"/>
                      <a:pt x="11" y="21"/>
                      <a:pt x="13" y="24"/>
                    </a:cubicBezTo>
                    <a:cubicBezTo>
                      <a:pt x="16" y="27"/>
                      <a:pt x="16" y="34"/>
                      <a:pt x="16" y="47"/>
                    </a:cubicBezTo>
                    <a:cubicBezTo>
                      <a:pt x="16" y="107"/>
                      <a:pt x="16" y="107"/>
                      <a:pt x="16" y="107"/>
                    </a:cubicBezTo>
                    <a:cubicBezTo>
                      <a:pt x="16" y="119"/>
                      <a:pt x="16" y="127"/>
                      <a:pt x="13" y="130"/>
                    </a:cubicBezTo>
                    <a:cubicBezTo>
                      <a:pt x="11" y="133"/>
                      <a:pt x="6" y="135"/>
                      <a:pt x="0" y="135"/>
                    </a:cubicBezTo>
                    <a:cubicBezTo>
                      <a:pt x="0" y="155"/>
                      <a:pt x="0" y="155"/>
                      <a:pt x="0" y="155"/>
                    </a:cubicBezTo>
                    <a:cubicBezTo>
                      <a:pt x="72" y="155"/>
                      <a:pt x="72" y="155"/>
                      <a:pt x="72" y="155"/>
                    </a:cubicBezTo>
                    <a:cubicBezTo>
                      <a:pt x="99" y="155"/>
                      <a:pt x="120" y="148"/>
                      <a:pt x="135" y="135"/>
                    </a:cubicBezTo>
                    <a:cubicBezTo>
                      <a:pt x="150" y="122"/>
                      <a:pt x="156" y="102"/>
                      <a:pt x="156" y="76"/>
                    </a:cubicBezTo>
                    <a:cubicBezTo>
                      <a:pt x="156" y="52"/>
                      <a:pt x="150" y="32"/>
                      <a:pt x="135" y="19"/>
                    </a:cubicBezTo>
                    <a:cubicBezTo>
                      <a:pt x="120" y="6"/>
                      <a:pt x="99" y="0"/>
                      <a:pt x="72" y="0"/>
                    </a:cubicBezTo>
                    <a:cubicBezTo>
                      <a:pt x="0" y="0"/>
                      <a:pt x="0" y="0"/>
                      <a:pt x="0" y="0"/>
                    </a:cubicBezTo>
                    <a:lnTo>
                      <a:pt x="0" y="19"/>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grpSp>
        <p:grpSp>
          <p:nvGrpSpPr>
            <p:cNvPr id="10" name="Group 199"/>
            <p:cNvGrpSpPr>
              <a:grpSpLocks noChangeAspect="1"/>
            </p:cNvGrpSpPr>
            <p:nvPr/>
          </p:nvGrpSpPr>
          <p:grpSpPr bwMode="auto">
            <a:xfrm>
              <a:off x="2327800" y="3825336"/>
              <a:ext cx="516075" cy="518608"/>
              <a:chOff x="1877" y="2004"/>
              <a:chExt cx="3265" cy="3281"/>
            </a:xfrm>
            <a:grpFill/>
          </p:grpSpPr>
          <p:sp>
            <p:nvSpPr>
              <p:cNvPr id="11" name="Freeform 200"/>
              <p:cNvSpPr>
                <a:spLocks noEditPoints="1"/>
              </p:cNvSpPr>
              <p:nvPr/>
            </p:nvSpPr>
            <p:spPr bwMode="auto">
              <a:xfrm>
                <a:off x="2219" y="2395"/>
                <a:ext cx="412" cy="411"/>
              </a:xfrm>
              <a:custGeom>
                <a:avLst/>
                <a:gdLst>
                  <a:gd name="T0" fmla="*/ 121 w 193"/>
                  <a:gd name="T1" fmla="*/ 106 h 190"/>
                  <a:gd name="T2" fmla="*/ 106 w 193"/>
                  <a:gd name="T3" fmla="*/ 91 h 190"/>
                  <a:gd name="T4" fmla="*/ 113 w 193"/>
                  <a:gd name="T5" fmla="*/ 84 h 190"/>
                  <a:gd name="T6" fmla="*/ 112 w 193"/>
                  <a:gd name="T7" fmla="*/ 95 h 190"/>
                  <a:gd name="T8" fmla="*/ 126 w 193"/>
                  <a:gd name="T9" fmla="*/ 94 h 190"/>
                  <a:gd name="T10" fmla="*/ 131 w 193"/>
                  <a:gd name="T11" fmla="*/ 95 h 190"/>
                  <a:gd name="T12" fmla="*/ 121 w 193"/>
                  <a:gd name="T13" fmla="*/ 106 h 190"/>
                  <a:gd name="T14" fmla="*/ 95 w 193"/>
                  <a:gd name="T15" fmla="*/ 155 h 190"/>
                  <a:gd name="T16" fmla="*/ 104 w 193"/>
                  <a:gd name="T17" fmla="*/ 145 h 190"/>
                  <a:gd name="T18" fmla="*/ 147 w 193"/>
                  <a:gd name="T19" fmla="*/ 102 h 190"/>
                  <a:gd name="T20" fmla="*/ 157 w 193"/>
                  <a:gd name="T21" fmla="*/ 92 h 190"/>
                  <a:gd name="T22" fmla="*/ 145 w 193"/>
                  <a:gd name="T23" fmla="*/ 80 h 190"/>
                  <a:gd name="T24" fmla="*/ 137 w 193"/>
                  <a:gd name="T25" fmla="*/ 89 h 190"/>
                  <a:gd name="T26" fmla="*/ 137 w 193"/>
                  <a:gd name="T27" fmla="*/ 78 h 190"/>
                  <a:gd name="T28" fmla="*/ 131 w 193"/>
                  <a:gd name="T29" fmla="*/ 78 h 190"/>
                  <a:gd name="T30" fmla="*/ 124 w 193"/>
                  <a:gd name="T31" fmla="*/ 79 h 190"/>
                  <a:gd name="T32" fmla="*/ 118 w 193"/>
                  <a:gd name="T33" fmla="*/ 79 h 190"/>
                  <a:gd name="T34" fmla="*/ 127 w 193"/>
                  <a:gd name="T35" fmla="*/ 71 h 190"/>
                  <a:gd name="T36" fmla="*/ 114 w 193"/>
                  <a:gd name="T37" fmla="*/ 59 h 190"/>
                  <a:gd name="T38" fmla="*/ 108 w 193"/>
                  <a:gd name="T39" fmla="*/ 66 h 190"/>
                  <a:gd name="T40" fmla="*/ 94 w 193"/>
                  <a:gd name="T41" fmla="*/ 80 h 190"/>
                  <a:gd name="T42" fmla="*/ 83 w 193"/>
                  <a:gd name="T43" fmla="*/ 70 h 190"/>
                  <a:gd name="T44" fmla="*/ 97 w 193"/>
                  <a:gd name="T45" fmla="*/ 55 h 190"/>
                  <a:gd name="T46" fmla="*/ 107 w 193"/>
                  <a:gd name="T47" fmla="*/ 46 h 190"/>
                  <a:gd name="T48" fmla="*/ 95 w 193"/>
                  <a:gd name="T49" fmla="*/ 34 h 190"/>
                  <a:gd name="T50" fmla="*/ 85 w 193"/>
                  <a:gd name="T51" fmla="*/ 45 h 190"/>
                  <a:gd name="T52" fmla="*/ 45 w 193"/>
                  <a:gd name="T53" fmla="*/ 87 h 190"/>
                  <a:gd name="T54" fmla="*/ 35 w 193"/>
                  <a:gd name="T55" fmla="*/ 96 h 190"/>
                  <a:gd name="T56" fmla="*/ 48 w 193"/>
                  <a:gd name="T57" fmla="*/ 108 h 190"/>
                  <a:gd name="T58" fmla="*/ 57 w 193"/>
                  <a:gd name="T59" fmla="*/ 98 h 190"/>
                  <a:gd name="T60" fmla="*/ 71 w 193"/>
                  <a:gd name="T61" fmla="*/ 83 h 190"/>
                  <a:gd name="T62" fmla="*/ 81 w 193"/>
                  <a:gd name="T63" fmla="*/ 94 h 190"/>
                  <a:gd name="T64" fmla="*/ 70 w 193"/>
                  <a:gd name="T65" fmla="*/ 105 h 190"/>
                  <a:gd name="T66" fmla="*/ 61 w 193"/>
                  <a:gd name="T67" fmla="*/ 115 h 190"/>
                  <a:gd name="T68" fmla="*/ 73 w 193"/>
                  <a:gd name="T69" fmla="*/ 126 h 190"/>
                  <a:gd name="T70" fmla="*/ 82 w 193"/>
                  <a:gd name="T71" fmla="*/ 116 h 190"/>
                  <a:gd name="T72" fmla="*/ 93 w 193"/>
                  <a:gd name="T73" fmla="*/ 105 h 190"/>
                  <a:gd name="T74" fmla="*/ 108 w 193"/>
                  <a:gd name="T75" fmla="*/ 119 h 190"/>
                  <a:gd name="T76" fmla="*/ 93 w 193"/>
                  <a:gd name="T77" fmla="*/ 134 h 190"/>
                  <a:gd name="T78" fmla="*/ 83 w 193"/>
                  <a:gd name="T79" fmla="*/ 144 h 190"/>
                  <a:gd name="T80" fmla="*/ 95 w 193"/>
                  <a:gd name="T81" fmla="*/ 155 h 190"/>
                  <a:gd name="T82" fmla="*/ 13 w 193"/>
                  <a:gd name="T83" fmla="*/ 106 h 190"/>
                  <a:gd name="T84" fmla="*/ 88 w 193"/>
                  <a:gd name="T85" fmla="*/ 177 h 190"/>
                  <a:gd name="T86" fmla="*/ 100 w 193"/>
                  <a:gd name="T87" fmla="*/ 190 h 190"/>
                  <a:gd name="T88" fmla="*/ 113 w 193"/>
                  <a:gd name="T89" fmla="*/ 176 h 190"/>
                  <a:gd name="T90" fmla="*/ 112 w 193"/>
                  <a:gd name="T91" fmla="*/ 175 h 190"/>
                  <a:gd name="T92" fmla="*/ 177 w 193"/>
                  <a:gd name="T93" fmla="*/ 107 h 190"/>
                  <a:gd name="T94" fmla="*/ 179 w 193"/>
                  <a:gd name="T95" fmla="*/ 109 h 190"/>
                  <a:gd name="T96" fmla="*/ 193 w 193"/>
                  <a:gd name="T97" fmla="*/ 96 h 190"/>
                  <a:gd name="T98" fmla="*/ 179 w 193"/>
                  <a:gd name="T99" fmla="*/ 84 h 190"/>
                  <a:gd name="T100" fmla="*/ 104 w 193"/>
                  <a:gd name="T101" fmla="*/ 12 h 190"/>
                  <a:gd name="T102" fmla="*/ 92 w 193"/>
                  <a:gd name="T103" fmla="*/ 0 h 190"/>
                  <a:gd name="T104" fmla="*/ 82 w 193"/>
                  <a:gd name="T105" fmla="*/ 12 h 190"/>
                  <a:gd name="T106" fmla="*/ 12 w 193"/>
                  <a:gd name="T107" fmla="*/ 84 h 190"/>
                  <a:gd name="T108" fmla="*/ 0 w 193"/>
                  <a:gd name="T109" fmla="*/ 95 h 190"/>
                  <a:gd name="T110" fmla="*/ 13 w 193"/>
                  <a:gd name="T111" fmla="*/ 106 h 190"/>
                  <a:gd name="T112" fmla="*/ 26 w 193"/>
                  <a:gd name="T113" fmla="*/ 93 h 190"/>
                  <a:gd name="T114" fmla="*/ 91 w 193"/>
                  <a:gd name="T115" fmla="*/ 26 h 190"/>
                  <a:gd name="T116" fmla="*/ 165 w 193"/>
                  <a:gd name="T117" fmla="*/ 96 h 190"/>
                  <a:gd name="T118" fmla="*/ 100 w 193"/>
                  <a:gd name="T119" fmla="*/ 163 h 190"/>
                  <a:gd name="T120" fmla="*/ 26 w 193"/>
                  <a:gd name="T121" fmla="*/ 9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3" h="190">
                    <a:moveTo>
                      <a:pt x="121" y="106"/>
                    </a:moveTo>
                    <a:cubicBezTo>
                      <a:pt x="106" y="91"/>
                      <a:pt x="106" y="91"/>
                      <a:pt x="106" y="91"/>
                    </a:cubicBezTo>
                    <a:cubicBezTo>
                      <a:pt x="113" y="84"/>
                      <a:pt x="113" y="84"/>
                      <a:pt x="113" y="84"/>
                    </a:cubicBezTo>
                    <a:cubicBezTo>
                      <a:pt x="113" y="88"/>
                      <a:pt x="113" y="92"/>
                      <a:pt x="112" y="95"/>
                    </a:cubicBezTo>
                    <a:cubicBezTo>
                      <a:pt x="119" y="94"/>
                      <a:pt x="124" y="94"/>
                      <a:pt x="126" y="94"/>
                    </a:cubicBezTo>
                    <a:cubicBezTo>
                      <a:pt x="128" y="94"/>
                      <a:pt x="130" y="94"/>
                      <a:pt x="131" y="95"/>
                    </a:cubicBezTo>
                    <a:lnTo>
                      <a:pt x="121" y="106"/>
                    </a:lnTo>
                    <a:close/>
                    <a:moveTo>
                      <a:pt x="95" y="155"/>
                    </a:moveTo>
                    <a:cubicBezTo>
                      <a:pt x="104" y="145"/>
                      <a:pt x="104" y="145"/>
                      <a:pt x="104" y="145"/>
                    </a:cubicBezTo>
                    <a:cubicBezTo>
                      <a:pt x="147" y="102"/>
                      <a:pt x="147" y="102"/>
                      <a:pt x="147" y="102"/>
                    </a:cubicBezTo>
                    <a:cubicBezTo>
                      <a:pt x="157" y="92"/>
                      <a:pt x="157" y="92"/>
                      <a:pt x="157" y="92"/>
                    </a:cubicBezTo>
                    <a:cubicBezTo>
                      <a:pt x="145" y="80"/>
                      <a:pt x="145" y="80"/>
                      <a:pt x="145" y="80"/>
                    </a:cubicBezTo>
                    <a:cubicBezTo>
                      <a:pt x="137" y="89"/>
                      <a:pt x="137" y="89"/>
                      <a:pt x="137" y="89"/>
                    </a:cubicBezTo>
                    <a:cubicBezTo>
                      <a:pt x="137" y="85"/>
                      <a:pt x="137" y="82"/>
                      <a:pt x="137" y="78"/>
                    </a:cubicBezTo>
                    <a:cubicBezTo>
                      <a:pt x="131" y="78"/>
                      <a:pt x="131" y="78"/>
                      <a:pt x="131" y="78"/>
                    </a:cubicBezTo>
                    <a:cubicBezTo>
                      <a:pt x="124" y="79"/>
                      <a:pt x="124" y="79"/>
                      <a:pt x="124" y="79"/>
                    </a:cubicBezTo>
                    <a:cubicBezTo>
                      <a:pt x="122" y="79"/>
                      <a:pt x="121" y="79"/>
                      <a:pt x="118" y="79"/>
                    </a:cubicBezTo>
                    <a:cubicBezTo>
                      <a:pt x="127" y="71"/>
                      <a:pt x="127" y="71"/>
                      <a:pt x="127" y="71"/>
                    </a:cubicBezTo>
                    <a:cubicBezTo>
                      <a:pt x="114" y="59"/>
                      <a:pt x="114" y="59"/>
                      <a:pt x="114" y="59"/>
                    </a:cubicBezTo>
                    <a:cubicBezTo>
                      <a:pt x="108" y="66"/>
                      <a:pt x="108" y="66"/>
                      <a:pt x="108" y="66"/>
                    </a:cubicBezTo>
                    <a:cubicBezTo>
                      <a:pt x="94" y="80"/>
                      <a:pt x="94" y="80"/>
                      <a:pt x="94" y="80"/>
                    </a:cubicBezTo>
                    <a:cubicBezTo>
                      <a:pt x="83" y="70"/>
                      <a:pt x="83" y="70"/>
                      <a:pt x="83" y="70"/>
                    </a:cubicBezTo>
                    <a:cubicBezTo>
                      <a:pt x="97" y="55"/>
                      <a:pt x="97" y="55"/>
                      <a:pt x="97" y="55"/>
                    </a:cubicBezTo>
                    <a:cubicBezTo>
                      <a:pt x="107" y="46"/>
                      <a:pt x="107" y="46"/>
                      <a:pt x="107" y="46"/>
                    </a:cubicBezTo>
                    <a:cubicBezTo>
                      <a:pt x="95" y="34"/>
                      <a:pt x="95" y="34"/>
                      <a:pt x="95" y="34"/>
                    </a:cubicBezTo>
                    <a:cubicBezTo>
                      <a:pt x="85" y="45"/>
                      <a:pt x="85" y="45"/>
                      <a:pt x="85" y="45"/>
                    </a:cubicBezTo>
                    <a:cubicBezTo>
                      <a:pt x="45" y="87"/>
                      <a:pt x="45" y="87"/>
                      <a:pt x="45" y="87"/>
                    </a:cubicBezTo>
                    <a:cubicBezTo>
                      <a:pt x="35" y="96"/>
                      <a:pt x="35" y="96"/>
                      <a:pt x="35" y="96"/>
                    </a:cubicBezTo>
                    <a:cubicBezTo>
                      <a:pt x="48" y="108"/>
                      <a:pt x="48" y="108"/>
                      <a:pt x="48" y="108"/>
                    </a:cubicBezTo>
                    <a:cubicBezTo>
                      <a:pt x="57" y="98"/>
                      <a:pt x="57" y="98"/>
                      <a:pt x="57" y="98"/>
                    </a:cubicBezTo>
                    <a:cubicBezTo>
                      <a:pt x="71" y="83"/>
                      <a:pt x="71" y="83"/>
                      <a:pt x="71" y="83"/>
                    </a:cubicBezTo>
                    <a:cubicBezTo>
                      <a:pt x="81" y="94"/>
                      <a:pt x="81" y="94"/>
                      <a:pt x="81" y="94"/>
                    </a:cubicBezTo>
                    <a:cubicBezTo>
                      <a:pt x="70" y="105"/>
                      <a:pt x="70" y="105"/>
                      <a:pt x="70" y="105"/>
                    </a:cubicBezTo>
                    <a:cubicBezTo>
                      <a:pt x="61" y="115"/>
                      <a:pt x="61" y="115"/>
                      <a:pt x="61" y="115"/>
                    </a:cubicBezTo>
                    <a:cubicBezTo>
                      <a:pt x="73" y="126"/>
                      <a:pt x="73" y="126"/>
                      <a:pt x="73" y="126"/>
                    </a:cubicBezTo>
                    <a:cubicBezTo>
                      <a:pt x="82" y="116"/>
                      <a:pt x="82" y="116"/>
                      <a:pt x="82" y="116"/>
                    </a:cubicBezTo>
                    <a:cubicBezTo>
                      <a:pt x="93" y="105"/>
                      <a:pt x="93" y="105"/>
                      <a:pt x="93" y="105"/>
                    </a:cubicBezTo>
                    <a:cubicBezTo>
                      <a:pt x="108" y="119"/>
                      <a:pt x="108" y="119"/>
                      <a:pt x="108" y="119"/>
                    </a:cubicBezTo>
                    <a:cubicBezTo>
                      <a:pt x="93" y="134"/>
                      <a:pt x="93" y="134"/>
                      <a:pt x="93" y="134"/>
                    </a:cubicBezTo>
                    <a:cubicBezTo>
                      <a:pt x="83" y="144"/>
                      <a:pt x="83" y="144"/>
                      <a:pt x="83" y="144"/>
                    </a:cubicBezTo>
                    <a:lnTo>
                      <a:pt x="95" y="155"/>
                    </a:lnTo>
                    <a:close/>
                    <a:moveTo>
                      <a:pt x="13" y="106"/>
                    </a:moveTo>
                    <a:cubicBezTo>
                      <a:pt x="88" y="177"/>
                      <a:pt x="88" y="177"/>
                      <a:pt x="88" y="177"/>
                    </a:cubicBezTo>
                    <a:cubicBezTo>
                      <a:pt x="100" y="190"/>
                      <a:pt x="100" y="190"/>
                      <a:pt x="100" y="190"/>
                    </a:cubicBezTo>
                    <a:cubicBezTo>
                      <a:pt x="113" y="176"/>
                      <a:pt x="113" y="176"/>
                      <a:pt x="113" y="176"/>
                    </a:cubicBezTo>
                    <a:cubicBezTo>
                      <a:pt x="112" y="175"/>
                      <a:pt x="112" y="175"/>
                      <a:pt x="112" y="175"/>
                    </a:cubicBezTo>
                    <a:cubicBezTo>
                      <a:pt x="177" y="107"/>
                      <a:pt x="177" y="107"/>
                      <a:pt x="177" y="107"/>
                    </a:cubicBezTo>
                    <a:cubicBezTo>
                      <a:pt x="179" y="109"/>
                      <a:pt x="179" y="109"/>
                      <a:pt x="179" y="109"/>
                    </a:cubicBezTo>
                    <a:cubicBezTo>
                      <a:pt x="193" y="96"/>
                      <a:pt x="193" y="96"/>
                      <a:pt x="193" y="96"/>
                    </a:cubicBezTo>
                    <a:cubicBezTo>
                      <a:pt x="179" y="84"/>
                      <a:pt x="179" y="84"/>
                      <a:pt x="179" y="84"/>
                    </a:cubicBezTo>
                    <a:cubicBezTo>
                      <a:pt x="104" y="12"/>
                      <a:pt x="104" y="12"/>
                      <a:pt x="104" y="12"/>
                    </a:cubicBezTo>
                    <a:cubicBezTo>
                      <a:pt x="92" y="0"/>
                      <a:pt x="92" y="0"/>
                      <a:pt x="92" y="0"/>
                    </a:cubicBezTo>
                    <a:cubicBezTo>
                      <a:pt x="82" y="12"/>
                      <a:pt x="82" y="12"/>
                      <a:pt x="82" y="12"/>
                    </a:cubicBezTo>
                    <a:cubicBezTo>
                      <a:pt x="12" y="84"/>
                      <a:pt x="12" y="84"/>
                      <a:pt x="12" y="84"/>
                    </a:cubicBezTo>
                    <a:cubicBezTo>
                      <a:pt x="0" y="95"/>
                      <a:pt x="0" y="95"/>
                      <a:pt x="0" y="95"/>
                    </a:cubicBezTo>
                    <a:lnTo>
                      <a:pt x="13" y="106"/>
                    </a:lnTo>
                    <a:close/>
                    <a:moveTo>
                      <a:pt x="26" y="93"/>
                    </a:moveTo>
                    <a:cubicBezTo>
                      <a:pt x="91" y="26"/>
                      <a:pt x="91" y="26"/>
                      <a:pt x="91" y="26"/>
                    </a:cubicBezTo>
                    <a:cubicBezTo>
                      <a:pt x="165" y="96"/>
                      <a:pt x="165" y="96"/>
                      <a:pt x="165" y="96"/>
                    </a:cubicBezTo>
                    <a:cubicBezTo>
                      <a:pt x="100" y="163"/>
                      <a:pt x="100" y="163"/>
                      <a:pt x="100" y="163"/>
                    </a:cubicBezTo>
                    <a:lnTo>
                      <a:pt x="26" y="9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2" name="Freeform 201"/>
              <p:cNvSpPr>
                <a:spLocks noEditPoints="1"/>
              </p:cNvSpPr>
              <p:nvPr/>
            </p:nvSpPr>
            <p:spPr bwMode="auto">
              <a:xfrm>
                <a:off x="2621" y="2134"/>
                <a:ext cx="392" cy="371"/>
              </a:xfrm>
              <a:custGeom>
                <a:avLst/>
                <a:gdLst>
                  <a:gd name="T0" fmla="*/ 97 w 184"/>
                  <a:gd name="T1" fmla="*/ 105 h 175"/>
                  <a:gd name="T2" fmla="*/ 79 w 184"/>
                  <a:gd name="T3" fmla="*/ 124 h 175"/>
                  <a:gd name="T4" fmla="*/ 52 w 184"/>
                  <a:gd name="T5" fmla="*/ 144 h 175"/>
                  <a:gd name="T6" fmla="*/ 55 w 184"/>
                  <a:gd name="T7" fmla="*/ 128 h 175"/>
                  <a:gd name="T8" fmla="*/ 79 w 184"/>
                  <a:gd name="T9" fmla="*/ 96 h 175"/>
                  <a:gd name="T10" fmla="*/ 64 w 184"/>
                  <a:gd name="T11" fmla="*/ 109 h 175"/>
                  <a:gd name="T12" fmla="*/ 44 w 184"/>
                  <a:gd name="T13" fmla="*/ 119 h 175"/>
                  <a:gd name="T14" fmla="*/ 49 w 184"/>
                  <a:gd name="T15" fmla="*/ 100 h 175"/>
                  <a:gd name="T16" fmla="*/ 53 w 184"/>
                  <a:gd name="T17" fmla="*/ 85 h 175"/>
                  <a:gd name="T18" fmla="*/ 33 w 184"/>
                  <a:gd name="T19" fmla="*/ 77 h 175"/>
                  <a:gd name="T20" fmla="*/ 103 w 184"/>
                  <a:gd name="T21" fmla="*/ 42 h 175"/>
                  <a:gd name="T22" fmla="*/ 124 w 184"/>
                  <a:gd name="T23" fmla="*/ 49 h 175"/>
                  <a:gd name="T24" fmla="*/ 90 w 184"/>
                  <a:gd name="T25" fmla="*/ 66 h 175"/>
                  <a:gd name="T26" fmla="*/ 88 w 184"/>
                  <a:gd name="T27" fmla="*/ 83 h 175"/>
                  <a:gd name="T28" fmla="*/ 103 w 184"/>
                  <a:gd name="T29" fmla="*/ 87 h 175"/>
                  <a:gd name="T30" fmla="*/ 119 w 184"/>
                  <a:gd name="T31" fmla="*/ 55 h 175"/>
                  <a:gd name="T32" fmla="*/ 139 w 184"/>
                  <a:gd name="T33" fmla="*/ 59 h 175"/>
                  <a:gd name="T34" fmla="*/ 139 w 184"/>
                  <a:gd name="T35" fmla="*/ 89 h 175"/>
                  <a:gd name="T36" fmla="*/ 184 w 184"/>
                  <a:gd name="T37" fmla="*/ 99 h 175"/>
                  <a:gd name="T38" fmla="*/ 180 w 184"/>
                  <a:gd name="T39" fmla="*/ 120 h 175"/>
                  <a:gd name="T40" fmla="*/ 135 w 184"/>
                  <a:gd name="T41" fmla="*/ 107 h 175"/>
                  <a:gd name="T42" fmla="*/ 115 w 184"/>
                  <a:gd name="T43" fmla="*/ 99 h 175"/>
                  <a:gd name="T44" fmla="*/ 126 w 184"/>
                  <a:gd name="T45" fmla="*/ 116 h 175"/>
                  <a:gd name="T46" fmla="*/ 131 w 184"/>
                  <a:gd name="T47" fmla="*/ 142 h 175"/>
                  <a:gd name="T48" fmla="*/ 104 w 184"/>
                  <a:gd name="T49" fmla="*/ 147 h 175"/>
                  <a:gd name="T50" fmla="*/ 111 w 184"/>
                  <a:gd name="T51" fmla="*/ 135 h 175"/>
                  <a:gd name="T52" fmla="*/ 108 w 184"/>
                  <a:gd name="T53" fmla="*/ 121 h 175"/>
                  <a:gd name="T54" fmla="*/ 95 w 184"/>
                  <a:gd name="T55" fmla="*/ 140 h 175"/>
                  <a:gd name="T56" fmla="*/ 66 w 184"/>
                  <a:gd name="T57" fmla="*/ 175 h 175"/>
                  <a:gd name="T58" fmla="*/ 48 w 184"/>
                  <a:gd name="T59" fmla="*/ 164 h 175"/>
                  <a:gd name="T60" fmla="*/ 17 w 184"/>
                  <a:gd name="T61" fmla="*/ 96 h 175"/>
                  <a:gd name="T62" fmla="*/ 6 w 184"/>
                  <a:gd name="T63" fmla="*/ 74 h 175"/>
                  <a:gd name="T64" fmla="*/ 16 w 184"/>
                  <a:gd name="T65" fmla="*/ 57 h 175"/>
                  <a:gd name="T66" fmla="*/ 42 w 184"/>
                  <a:gd name="T67" fmla="*/ 35 h 175"/>
                  <a:gd name="T68" fmla="*/ 53 w 184"/>
                  <a:gd name="T69" fmla="*/ 19 h 175"/>
                  <a:gd name="T70" fmla="*/ 70 w 184"/>
                  <a:gd name="T71" fmla="*/ 29 h 175"/>
                  <a:gd name="T72" fmla="*/ 124 w 184"/>
                  <a:gd name="T73" fmla="*/ 0 h 175"/>
                  <a:gd name="T74" fmla="*/ 137 w 184"/>
                  <a:gd name="T75" fmla="*/ 25 h 175"/>
                  <a:gd name="T76" fmla="*/ 124 w 184"/>
                  <a:gd name="T77" fmla="*/ 42 h 175"/>
                  <a:gd name="T78" fmla="*/ 115 w 184"/>
                  <a:gd name="T79" fmla="*/ 24 h 175"/>
                  <a:gd name="T80" fmla="*/ 30 w 184"/>
                  <a:gd name="T81" fmla="*/ 80 h 175"/>
                  <a:gd name="T82" fmla="*/ 17 w 184"/>
                  <a:gd name="T83" fmla="*/ 9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4" h="175">
                    <a:moveTo>
                      <a:pt x="80" y="131"/>
                    </a:moveTo>
                    <a:cubicBezTo>
                      <a:pt x="88" y="121"/>
                      <a:pt x="93" y="112"/>
                      <a:pt x="97" y="105"/>
                    </a:cubicBezTo>
                    <a:cubicBezTo>
                      <a:pt x="96" y="104"/>
                      <a:pt x="95" y="103"/>
                      <a:pt x="94" y="102"/>
                    </a:cubicBezTo>
                    <a:cubicBezTo>
                      <a:pt x="89" y="111"/>
                      <a:pt x="84" y="118"/>
                      <a:pt x="79" y="124"/>
                    </a:cubicBezTo>
                    <a:cubicBezTo>
                      <a:pt x="75" y="131"/>
                      <a:pt x="68" y="139"/>
                      <a:pt x="58" y="148"/>
                    </a:cubicBezTo>
                    <a:cubicBezTo>
                      <a:pt x="56" y="147"/>
                      <a:pt x="54" y="145"/>
                      <a:pt x="52" y="144"/>
                    </a:cubicBezTo>
                    <a:cubicBezTo>
                      <a:pt x="51" y="143"/>
                      <a:pt x="47" y="141"/>
                      <a:pt x="42" y="138"/>
                    </a:cubicBezTo>
                    <a:cubicBezTo>
                      <a:pt x="47" y="134"/>
                      <a:pt x="51" y="131"/>
                      <a:pt x="55" y="128"/>
                    </a:cubicBezTo>
                    <a:cubicBezTo>
                      <a:pt x="58" y="124"/>
                      <a:pt x="62" y="120"/>
                      <a:pt x="67" y="114"/>
                    </a:cubicBezTo>
                    <a:cubicBezTo>
                      <a:pt x="71" y="108"/>
                      <a:pt x="75" y="102"/>
                      <a:pt x="79" y="96"/>
                    </a:cubicBezTo>
                    <a:cubicBezTo>
                      <a:pt x="77" y="96"/>
                      <a:pt x="77" y="96"/>
                      <a:pt x="77" y="96"/>
                    </a:cubicBezTo>
                    <a:cubicBezTo>
                      <a:pt x="71" y="102"/>
                      <a:pt x="67" y="106"/>
                      <a:pt x="64" y="109"/>
                    </a:cubicBezTo>
                    <a:cubicBezTo>
                      <a:pt x="61" y="112"/>
                      <a:pt x="56" y="116"/>
                      <a:pt x="49" y="123"/>
                    </a:cubicBezTo>
                    <a:cubicBezTo>
                      <a:pt x="47" y="121"/>
                      <a:pt x="45" y="120"/>
                      <a:pt x="44" y="119"/>
                    </a:cubicBezTo>
                    <a:cubicBezTo>
                      <a:pt x="42" y="118"/>
                      <a:pt x="39" y="115"/>
                      <a:pt x="33" y="112"/>
                    </a:cubicBezTo>
                    <a:cubicBezTo>
                      <a:pt x="37" y="110"/>
                      <a:pt x="42" y="105"/>
                      <a:pt x="49" y="100"/>
                    </a:cubicBezTo>
                    <a:cubicBezTo>
                      <a:pt x="57" y="95"/>
                      <a:pt x="64" y="87"/>
                      <a:pt x="73" y="75"/>
                    </a:cubicBezTo>
                    <a:cubicBezTo>
                      <a:pt x="53" y="85"/>
                      <a:pt x="53" y="85"/>
                      <a:pt x="53" y="85"/>
                    </a:cubicBezTo>
                    <a:cubicBezTo>
                      <a:pt x="41" y="92"/>
                      <a:pt x="41" y="92"/>
                      <a:pt x="41" y="92"/>
                    </a:cubicBezTo>
                    <a:cubicBezTo>
                      <a:pt x="33" y="77"/>
                      <a:pt x="33" y="77"/>
                      <a:pt x="33" y="77"/>
                    </a:cubicBezTo>
                    <a:cubicBezTo>
                      <a:pt x="46" y="71"/>
                      <a:pt x="46" y="71"/>
                      <a:pt x="46" y="71"/>
                    </a:cubicBezTo>
                    <a:cubicBezTo>
                      <a:pt x="103" y="42"/>
                      <a:pt x="103" y="42"/>
                      <a:pt x="103" y="42"/>
                    </a:cubicBezTo>
                    <a:cubicBezTo>
                      <a:pt x="116" y="35"/>
                      <a:pt x="116" y="35"/>
                      <a:pt x="116" y="35"/>
                    </a:cubicBezTo>
                    <a:cubicBezTo>
                      <a:pt x="124" y="49"/>
                      <a:pt x="124" y="49"/>
                      <a:pt x="124" y="49"/>
                    </a:cubicBezTo>
                    <a:cubicBezTo>
                      <a:pt x="110" y="56"/>
                      <a:pt x="110" y="56"/>
                      <a:pt x="110" y="56"/>
                    </a:cubicBezTo>
                    <a:cubicBezTo>
                      <a:pt x="90" y="66"/>
                      <a:pt x="90" y="66"/>
                      <a:pt x="90" y="66"/>
                    </a:cubicBezTo>
                    <a:cubicBezTo>
                      <a:pt x="93" y="67"/>
                      <a:pt x="95" y="67"/>
                      <a:pt x="98" y="67"/>
                    </a:cubicBezTo>
                    <a:cubicBezTo>
                      <a:pt x="94" y="73"/>
                      <a:pt x="91" y="78"/>
                      <a:pt x="88" y="83"/>
                    </a:cubicBezTo>
                    <a:cubicBezTo>
                      <a:pt x="94" y="84"/>
                      <a:pt x="97" y="84"/>
                      <a:pt x="99" y="85"/>
                    </a:cubicBezTo>
                    <a:cubicBezTo>
                      <a:pt x="103" y="87"/>
                      <a:pt x="103" y="87"/>
                      <a:pt x="103" y="87"/>
                    </a:cubicBezTo>
                    <a:cubicBezTo>
                      <a:pt x="110" y="75"/>
                      <a:pt x="114" y="67"/>
                      <a:pt x="115" y="64"/>
                    </a:cubicBezTo>
                    <a:cubicBezTo>
                      <a:pt x="119" y="55"/>
                      <a:pt x="119" y="55"/>
                      <a:pt x="119" y="55"/>
                    </a:cubicBezTo>
                    <a:cubicBezTo>
                      <a:pt x="121" y="56"/>
                      <a:pt x="123" y="56"/>
                      <a:pt x="125" y="57"/>
                    </a:cubicBezTo>
                    <a:cubicBezTo>
                      <a:pt x="127" y="57"/>
                      <a:pt x="131" y="58"/>
                      <a:pt x="139" y="59"/>
                    </a:cubicBezTo>
                    <a:cubicBezTo>
                      <a:pt x="135" y="66"/>
                      <a:pt x="131" y="73"/>
                      <a:pt x="128" y="79"/>
                    </a:cubicBezTo>
                    <a:cubicBezTo>
                      <a:pt x="130" y="81"/>
                      <a:pt x="134" y="84"/>
                      <a:pt x="139" y="89"/>
                    </a:cubicBezTo>
                    <a:cubicBezTo>
                      <a:pt x="144" y="93"/>
                      <a:pt x="150" y="96"/>
                      <a:pt x="159" y="98"/>
                    </a:cubicBezTo>
                    <a:cubicBezTo>
                      <a:pt x="167" y="100"/>
                      <a:pt x="176" y="100"/>
                      <a:pt x="184" y="99"/>
                    </a:cubicBezTo>
                    <a:cubicBezTo>
                      <a:pt x="183" y="103"/>
                      <a:pt x="182" y="106"/>
                      <a:pt x="182" y="108"/>
                    </a:cubicBezTo>
                    <a:cubicBezTo>
                      <a:pt x="181" y="111"/>
                      <a:pt x="181" y="115"/>
                      <a:pt x="180" y="120"/>
                    </a:cubicBezTo>
                    <a:cubicBezTo>
                      <a:pt x="168" y="120"/>
                      <a:pt x="159" y="118"/>
                      <a:pt x="153" y="116"/>
                    </a:cubicBezTo>
                    <a:cubicBezTo>
                      <a:pt x="146" y="113"/>
                      <a:pt x="140" y="111"/>
                      <a:pt x="135" y="107"/>
                    </a:cubicBezTo>
                    <a:cubicBezTo>
                      <a:pt x="130" y="104"/>
                      <a:pt x="125" y="99"/>
                      <a:pt x="119" y="93"/>
                    </a:cubicBezTo>
                    <a:cubicBezTo>
                      <a:pt x="115" y="99"/>
                      <a:pt x="115" y="99"/>
                      <a:pt x="115" y="99"/>
                    </a:cubicBezTo>
                    <a:cubicBezTo>
                      <a:pt x="117" y="101"/>
                      <a:pt x="118" y="103"/>
                      <a:pt x="119" y="105"/>
                    </a:cubicBezTo>
                    <a:cubicBezTo>
                      <a:pt x="121" y="107"/>
                      <a:pt x="123" y="110"/>
                      <a:pt x="126" y="116"/>
                    </a:cubicBezTo>
                    <a:cubicBezTo>
                      <a:pt x="129" y="121"/>
                      <a:pt x="131" y="126"/>
                      <a:pt x="132" y="129"/>
                    </a:cubicBezTo>
                    <a:cubicBezTo>
                      <a:pt x="133" y="133"/>
                      <a:pt x="133" y="137"/>
                      <a:pt x="131" y="142"/>
                    </a:cubicBezTo>
                    <a:cubicBezTo>
                      <a:pt x="130" y="146"/>
                      <a:pt x="123" y="151"/>
                      <a:pt x="113" y="157"/>
                    </a:cubicBezTo>
                    <a:cubicBezTo>
                      <a:pt x="108" y="151"/>
                      <a:pt x="105" y="148"/>
                      <a:pt x="104" y="147"/>
                    </a:cubicBezTo>
                    <a:cubicBezTo>
                      <a:pt x="98" y="143"/>
                      <a:pt x="98" y="143"/>
                      <a:pt x="98" y="143"/>
                    </a:cubicBezTo>
                    <a:cubicBezTo>
                      <a:pt x="106" y="140"/>
                      <a:pt x="110" y="138"/>
                      <a:pt x="111" y="135"/>
                    </a:cubicBezTo>
                    <a:cubicBezTo>
                      <a:pt x="112" y="133"/>
                      <a:pt x="112" y="131"/>
                      <a:pt x="111" y="128"/>
                    </a:cubicBezTo>
                    <a:cubicBezTo>
                      <a:pt x="110" y="125"/>
                      <a:pt x="109" y="123"/>
                      <a:pt x="108" y="121"/>
                    </a:cubicBezTo>
                    <a:cubicBezTo>
                      <a:pt x="108" y="120"/>
                      <a:pt x="108" y="120"/>
                      <a:pt x="108" y="120"/>
                    </a:cubicBezTo>
                    <a:cubicBezTo>
                      <a:pt x="104" y="126"/>
                      <a:pt x="100" y="132"/>
                      <a:pt x="95" y="140"/>
                    </a:cubicBezTo>
                    <a:cubicBezTo>
                      <a:pt x="89" y="148"/>
                      <a:pt x="84" y="154"/>
                      <a:pt x="80" y="158"/>
                    </a:cubicBezTo>
                    <a:cubicBezTo>
                      <a:pt x="66" y="175"/>
                      <a:pt x="66" y="175"/>
                      <a:pt x="66" y="175"/>
                    </a:cubicBezTo>
                    <a:cubicBezTo>
                      <a:pt x="61" y="171"/>
                      <a:pt x="58" y="169"/>
                      <a:pt x="56" y="168"/>
                    </a:cubicBezTo>
                    <a:cubicBezTo>
                      <a:pt x="48" y="164"/>
                      <a:pt x="48" y="164"/>
                      <a:pt x="48" y="164"/>
                    </a:cubicBezTo>
                    <a:cubicBezTo>
                      <a:pt x="62" y="153"/>
                      <a:pt x="73" y="142"/>
                      <a:pt x="80" y="131"/>
                    </a:cubicBezTo>
                    <a:close/>
                    <a:moveTo>
                      <a:pt x="17" y="96"/>
                    </a:moveTo>
                    <a:cubicBezTo>
                      <a:pt x="14" y="89"/>
                      <a:pt x="14" y="89"/>
                      <a:pt x="14" y="89"/>
                    </a:cubicBezTo>
                    <a:cubicBezTo>
                      <a:pt x="6" y="74"/>
                      <a:pt x="6" y="74"/>
                      <a:pt x="6" y="74"/>
                    </a:cubicBezTo>
                    <a:cubicBezTo>
                      <a:pt x="0" y="64"/>
                      <a:pt x="0" y="64"/>
                      <a:pt x="0" y="64"/>
                    </a:cubicBezTo>
                    <a:cubicBezTo>
                      <a:pt x="16" y="57"/>
                      <a:pt x="16" y="57"/>
                      <a:pt x="16" y="57"/>
                    </a:cubicBezTo>
                    <a:cubicBezTo>
                      <a:pt x="53" y="38"/>
                      <a:pt x="53" y="38"/>
                      <a:pt x="53" y="38"/>
                    </a:cubicBezTo>
                    <a:cubicBezTo>
                      <a:pt x="50" y="37"/>
                      <a:pt x="47" y="36"/>
                      <a:pt x="42" y="35"/>
                    </a:cubicBezTo>
                    <a:cubicBezTo>
                      <a:pt x="43" y="33"/>
                      <a:pt x="45" y="31"/>
                      <a:pt x="46" y="30"/>
                    </a:cubicBezTo>
                    <a:cubicBezTo>
                      <a:pt x="47" y="28"/>
                      <a:pt x="49" y="25"/>
                      <a:pt x="53" y="19"/>
                    </a:cubicBezTo>
                    <a:cubicBezTo>
                      <a:pt x="62" y="21"/>
                      <a:pt x="68" y="23"/>
                      <a:pt x="72" y="24"/>
                    </a:cubicBezTo>
                    <a:cubicBezTo>
                      <a:pt x="71" y="26"/>
                      <a:pt x="71" y="27"/>
                      <a:pt x="70" y="29"/>
                    </a:cubicBezTo>
                    <a:cubicBezTo>
                      <a:pt x="110" y="8"/>
                      <a:pt x="110" y="8"/>
                      <a:pt x="110" y="8"/>
                    </a:cubicBezTo>
                    <a:cubicBezTo>
                      <a:pt x="124" y="0"/>
                      <a:pt x="124" y="0"/>
                      <a:pt x="124" y="0"/>
                    </a:cubicBezTo>
                    <a:cubicBezTo>
                      <a:pt x="129" y="10"/>
                      <a:pt x="129" y="10"/>
                      <a:pt x="129" y="10"/>
                    </a:cubicBezTo>
                    <a:cubicBezTo>
                      <a:pt x="137" y="25"/>
                      <a:pt x="137" y="25"/>
                      <a:pt x="137" y="25"/>
                    </a:cubicBezTo>
                    <a:cubicBezTo>
                      <a:pt x="141" y="33"/>
                      <a:pt x="141" y="33"/>
                      <a:pt x="141" y="33"/>
                    </a:cubicBezTo>
                    <a:cubicBezTo>
                      <a:pt x="124" y="42"/>
                      <a:pt x="124" y="42"/>
                      <a:pt x="124" y="42"/>
                    </a:cubicBezTo>
                    <a:cubicBezTo>
                      <a:pt x="120" y="34"/>
                      <a:pt x="120" y="34"/>
                      <a:pt x="120" y="34"/>
                    </a:cubicBezTo>
                    <a:cubicBezTo>
                      <a:pt x="115" y="24"/>
                      <a:pt x="115" y="24"/>
                      <a:pt x="115" y="24"/>
                    </a:cubicBezTo>
                    <a:cubicBezTo>
                      <a:pt x="26" y="71"/>
                      <a:pt x="26" y="71"/>
                      <a:pt x="26" y="71"/>
                    </a:cubicBezTo>
                    <a:cubicBezTo>
                      <a:pt x="30" y="80"/>
                      <a:pt x="30" y="80"/>
                      <a:pt x="30" y="80"/>
                    </a:cubicBezTo>
                    <a:cubicBezTo>
                      <a:pt x="35" y="87"/>
                      <a:pt x="35" y="87"/>
                      <a:pt x="35" y="87"/>
                    </a:cubicBezTo>
                    <a:lnTo>
                      <a:pt x="17" y="9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3" name="Freeform 202"/>
              <p:cNvSpPr>
                <a:spLocks noEditPoints="1"/>
              </p:cNvSpPr>
              <p:nvPr/>
            </p:nvSpPr>
            <p:spPr bwMode="auto">
              <a:xfrm>
                <a:off x="3113" y="2004"/>
                <a:ext cx="332" cy="311"/>
              </a:xfrm>
              <a:custGeom>
                <a:avLst/>
                <a:gdLst>
                  <a:gd name="T0" fmla="*/ 22 w 154"/>
                  <a:gd name="T1" fmla="*/ 45 h 146"/>
                  <a:gd name="T2" fmla="*/ 51 w 154"/>
                  <a:gd name="T3" fmla="*/ 40 h 146"/>
                  <a:gd name="T4" fmla="*/ 54 w 154"/>
                  <a:gd name="T5" fmla="*/ 58 h 146"/>
                  <a:gd name="T6" fmla="*/ 25 w 154"/>
                  <a:gd name="T7" fmla="*/ 63 h 146"/>
                  <a:gd name="T8" fmla="*/ 22 w 154"/>
                  <a:gd name="T9" fmla="*/ 45 h 146"/>
                  <a:gd name="T10" fmla="*/ 2 w 154"/>
                  <a:gd name="T11" fmla="*/ 44 h 146"/>
                  <a:gd name="T12" fmla="*/ 12 w 154"/>
                  <a:gd name="T13" fmla="*/ 103 h 146"/>
                  <a:gd name="T14" fmla="*/ 14 w 154"/>
                  <a:gd name="T15" fmla="*/ 119 h 146"/>
                  <a:gd name="T16" fmla="*/ 33 w 154"/>
                  <a:gd name="T17" fmla="*/ 116 h 146"/>
                  <a:gd name="T18" fmla="*/ 33 w 154"/>
                  <a:gd name="T19" fmla="*/ 113 h 146"/>
                  <a:gd name="T20" fmla="*/ 62 w 154"/>
                  <a:gd name="T21" fmla="*/ 109 h 146"/>
                  <a:gd name="T22" fmla="*/ 66 w 154"/>
                  <a:gd name="T23" fmla="*/ 131 h 146"/>
                  <a:gd name="T24" fmla="*/ 68 w 154"/>
                  <a:gd name="T25" fmla="*/ 139 h 146"/>
                  <a:gd name="T26" fmla="*/ 74 w 154"/>
                  <a:gd name="T27" fmla="*/ 144 h 146"/>
                  <a:gd name="T28" fmla="*/ 88 w 154"/>
                  <a:gd name="T29" fmla="*/ 145 h 146"/>
                  <a:gd name="T30" fmla="*/ 111 w 154"/>
                  <a:gd name="T31" fmla="*/ 141 h 146"/>
                  <a:gd name="T32" fmla="*/ 133 w 154"/>
                  <a:gd name="T33" fmla="*/ 138 h 146"/>
                  <a:gd name="T34" fmla="*/ 144 w 154"/>
                  <a:gd name="T35" fmla="*/ 135 h 146"/>
                  <a:gd name="T36" fmla="*/ 149 w 154"/>
                  <a:gd name="T37" fmla="*/ 129 h 146"/>
                  <a:gd name="T38" fmla="*/ 154 w 154"/>
                  <a:gd name="T39" fmla="*/ 109 h 146"/>
                  <a:gd name="T40" fmla="*/ 134 w 154"/>
                  <a:gd name="T41" fmla="*/ 103 h 146"/>
                  <a:gd name="T42" fmla="*/ 134 w 154"/>
                  <a:gd name="T43" fmla="*/ 109 h 146"/>
                  <a:gd name="T44" fmla="*/ 132 w 154"/>
                  <a:gd name="T45" fmla="*/ 118 h 146"/>
                  <a:gd name="T46" fmla="*/ 125 w 154"/>
                  <a:gd name="T47" fmla="*/ 122 h 146"/>
                  <a:gd name="T48" fmla="*/ 109 w 154"/>
                  <a:gd name="T49" fmla="*/ 124 h 146"/>
                  <a:gd name="T50" fmla="*/ 92 w 154"/>
                  <a:gd name="T51" fmla="*/ 126 h 146"/>
                  <a:gd name="T52" fmla="*/ 85 w 154"/>
                  <a:gd name="T53" fmla="*/ 126 h 146"/>
                  <a:gd name="T54" fmla="*/ 83 w 154"/>
                  <a:gd name="T55" fmla="*/ 122 h 146"/>
                  <a:gd name="T56" fmla="*/ 81 w 154"/>
                  <a:gd name="T57" fmla="*/ 106 h 146"/>
                  <a:gd name="T58" fmla="*/ 114 w 154"/>
                  <a:gd name="T59" fmla="*/ 101 h 146"/>
                  <a:gd name="T60" fmla="*/ 115 w 154"/>
                  <a:gd name="T61" fmla="*/ 104 h 146"/>
                  <a:gd name="T62" fmla="*/ 134 w 154"/>
                  <a:gd name="T63" fmla="*/ 101 h 146"/>
                  <a:gd name="T64" fmla="*/ 131 w 154"/>
                  <a:gd name="T65" fmla="*/ 86 h 146"/>
                  <a:gd name="T66" fmla="*/ 122 w 154"/>
                  <a:gd name="T67" fmla="*/ 25 h 146"/>
                  <a:gd name="T68" fmla="*/ 120 w 154"/>
                  <a:gd name="T69" fmla="*/ 12 h 146"/>
                  <a:gd name="T70" fmla="*/ 108 w 154"/>
                  <a:gd name="T71" fmla="*/ 14 h 146"/>
                  <a:gd name="T72" fmla="*/ 67 w 154"/>
                  <a:gd name="T73" fmla="*/ 20 h 146"/>
                  <a:gd name="T74" fmla="*/ 66 w 154"/>
                  <a:gd name="T75" fmla="*/ 12 h 146"/>
                  <a:gd name="T76" fmla="*/ 64 w 154"/>
                  <a:gd name="T77" fmla="*/ 0 h 146"/>
                  <a:gd name="T78" fmla="*/ 45 w 154"/>
                  <a:gd name="T79" fmla="*/ 3 h 146"/>
                  <a:gd name="T80" fmla="*/ 47 w 154"/>
                  <a:gd name="T81" fmla="*/ 15 h 146"/>
                  <a:gd name="T82" fmla="*/ 48 w 154"/>
                  <a:gd name="T83" fmla="*/ 23 h 146"/>
                  <a:gd name="T84" fmla="*/ 14 w 154"/>
                  <a:gd name="T85" fmla="*/ 29 h 146"/>
                  <a:gd name="T86" fmla="*/ 0 w 154"/>
                  <a:gd name="T87" fmla="*/ 30 h 146"/>
                  <a:gd name="T88" fmla="*/ 2 w 154"/>
                  <a:gd name="T89" fmla="*/ 44 h 146"/>
                  <a:gd name="T90" fmla="*/ 27 w 154"/>
                  <a:gd name="T91" fmla="*/ 79 h 146"/>
                  <a:gd name="T92" fmla="*/ 57 w 154"/>
                  <a:gd name="T93" fmla="*/ 75 h 146"/>
                  <a:gd name="T94" fmla="*/ 59 w 154"/>
                  <a:gd name="T95" fmla="*/ 92 h 146"/>
                  <a:gd name="T96" fmla="*/ 30 w 154"/>
                  <a:gd name="T97" fmla="*/ 97 h 146"/>
                  <a:gd name="T98" fmla="*/ 27 w 154"/>
                  <a:gd name="T99" fmla="*/ 79 h 146"/>
                  <a:gd name="T100" fmla="*/ 70 w 154"/>
                  <a:gd name="T101" fmla="*/ 38 h 146"/>
                  <a:gd name="T102" fmla="*/ 103 w 154"/>
                  <a:gd name="T103" fmla="*/ 32 h 146"/>
                  <a:gd name="T104" fmla="*/ 106 w 154"/>
                  <a:gd name="T105" fmla="*/ 50 h 146"/>
                  <a:gd name="T106" fmla="*/ 73 w 154"/>
                  <a:gd name="T107" fmla="*/ 55 h 146"/>
                  <a:gd name="T108" fmla="*/ 70 w 154"/>
                  <a:gd name="T109" fmla="*/ 38 h 146"/>
                  <a:gd name="T110" fmla="*/ 75 w 154"/>
                  <a:gd name="T111" fmla="*/ 72 h 146"/>
                  <a:gd name="T112" fmla="*/ 109 w 154"/>
                  <a:gd name="T113" fmla="*/ 66 h 146"/>
                  <a:gd name="T114" fmla="*/ 111 w 154"/>
                  <a:gd name="T115" fmla="*/ 84 h 146"/>
                  <a:gd name="T116" fmla="*/ 78 w 154"/>
                  <a:gd name="T117" fmla="*/ 89 h 146"/>
                  <a:gd name="T118" fmla="*/ 75 w 154"/>
                  <a:gd name="T119"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146">
                    <a:moveTo>
                      <a:pt x="22" y="45"/>
                    </a:moveTo>
                    <a:cubicBezTo>
                      <a:pt x="51" y="40"/>
                      <a:pt x="51" y="40"/>
                      <a:pt x="51" y="40"/>
                    </a:cubicBezTo>
                    <a:cubicBezTo>
                      <a:pt x="54" y="58"/>
                      <a:pt x="54" y="58"/>
                      <a:pt x="54" y="58"/>
                    </a:cubicBezTo>
                    <a:cubicBezTo>
                      <a:pt x="25" y="63"/>
                      <a:pt x="25" y="63"/>
                      <a:pt x="25" y="63"/>
                    </a:cubicBezTo>
                    <a:lnTo>
                      <a:pt x="22" y="45"/>
                    </a:lnTo>
                    <a:close/>
                    <a:moveTo>
                      <a:pt x="2" y="44"/>
                    </a:moveTo>
                    <a:cubicBezTo>
                      <a:pt x="12" y="103"/>
                      <a:pt x="12" y="103"/>
                      <a:pt x="12" y="103"/>
                    </a:cubicBezTo>
                    <a:cubicBezTo>
                      <a:pt x="14" y="119"/>
                      <a:pt x="14" y="119"/>
                      <a:pt x="14" y="119"/>
                    </a:cubicBezTo>
                    <a:cubicBezTo>
                      <a:pt x="33" y="116"/>
                      <a:pt x="33" y="116"/>
                      <a:pt x="33" y="116"/>
                    </a:cubicBezTo>
                    <a:cubicBezTo>
                      <a:pt x="33" y="113"/>
                      <a:pt x="33" y="113"/>
                      <a:pt x="33" y="113"/>
                    </a:cubicBezTo>
                    <a:cubicBezTo>
                      <a:pt x="62" y="109"/>
                      <a:pt x="62" y="109"/>
                      <a:pt x="62" y="109"/>
                    </a:cubicBezTo>
                    <a:cubicBezTo>
                      <a:pt x="66" y="131"/>
                      <a:pt x="66" y="131"/>
                      <a:pt x="66" y="131"/>
                    </a:cubicBezTo>
                    <a:cubicBezTo>
                      <a:pt x="66" y="134"/>
                      <a:pt x="67" y="137"/>
                      <a:pt x="68" y="139"/>
                    </a:cubicBezTo>
                    <a:cubicBezTo>
                      <a:pt x="69" y="141"/>
                      <a:pt x="71" y="143"/>
                      <a:pt x="74" y="144"/>
                    </a:cubicBezTo>
                    <a:cubicBezTo>
                      <a:pt x="78" y="145"/>
                      <a:pt x="82" y="146"/>
                      <a:pt x="88" y="145"/>
                    </a:cubicBezTo>
                    <a:cubicBezTo>
                      <a:pt x="94" y="144"/>
                      <a:pt x="102" y="143"/>
                      <a:pt x="111" y="141"/>
                    </a:cubicBezTo>
                    <a:cubicBezTo>
                      <a:pt x="121" y="140"/>
                      <a:pt x="129" y="139"/>
                      <a:pt x="133" y="138"/>
                    </a:cubicBezTo>
                    <a:cubicBezTo>
                      <a:pt x="138" y="137"/>
                      <a:pt x="142" y="136"/>
                      <a:pt x="144" y="135"/>
                    </a:cubicBezTo>
                    <a:cubicBezTo>
                      <a:pt x="146" y="133"/>
                      <a:pt x="148" y="131"/>
                      <a:pt x="149" y="129"/>
                    </a:cubicBezTo>
                    <a:cubicBezTo>
                      <a:pt x="151" y="126"/>
                      <a:pt x="153" y="120"/>
                      <a:pt x="154" y="109"/>
                    </a:cubicBezTo>
                    <a:cubicBezTo>
                      <a:pt x="149" y="108"/>
                      <a:pt x="142" y="106"/>
                      <a:pt x="134" y="103"/>
                    </a:cubicBezTo>
                    <a:cubicBezTo>
                      <a:pt x="134" y="109"/>
                      <a:pt x="134" y="109"/>
                      <a:pt x="134" y="109"/>
                    </a:cubicBezTo>
                    <a:cubicBezTo>
                      <a:pt x="134" y="113"/>
                      <a:pt x="134" y="116"/>
                      <a:pt x="132" y="118"/>
                    </a:cubicBezTo>
                    <a:cubicBezTo>
                      <a:pt x="130" y="119"/>
                      <a:pt x="128" y="121"/>
                      <a:pt x="125" y="122"/>
                    </a:cubicBezTo>
                    <a:cubicBezTo>
                      <a:pt x="122" y="122"/>
                      <a:pt x="116" y="123"/>
                      <a:pt x="109" y="124"/>
                    </a:cubicBezTo>
                    <a:cubicBezTo>
                      <a:pt x="92" y="126"/>
                      <a:pt x="92" y="126"/>
                      <a:pt x="92" y="126"/>
                    </a:cubicBezTo>
                    <a:cubicBezTo>
                      <a:pt x="89" y="127"/>
                      <a:pt x="86" y="127"/>
                      <a:pt x="85" y="126"/>
                    </a:cubicBezTo>
                    <a:cubicBezTo>
                      <a:pt x="84" y="125"/>
                      <a:pt x="84" y="123"/>
                      <a:pt x="83" y="122"/>
                    </a:cubicBezTo>
                    <a:cubicBezTo>
                      <a:pt x="81" y="106"/>
                      <a:pt x="81" y="106"/>
                      <a:pt x="81" y="106"/>
                    </a:cubicBezTo>
                    <a:cubicBezTo>
                      <a:pt x="114" y="101"/>
                      <a:pt x="114" y="101"/>
                      <a:pt x="114" y="101"/>
                    </a:cubicBezTo>
                    <a:cubicBezTo>
                      <a:pt x="115" y="104"/>
                      <a:pt x="115" y="104"/>
                      <a:pt x="115" y="104"/>
                    </a:cubicBezTo>
                    <a:cubicBezTo>
                      <a:pt x="134" y="101"/>
                      <a:pt x="134" y="101"/>
                      <a:pt x="134" y="101"/>
                    </a:cubicBezTo>
                    <a:cubicBezTo>
                      <a:pt x="131" y="86"/>
                      <a:pt x="131" y="86"/>
                      <a:pt x="131" y="86"/>
                    </a:cubicBezTo>
                    <a:cubicBezTo>
                      <a:pt x="122" y="25"/>
                      <a:pt x="122" y="25"/>
                      <a:pt x="122" y="25"/>
                    </a:cubicBezTo>
                    <a:cubicBezTo>
                      <a:pt x="120" y="12"/>
                      <a:pt x="120" y="12"/>
                      <a:pt x="120" y="12"/>
                    </a:cubicBezTo>
                    <a:cubicBezTo>
                      <a:pt x="108" y="14"/>
                      <a:pt x="108" y="14"/>
                      <a:pt x="108" y="14"/>
                    </a:cubicBezTo>
                    <a:cubicBezTo>
                      <a:pt x="67" y="20"/>
                      <a:pt x="67" y="20"/>
                      <a:pt x="67" y="20"/>
                    </a:cubicBezTo>
                    <a:cubicBezTo>
                      <a:pt x="66" y="12"/>
                      <a:pt x="66" y="12"/>
                      <a:pt x="66" y="12"/>
                    </a:cubicBezTo>
                    <a:cubicBezTo>
                      <a:pt x="64" y="0"/>
                      <a:pt x="64" y="0"/>
                      <a:pt x="64" y="0"/>
                    </a:cubicBezTo>
                    <a:cubicBezTo>
                      <a:pt x="45" y="3"/>
                      <a:pt x="45" y="3"/>
                      <a:pt x="45" y="3"/>
                    </a:cubicBezTo>
                    <a:cubicBezTo>
                      <a:pt x="47" y="15"/>
                      <a:pt x="47" y="15"/>
                      <a:pt x="47" y="15"/>
                    </a:cubicBezTo>
                    <a:cubicBezTo>
                      <a:pt x="48" y="23"/>
                      <a:pt x="48" y="23"/>
                      <a:pt x="48" y="23"/>
                    </a:cubicBezTo>
                    <a:cubicBezTo>
                      <a:pt x="14" y="29"/>
                      <a:pt x="14" y="29"/>
                      <a:pt x="14" y="29"/>
                    </a:cubicBezTo>
                    <a:cubicBezTo>
                      <a:pt x="0" y="30"/>
                      <a:pt x="0" y="30"/>
                      <a:pt x="0" y="30"/>
                    </a:cubicBezTo>
                    <a:lnTo>
                      <a:pt x="2" y="44"/>
                    </a:lnTo>
                    <a:close/>
                    <a:moveTo>
                      <a:pt x="27" y="79"/>
                    </a:moveTo>
                    <a:cubicBezTo>
                      <a:pt x="57" y="75"/>
                      <a:pt x="57" y="75"/>
                      <a:pt x="57" y="75"/>
                    </a:cubicBezTo>
                    <a:cubicBezTo>
                      <a:pt x="59" y="92"/>
                      <a:pt x="59" y="92"/>
                      <a:pt x="59" y="92"/>
                    </a:cubicBezTo>
                    <a:cubicBezTo>
                      <a:pt x="30" y="97"/>
                      <a:pt x="30" y="97"/>
                      <a:pt x="30" y="97"/>
                    </a:cubicBezTo>
                    <a:lnTo>
                      <a:pt x="27" y="79"/>
                    </a:lnTo>
                    <a:close/>
                    <a:moveTo>
                      <a:pt x="70" y="38"/>
                    </a:moveTo>
                    <a:cubicBezTo>
                      <a:pt x="103" y="32"/>
                      <a:pt x="103" y="32"/>
                      <a:pt x="103" y="32"/>
                    </a:cubicBezTo>
                    <a:cubicBezTo>
                      <a:pt x="106" y="50"/>
                      <a:pt x="106" y="50"/>
                      <a:pt x="106" y="50"/>
                    </a:cubicBezTo>
                    <a:cubicBezTo>
                      <a:pt x="73" y="55"/>
                      <a:pt x="73" y="55"/>
                      <a:pt x="73" y="55"/>
                    </a:cubicBezTo>
                    <a:lnTo>
                      <a:pt x="70" y="38"/>
                    </a:lnTo>
                    <a:close/>
                    <a:moveTo>
                      <a:pt x="75" y="72"/>
                    </a:moveTo>
                    <a:cubicBezTo>
                      <a:pt x="109" y="66"/>
                      <a:pt x="109" y="66"/>
                      <a:pt x="109" y="66"/>
                    </a:cubicBezTo>
                    <a:cubicBezTo>
                      <a:pt x="111" y="84"/>
                      <a:pt x="111" y="84"/>
                      <a:pt x="111" y="84"/>
                    </a:cubicBezTo>
                    <a:cubicBezTo>
                      <a:pt x="78" y="89"/>
                      <a:pt x="78" y="89"/>
                      <a:pt x="78" y="89"/>
                    </a:cubicBezTo>
                    <a:lnTo>
                      <a:pt x="75" y="72"/>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4" name="Freeform 203"/>
              <p:cNvSpPr>
                <a:spLocks noEditPoints="1"/>
              </p:cNvSpPr>
              <p:nvPr/>
            </p:nvSpPr>
            <p:spPr bwMode="auto">
              <a:xfrm>
                <a:off x="3595" y="2004"/>
                <a:ext cx="322" cy="321"/>
              </a:xfrm>
              <a:custGeom>
                <a:avLst/>
                <a:gdLst>
                  <a:gd name="T0" fmla="*/ 38 w 149"/>
                  <a:gd name="T1" fmla="*/ 51 h 152"/>
                  <a:gd name="T2" fmla="*/ 37 w 149"/>
                  <a:gd name="T3" fmla="*/ 83 h 152"/>
                  <a:gd name="T4" fmla="*/ 35 w 149"/>
                  <a:gd name="T5" fmla="*/ 45 h 152"/>
                  <a:gd name="T6" fmla="*/ 23 w 149"/>
                  <a:gd name="T7" fmla="*/ 113 h 152"/>
                  <a:gd name="T8" fmla="*/ 33 w 149"/>
                  <a:gd name="T9" fmla="*/ 104 h 152"/>
                  <a:gd name="T10" fmla="*/ 49 w 149"/>
                  <a:gd name="T11" fmla="*/ 97 h 152"/>
                  <a:gd name="T12" fmla="*/ 55 w 149"/>
                  <a:gd name="T13" fmla="*/ 95 h 152"/>
                  <a:gd name="T14" fmla="*/ 60 w 149"/>
                  <a:gd name="T15" fmla="*/ 99 h 152"/>
                  <a:gd name="T16" fmla="*/ 65 w 149"/>
                  <a:gd name="T17" fmla="*/ 71 h 152"/>
                  <a:gd name="T18" fmla="*/ 73 w 149"/>
                  <a:gd name="T19" fmla="*/ 54 h 152"/>
                  <a:gd name="T20" fmla="*/ 84 w 149"/>
                  <a:gd name="T21" fmla="*/ 79 h 152"/>
                  <a:gd name="T22" fmla="*/ 71 w 149"/>
                  <a:gd name="T23" fmla="*/ 98 h 152"/>
                  <a:gd name="T24" fmla="*/ 66 w 149"/>
                  <a:gd name="T25" fmla="*/ 118 h 152"/>
                  <a:gd name="T26" fmla="*/ 79 w 149"/>
                  <a:gd name="T27" fmla="*/ 116 h 152"/>
                  <a:gd name="T28" fmla="*/ 95 w 149"/>
                  <a:gd name="T29" fmla="*/ 109 h 152"/>
                  <a:gd name="T30" fmla="*/ 114 w 149"/>
                  <a:gd name="T31" fmla="*/ 107 h 152"/>
                  <a:gd name="T32" fmla="*/ 104 w 149"/>
                  <a:gd name="T33" fmla="*/ 80 h 152"/>
                  <a:gd name="T34" fmla="*/ 113 w 149"/>
                  <a:gd name="T35" fmla="*/ 57 h 152"/>
                  <a:gd name="T36" fmla="*/ 118 w 149"/>
                  <a:gd name="T37" fmla="*/ 44 h 152"/>
                  <a:gd name="T38" fmla="*/ 98 w 149"/>
                  <a:gd name="T39" fmla="*/ 42 h 152"/>
                  <a:gd name="T40" fmla="*/ 88 w 149"/>
                  <a:gd name="T41" fmla="*/ 46 h 152"/>
                  <a:gd name="T42" fmla="*/ 73 w 149"/>
                  <a:gd name="T43" fmla="*/ 53 h 152"/>
                  <a:gd name="T44" fmla="*/ 78 w 149"/>
                  <a:gd name="T45" fmla="*/ 41 h 152"/>
                  <a:gd name="T46" fmla="*/ 61 w 149"/>
                  <a:gd name="T47" fmla="*/ 29 h 152"/>
                  <a:gd name="T48" fmla="*/ 58 w 149"/>
                  <a:gd name="T49" fmla="*/ 42 h 152"/>
                  <a:gd name="T50" fmla="*/ 50 w 149"/>
                  <a:gd name="T51" fmla="*/ 36 h 152"/>
                  <a:gd name="T52" fmla="*/ 36 w 149"/>
                  <a:gd name="T53" fmla="*/ 42 h 152"/>
                  <a:gd name="T54" fmla="*/ 127 w 149"/>
                  <a:gd name="T55" fmla="*/ 36 h 152"/>
                  <a:gd name="T56" fmla="*/ 109 w 149"/>
                  <a:gd name="T57" fmla="*/ 130 h 152"/>
                  <a:gd name="T58" fmla="*/ 92 w 149"/>
                  <a:gd name="T59" fmla="*/ 128 h 152"/>
                  <a:gd name="T60" fmla="*/ 95 w 149"/>
                  <a:gd name="T61" fmla="*/ 144 h 152"/>
                  <a:gd name="T62" fmla="*/ 116 w 149"/>
                  <a:gd name="T63" fmla="*/ 151 h 152"/>
                  <a:gd name="T64" fmla="*/ 128 w 149"/>
                  <a:gd name="T65" fmla="*/ 137 h 152"/>
                  <a:gd name="T66" fmla="*/ 149 w 149"/>
                  <a:gd name="T67" fmla="*/ 21 h 152"/>
                  <a:gd name="T68" fmla="*/ 41 w 149"/>
                  <a:gd name="T69" fmla="*/ 3 h 152"/>
                  <a:gd name="T70" fmla="*/ 20 w 149"/>
                  <a:gd name="T71" fmla="*/ 18 h 152"/>
                  <a:gd name="T72" fmla="*/ 0 w 149"/>
                  <a:gd name="T73" fmla="*/ 13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52">
                    <a:moveTo>
                      <a:pt x="35" y="45"/>
                    </a:moveTo>
                    <a:cubicBezTo>
                      <a:pt x="38" y="51"/>
                      <a:pt x="38" y="51"/>
                      <a:pt x="38" y="51"/>
                    </a:cubicBezTo>
                    <a:cubicBezTo>
                      <a:pt x="39" y="53"/>
                      <a:pt x="41" y="59"/>
                      <a:pt x="46" y="69"/>
                    </a:cubicBezTo>
                    <a:cubicBezTo>
                      <a:pt x="43" y="75"/>
                      <a:pt x="40" y="80"/>
                      <a:pt x="37" y="83"/>
                    </a:cubicBezTo>
                    <a:cubicBezTo>
                      <a:pt x="34" y="86"/>
                      <a:pt x="31" y="89"/>
                      <a:pt x="27" y="92"/>
                    </a:cubicBezTo>
                    <a:lnTo>
                      <a:pt x="35" y="45"/>
                    </a:lnTo>
                    <a:close/>
                    <a:moveTo>
                      <a:pt x="20" y="133"/>
                    </a:moveTo>
                    <a:cubicBezTo>
                      <a:pt x="23" y="113"/>
                      <a:pt x="23" y="113"/>
                      <a:pt x="23" y="113"/>
                    </a:cubicBezTo>
                    <a:cubicBezTo>
                      <a:pt x="26" y="94"/>
                      <a:pt x="26" y="94"/>
                      <a:pt x="26" y="94"/>
                    </a:cubicBezTo>
                    <a:cubicBezTo>
                      <a:pt x="30" y="99"/>
                      <a:pt x="32" y="102"/>
                      <a:pt x="33" y="104"/>
                    </a:cubicBezTo>
                    <a:cubicBezTo>
                      <a:pt x="34" y="106"/>
                      <a:pt x="35" y="108"/>
                      <a:pt x="36" y="110"/>
                    </a:cubicBezTo>
                    <a:cubicBezTo>
                      <a:pt x="43" y="103"/>
                      <a:pt x="47" y="99"/>
                      <a:pt x="49" y="97"/>
                    </a:cubicBezTo>
                    <a:cubicBezTo>
                      <a:pt x="51" y="94"/>
                      <a:pt x="52" y="92"/>
                      <a:pt x="53" y="91"/>
                    </a:cubicBezTo>
                    <a:cubicBezTo>
                      <a:pt x="55" y="95"/>
                      <a:pt x="55" y="95"/>
                      <a:pt x="55" y="95"/>
                    </a:cubicBezTo>
                    <a:cubicBezTo>
                      <a:pt x="55" y="96"/>
                      <a:pt x="55" y="98"/>
                      <a:pt x="55" y="102"/>
                    </a:cubicBezTo>
                    <a:cubicBezTo>
                      <a:pt x="60" y="99"/>
                      <a:pt x="60" y="99"/>
                      <a:pt x="60" y="99"/>
                    </a:cubicBezTo>
                    <a:cubicBezTo>
                      <a:pt x="62" y="97"/>
                      <a:pt x="67" y="95"/>
                      <a:pt x="73" y="93"/>
                    </a:cubicBezTo>
                    <a:cubicBezTo>
                      <a:pt x="70" y="85"/>
                      <a:pt x="68" y="78"/>
                      <a:pt x="65" y="71"/>
                    </a:cubicBezTo>
                    <a:cubicBezTo>
                      <a:pt x="68" y="66"/>
                      <a:pt x="68" y="66"/>
                      <a:pt x="68" y="66"/>
                    </a:cubicBezTo>
                    <a:cubicBezTo>
                      <a:pt x="68" y="64"/>
                      <a:pt x="70" y="60"/>
                      <a:pt x="73" y="54"/>
                    </a:cubicBezTo>
                    <a:cubicBezTo>
                      <a:pt x="77" y="61"/>
                      <a:pt x="79" y="65"/>
                      <a:pt x="80" y="67"/>
                    </a:cubicBezTo>
                    <a:cubicBezTo>
                      <a:pt x="81" y="69"/>
                      <a:pt x="82" y="73"/>
                      <a:pt x="84" y="79"/>
                    </a:cubicBezTo>
                    <a:cubicBezTo>
                      <a:pt x="81" y="85"/>
                      <a:pt x="81" y="85"/>
                      <a:pt x="81" y="85"/>
                    </a:cubicBezTo>
                    <a:cubicBezTo>
                      <a:pt x="78" y="89"/>
                      <a:pt x="75" y="94"/>
                      <a:pt x="71" y="98"/>
                    </a:cubicBezTo>
                    <a:cubicBezTo>
                      <a:pt x="68" y="102"/>
                      <a:pt x="63" y="106"/>
                      <a:pt x="57" y="110"/>
                    </a:cubicBezTo>
                    <a:cubicBezTo>
                      <a:pt x="61" y="113"/>
                      <a:pt x="65" y="116"/>
                      <a:pt x="66" y="118"/>
                    </a:cubicBezTo>
                    <a:cubicBezTo>
                      <a:pt x="67" y="119"/>
                      <a:pt x="69" y="121"/>
                      <a:pt x="71" y="123"/>
                    </a:cubicBezTo>
                    <a:cubicBezTo>
                      <a:pt x="74" y="120"/>
                      <a:pt x="77" y="118"/>
                      <a:pt x="79" y="116"/>
                    </a:cubicBezTo>
                    <a:cubicBezTo>
                      <a:pt x="81" y="114"/>
                      <a:pt x="86" y="108"/>
                      <a:pt x="93" y="100"/>
                    </a:cubicBezTo>
                    <a:cubicBezTo>
                      <a:pt x="95" y="109"/>
                      <a:pt x="95" y="109"/>
                      <a:pt x="95" y="109"/>
                    </a:cubicBezTo>
                    <a:cubicBezTo>
                      <a:pt x="96" y="110"/>
                      <a:pt x="96" y="113"/>
                      <a:pt x="97" y="117"/>
                    </a:cubicBezTo>
                    <a:cubicBezTo>
                      <a:pt x="103" y="113"/>
                      <a:pt x="109" y="110"/>
                      <a:pt x="114" y="107"/>
                    </a:cubicBezTo>
                    <a:cubicBezTo>
                      <a:pt x="112" y="101"/>
                      <a:pt x="112" y="101"/>
                      <a:pt x="112" y="101"/>
                    </a:cubicBezTo>
                    <a:cubicBezTo>
                      <a:pt x="112" y="101"/>
                      <a:pt x="109" y="94"/>
                      <a:pt x="104" y="80"/>
                    </a:cubicBezTo>
                    <a:cubicBezTo>
                      <a:pt x="108" y="71"/>
                      <a:pt x="108" y="71"/>
                      <a:pt x="108" y="71"/>
                    </a:cubicBezTo>
                    <a:cubicBezTo>
                      <a:pt x="109" y="67"/>
                      <a:pt x="111" y="63"/>
                      <a:pt x="113" y="57"/>
                    </a:cubicBezTo>
                    <a:cubicBezTo>
                      <a:pt x="116" y="48"/>
                      <a:pt x="116" y="48"/>
                      <a:pt x="116" y="48"/>
                    </a:cubicBezTo>
                    <a:cubicBezTo>
                      <a:pt x="116" y="47"/>
                      <a:pt x="117" y="46"/>
                      <a:pt x="118" y="44"/>
                    </a:cubicBezTo>
                    <a:cubicBezTo>
                      <a:pt x="111" y="42"/>
                      <a:pt x="105" y="40"/>
                      <a:pt x="99" y="38"/>
                    </a:cubicBezTo>
                    <a:cubicBezTo>
                      <a:pt x="98" y="42"/>
                      <a:pt x="98" y="42"/>
                      <a:pt x="98" y="42"/>
                    </a:cubicBezTo>
                    <a:cubicBezTo>
                      <a:pt x="98" y="45"/>
                      <a:pt x="96" y="50"/>
                      <a:pt x="94" y="58"/>
                    </a:cubicBezTo>
                    <a:cubicBezTo>
                      <a:pt x="92" y="53"/>
                      <a:pt x="90" y="50"/>
                      <a:pt x="88" y="46"/>
                    </a:cubicBezTo>
                    <a:cubicBezTo>
                      <a:pt x="84" y="49"/>
                      <a:pt x="84" y="49"/>
                      <a:pt x="84" y="49"/>
                    </a:cubicBezTo>
                    <a:cubicBezTo>
                      <a:pt x="82" y="50"/>
                      <a:pt x="78" y="51"/>
                      <a:pt x="73" y="53"/>
                    </a:cubicBezTo>
                    <a:cubicBezTo>
                      <a:pt x="76" y="45"/>
                      <a:pt x="76" y="45"/>
                      <a:pt x="76" y="45"/>
                    </a:cubicBezTo>
                    <a:cubicBezTo>
                      <a:pt x="76" y="45"/>
                      <a:pt x="77" y="44"/>
                      <a:pt x="78" y="41"/>
                    </a:cubicBezTo>
                    <a:cubicBezTo>
                      <a:pt x="79" y="39"/>
                      <a:pt x="79" y="37"/>
                      <a:pt x="80" y="35"/>
                    </a:cubicBezTo>
                    <a:cubicBezTo>
                      <a:pt x="72" y="33"/>
                      <a:pt x="66" y="31"/>
                      <a:pt x="61" y="29"/>
                    </a:cubicBezTo>
                    <a:cubicBezTo>
                      <a:pt x="60" y="35"/>
                      <a:pt x="60" y="35"/>
                      <a:pt x="60" y="35"/>
                    </a:cubicBezTo>
                    <a:cubicBezTo>
                      <a:pt x="60" y="37"/>
                      <a:pt x="59" y="40"/>
                      <a:pt x="58" y="42"/>
                    </a:cubicBezTo>
                    <a:cubicBezTo>
                      <a:pt x="58" y="44"/>
                      <a:pt x="57" y="47"/>
                      <a:pt x="56" y="49"/>
                    </a:cubicBezTo>
                    <a:cubicBezTo>
                      <a:pt x="53" y="44"/>
                      <a:pt x="51" y="40"/>
                      <a:pt x="50" y="36"/>
                    </a:cubicBezTo>
                    <a:cubicBezTo>
                      <a:pt x="45" y="39"/>
                      <a:pt x="42" y="40"/>
                      <a:pt x="40" y="41"/>
                    </a:cubicBezTo>
                    <a:cubicBezTo>
                      <a:pt x="39" y="41"/>
                      <a:pt x="37" y="42"/>
                      <a:pt x="36" y="42"/>
                    </a:cubicBezTo>
                    <a:cubicBezTo>
                      <a:pt x="39" y="21"/>
                      <a:pt x="39" y="21"/>
                      <a:pt x="39" y="21"/>
                    </a:cubicBezTo>
                    <a:cubicBezTo>
                      <a:pt x="127" y="36"/>
                      <a:pt x="127" y="36"/>
                      <a:pt x="127" y="36"/>
                    </a:cubicBezTo>
                    <a:cubicBezTo>
                      <a:pt x="111" y="126"/>
                      <a:pt x="111" y="126"/>
                      <a:pt x="111" y="126"/>
                    </a:cubicBezTo>
                    <a:cubicBezTo>
                      <a:pt x="110" y="128"/>
                      <a:pt x="110" y="129"/>
                      <a:pt x="109" y="130"/>
                    </a:cubicBezTo>
                    <a:cubicBezTo>
                      <a:pt x="108" y="131"/>
                      <a:pt x="106" y="131"/>
                      <a:pt x="102" y="131"/>
                    </a:cubicBezTo>
                    <a:cubicBezTo>
                      <a:pt x="98" y="130"/>
                      <a:pt x="95" y="129"/>
                      <a:pt x="92" y="128"/>
                    </a:cubicBezTo>
                    <a:cubicBezTo>
                      <a:pt x="93" y="133"/>
                      <a:pt x="93" y="133"/>
                      <a:pt x="93" y="133"/>
                    </a:cubicBezTo>
                    <a:cubicBezTo>
                      <a:pt x="94" y="138"/>
                      <a:pt x="95" y="142"/>
                      <a:pt x="95" y="144"/>
                    </a:cubicBezTo>
                    <a:cubicBezTo>
                      <a:pt x="95" y="147"/>
                      <a:pt x="94" y="149"/>
                      <a:pt x="94" y="150"/>
                    </a:cubicBezTo>
                    <a:cubicBezTo>
                      <a:pt x="104" y="152"/>
                      <a:pt x="112" y="152"/>
                      <a:pt x="116" y="151"/>
                    </a:cubicBezTo>
                    <a:cubicBezTo>
                      <a:pt x="121" y="150"/>
                      <a:pt x="124" y="149"/>
                      <a:pt x="125" y="146"/>
                    </a:cubicBezTo>
                    <a:cubicBezTo>
                      <a:pt x="127" y="143"/>
                      <a:pt x="127" y="140"/>
                      <a:pt x="128" y="137"/>
                    </a:cubicBezTo>
                    <a:cubicBezTo>
                      <a:pt x="145" y="40"/>
                      <a:pt x="145" y="40"/>
                      <a:pt x="145" y="40"/>
                    </a:cubicBezTo>
                    <a:cubicBezTo>
                      <a:pt x="149" y="21"/>
                      <a:pt x="149" y="21"/>
                      <a:pt x="149" y="21"/>
                    </a:cubicBezTo>
                    <a:cubicBezTo>
                      <a:pt x="130" y="19"/>
                      <a:pt x="130" y="19"/>
                      <a:pt x="130" y="19"/>
                    </a:cubicBezTo>
                    <a:cubicBezTo>
                      <a:pt x="41" y="3"/>
                      <a:pt x="41" y="3"/>
                      <a:pt x="41" y="3"/>
                    </a:cubicBezTo>
                    <a:cubicBezTo>
                      <a:pt x="23" y="0"/>
                      <a:pt x="23" y="0"/>
                      <a:pt x="23" y="0"/>
                    </a:cubicBezTo>
                    <a:cubicBezTo>
                      <a:pt x="20" y="18"/>
                      <a:pt x="20" y="18"/>
                      <a:pt x="20" y="18"/>
                    </a:cubicBezTo>
                    <a:cubicBezTo>
                      <a:pt x="3" y="110"/>
                      <a:pt x="3" y="110"/>
                      <a:pt x="3" y="110"/>
                    </a:cubicBezTo>
                    <a:cubicBezTo>
                      <a:pt x="0" y="130"/>
                      <a:pt x="0" y="130"/>
                      <a:pt x="0" y="130"/>
                    </a:cubicBezTo>
                    <a:lnTo>
                      <a:pt x="20" y="13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5" name="Freeform 204"/>
              <p:cNvSpPr>
                <a:spLocks noEditPoints="1"/>
              </p:cNvSpPr>
              <p:nvPr/>
            </p:nvSpPr>
            <p:spPr bwMode="auto">
              <a:xfrm>
                <a:off x="4057" y="2175"/>
                <a:ext cx="312" cy="331"/>
              </a:xfrm>
              <a:custGeom>
                <a:avLst/>
                <a:gdLst>
                  <a:gd name="T0" fmla="*/ 19 w 147"/>
                  <a:gd name="T1" fmla="*/ 49 h 156"/>
                  <a:gd name="T2" fmla="*/ 15 w 147"/>
                  <a:gd name="T3" fmla="*/ 32 h 156"/>
                  <a:gd name="T4" fmla="*/ 13 w 147"/>
                  <a:gd name="T5" fmla="*/ 27 h 156"/>
                  <a:gd name="T6" fmla="*/ 37 w 147"/>
                  <a:gd name="T7" fmla="*/ 25 h 156"/>
                  <a:gd name="T8" fmla="*/ 62 w 147"/>
                  <a:gd name="T9" fmla="*/ 16 h 156"/>
                  <a:gd name="T10" fmla="*/ 82 w 147"/>
                  <a:gd name="T11" fmla="*/ 3 h 156"/>
                  <a:gd name="T12" fmla="*/ 86 w 147"/>
                  <a:gd name="T13" fmla="*/ 0 h 156"/>
                  <a:gd name="T14" fmla="*/ 99 w 147"/>
                  <a:gd name="T15" fmla="*/ 17 h 156"/>
                  <a:gd name="T16" fmla="*/ 74 w 147"/>
                  <a:gd name="T17" fmla="*/ 31 h 156"/>
                  <a:gd name="T18" fmla="*/ 48 w 147"/>
                  <a:gd name="T19" fmla="*/ 42 h 156"/>
                  <a:gd name="T20" fmla="*/ 19 w 147"/>
                  <a:gd name="T21" fmla="*/ 49 h 156"/>
                  <a:gd name="T22" fmla="*/ 17 w 147"/>
                  <a:gd name="T23" fmla="*/ 82 h 156"/>
                  <a:gd name="T24" fmla="*/ 29 w 147"/>
                  <a:gd name="T25" fmla="*/ 78 h 156"/>
                  <a:gd name="T26" fmla="*/ 46 w 147"/>
                  <a:gd name="T27" fmla="*/ 72 h 156"/>
                  <a:gd name="T28" fmla="*/ 63 w 147"/>
                  <a:gd name="T29" fmla="*/ 62 h 156"/>
                  <a:gd name="T30" fmla="*/ 73 w 147"/>
                  <a:gd name="T31" fmla="*/ 54 h 156"/>
                  <a:gd name="T32" fmla="*/ 77 w 147"/>
                  <a:gd name="T33" fmla="*/ 51 h 156"/>
                  <a:gd name="T34" fmla="*/ 89 w 147"/>
                  <a:gd name="T35" fmla="*/ 72 h 156"/>
                  <a:gd name="T36" fmla="*/ 82 w 147"/>
                  <a:gd name="T37" fmla="*/ 75 h 156"/>
                  <a:gd name="T38" fmla="*/ 69 w 147"/>
                  <a:gd name="T39" fmla="*/ 81 h 156"/>
                  <a:gd name="T40" fmla="*/ 52 w 147"/>
                  <a:gd name="T41" fmla="*/ 89 h 156"/>
                  <a:gd name="T42" fmla="*/ 30 w 147"/>
                  <a:gd name="T43" fmla="*/ 96 h 156"/>
                  <a:gd name="T44" fmla="*/ 83 w 147"/>
                  <a:gd name="T45" fmla="*/ 122 h 156"/>
                  <a:gd name="T46" fmla="*/ 81 w 147"/>
                  <a:gd name="T47" fmla="*/ 105 h 156"/>
                  <a:gd name="T48" fmla="*/ 79 w 147"/>
                  <a:gd name="T49" fmla="*/ 95 h 156"/>
                  <a:gd name="T50" fmla="*/ 95 w 147"/>
                  <a:gd name="T51" fmla="*/ 96 h 156"/>
                  <a:gd name="T52" fmla="*/ 99 w 147"/>
                  <a:gd name="T53" fmla="*/ 96 h 156"/>
                  <a:gd name="T54" fmla="*/ 106 w 147"/>
                  <a:gd name="T55" fmla="*/ 152 h 156"/>
                  <a:gd name="T56" fmla="*/ 89 w 147"/>
                  <a:gd name="T57" fmla="*/ 155 h 156"/>
                  <a:gd name="T58" fmla="*/ 83 w 147"/>
                  <a:gd name="T59" fmla="*/ 156 h 156"/>
                  <a:gd name="T60" fmla="*/ 84 w 147"/>
                  <a:gd name="T61" fmla="*/ 150 h 156"/>
                  <a:gd name="T62" fmla="*/ 83 w 147"/>
                  <a:gd name="T63" fmla="*/ 139 h 156"/>
                  <a:gd name="T64" fmla="*/ 45 w 147"/>
                  <a:gd name="T65" fmla="*/ 122 h 156"/>
                  <a:gd name="T66" fmla="*/ 14 w 147"/>
                  <a:gd name="T67" fmla="*/ 109 h 156"/>
                  <a:gd name="T68" fmla="*/ 0 w 147"/>
                  <a:gd name="T69" fmla="*/ 105 h 156"/>
                  <a:gd name="T70" fmla="*/ 3 w 147"/>
                  <a:gd name="T71" fmla="*/ 89 h 156"/>
                  <a:gd name="T72" fmla="*/ 2 w 147"/>
                  <a:gd name="T73" fmla="*/ 83 h 156"/>
                  <a:gd name="T74" fmla="*/ 17 w 147"/>
                  <a:gd name="T75" fmla="*/ 82 h 156"/>
                  <a:gd name="T76" fmla="*/ 116 w 147"/>
                  <a:gd name="T77" fmla="*/ 13 h 156"/>
                  <a:gd name="T78" fmla="*/ 135 w 147"/>
                  <a:gd name="T79" fmla="*/ 24 h 156"/>
                  <a:gd name="T80" fmla="*/ 131 w 147"/>
                  <a:gd name="T81" fmla="*/ 29 h 156"/>
                  <a:gd name="T82" fmla="*/ 129 w 147"/>
                  <a:gd name="T83" fmla="*/ 35 h 156"/>
                  <a:gd name="T84" fmla="*/ 126 w 147"/>
                  <a:gd name="T85" fmla="*/ 49 h 156"/>
                  <a:gd name="T86" fmla="*/ 128 w 147"/>
                  <a:gd name="T87" fmla="*/ 68 h 156"/>
                  <a:gd name="T88" fmla="*/ 133 w 147"/>
                  <a:gd name="T89" fmla="*/ 81 h 156"/>
                  <a:gd name="T90" fmla="*/ 138 w 147"/>
                  <a:gd name="T91" fmla="*/ 89 h 156"/>
                  <a:gd name="T92" fmla="*/ 147 w 147"/>
                  <a:gd name="T93" fmla="*/ 98 h 156"/>
                  <a:gd name="T94" fmla="*/ 141 w 147"/>
                  <a:gd name="T95" fmla="*/ 101 h 156"/>
                  <a:gd name="T96" fmla="*/ 126 w 147"/>
                  <a:gd name="T97" fmla="*/ 110 h 156"/>
                  <a:gd name="T98" fmla="*/ 113 w 147"/>
                  <a:gd name="T99" fmla="*/ 87 h 156"/>
                  <a:gd name="T100" fmla="*/ 107 w 147"/>
                  <a:gd name="T101" fmla="*/ 65 h 156"/>
                  <a:gd name="T102" fmla="*/ 107 w 147"/>
                  <a:gd name="T103" fmla="*/ 46 h 156"/>
                  <a:gd name="T104" fmla="*/ 110 w 147"/>
                  <a:gd name="T105" fmla="*/ 31 h 156"/>
                  <a:gd name="T106" fmla="*/ 116 w 147"/>
                  <a:gd name="T107" fmla="*/ 1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7" h="156">
                    <a:moveTo>
                      <a:pt x="19" y="49"/>
                    </a:moveTo>
                    <a:cubicBezTo>
                      <a:pt x="18" y="41"/>
                      <a:pt x="16" y="35"/>
                      <a:pt x="15" y="32"/>
                    </a:cubicBezTo>
                    <a:cubicBezTo>
                      <a:pt x="13" y="27"/>
                      <a:pt x="13" y="27"/>
                      <a:pt x="13" y="27"/>
                    </a:cubicBezTo>
                    <a:cubicBezTo>
                      <a:pt x="20" y="28"/>
                      <a:pt x="28" y="27"/>
                      <a:pt x="37" y="25"/>
                    </a:cubicBezTo>
                    <a:cubicBezTo>
                      <a:pt x="45" y="23"/>
                      <a:pt x="54" y="20"/>
                      <a:pt x="62" y="16"/>
                    </a:cubicBezTo>
                    <a:cubicBezTo>
                      <a:pt x="70" y="12"/>
                      <a:pt x="76" y="8"/>
                      <a:pt x="82" y="3"/>
                    </a:cubicBezTo>
                    <a:cubicBezTo>
                      <a:pt x="86" y="0"/>
                      <a:pt x="86" y="0"/>
                      <a:pt x="86" y="0"/>
                    </a:cubicBezTo>
                    <a:cubicBezTo>
                      <a:pt x="90" y="6"/>
                      <a:pt x="94" y="12"/>
                      <a:pt x="99" y="17"/>
                    </a:cubicBezTo>
                    <a:cubicBezTo>
                      <a:pt x="89" y="23"/>
                      <a:pt x="81" y="28"/>
                      <a:pt x="74" y="31"/>
                    </a:cubicBezTo>
                    <a:cubicBezTo>
                      <a:pt x="67" y="35"/>
                      <a:pt x="58" y="39"/>
                      <a:pt x="48" y="42"/>
                    </a:cubicBezTo>
                    <a:cubicBezTo>
                      <a:pt x="37" y="45"/>
                      <a:pt x="27" y="48"/>
                      <a:pt x="19" y="49"/>
                    </a:cubicBezTo>
                    <a:close/>
                    <a:moveTo>
                      <a:pt x="17" y="82"/>
                    </a:moveTo>
                    <a:cubicBezTo>
                      <a:pt x="20" y="81"/>
                      <a:pt x="24" y="80"/>
                      <a:pt x="29" y="78"/>
                    </a:cubicBezTo>
                    <a:cubicBezTo>
                      <a:pt x="35" y="76"/>
                      <a:pt x="40" y="74"/>
                      <a:pt x="46" y="72"/>
                    </a:cubicBezTo>
                    <a:cubicBezTo>
                      <a:pt x="51" y="69"/>
                      <a:pt x="57" y="66"/>
                      <a:pt x="63" y="62"/>
                    </a:cubicBezTo>
                    <a:cubicBezTo>
                      <a:pt x="68" y="58"/>
                      <a:pt x="72" y="55"/>
                      <a:pt x="73" y="54"/>
                    </a:cubicBezTo>
                    <a:cubicBezTo>
                      <a:pt x="77" y="51"/>
                      <a:pt x="77" y="51"/>
                      <a:pt x="77" y="51"/>
                    </a:cubicBezTo>
                    <a:cubicBezTo>
                      <a:pt x="80" y="59"/>
                      <a:pt x="84" y="65"/>
                      <a:pt x="89" y="72"/>
                    </a:cubicBezTo>
                    <a:cubicBezTo>
                      <a:pt x="86" y="73"/>
                      <a:pt x="83" y="74"/>
                      <a:pt x="82" y="75"/>
                    </a:cubicBezTo>
                    <a:cubicBezTo>
                      <a:pt x="69" y="81"/>
                      <a:pt x="69" y="81"/>
                      <a:pt x="69" y="81"/>
                    </a:cubicBezTo>
                    <a:cubicBezTo>
                      <a:pt x="63" y="84"/>
                      <a:pt x="57" y="86"/>
                      <a:pt x="52" y="89"/>
                    </a:cubicBezTo>
                    <a:cubicBezTo>
                      <a:pt x="46" y="91"/>
                      <a:pt x="38" y="93"/>
                      <a:pt x="30" y="96"/>
                    </a:cubicBezTo>
                    <a:cubicBezTo>
                      <a:pt x="48" y="105"/>
                      <a:pt x="65" y="113"/>
                      <a:pt x="83" y="122"/>
                    </a:cubicBezTo>
                    <a:cubicBezTo>
                      <a:pt x="82" y="113"/>
                      <a:pt x="81" y="108"/>
                      <a:pt x="81" y="105"/>
                    </a:cubicBezTo>
                    <a:cubicBezTo>
                      <a:pt x="79" y="95"/>
                      <a:pt x="79" y="95"/>
                      <a:pt x="79" y="95"/>
                    </a:cubicBezTo>
                    <a:cubicBezTo>
                      <a:pt x="87" y="96"/>
                      <a:pt x="92" y="97"/>
                      <a:pt x="95" y="96"/>
                    </a:cubicBezTo>
                    <a:cubicBezTo>
                      <a:pt x="99" y="96"/>
                      <a:pt x="99" y="96"/>
                      <a:pt x="99" y="96"/>
                    </a:cubicBezTo>
                    <a:cubicBezTo>
                      <a:pt x="102" y="119"/>
                      <a:pt x="104" y="138"/>
                      <a:pt x="106" y="152"/>
                    </a:cubicBezTo>
                    <a:cubicBezTo>
                      <a:pt x="95" y="154"/>
                      <a:pt x="89" y="155"/>
                      <a:pt x="89" y="155"/>
                    </a:cubicBezTo>
                    <a:cubicBezTo>
                      <a:pt x="83" y="156"/>
                      <a:pt x="83" y="156"/>
                      <a:pt x="83" y="156"/>
                    </a:cubicBezTo>
                    <a:cubicBezTo>
                      <a:pt x="83" y="154"/>
                      <a:pt x="84" y="152"/>
                      <a:pt x="84" y="150"/>
                    </a:cubicBezTo>
                    <a:cubicBezTo>
                      <a:pt x="84" y="148"/>
                      <a:pt x="84" y="145"/>
                      <a:pt x="83" y="139"/>
                    </a:cubicBezTo>
                    <a:cubicBezTo>
                      <a:pt x="74" y="135"/>
                      <a:pt x="62" y="130"/>
                      <a:pt x="45" y="122"/>
                    </a:cubicBezTo>
                    <a:cubicBezTo>
                      <a:pt x="28" y="115"/>
                      <a:pt x="18" y="111"/>
                      <a:pt x="14" y="109"/>
                    </a:cubicBezTo>
                    <a:cubicBezTo>
                      <a:pt x="10" y="108"/>
                      <a:pt x="6" y="106"/>
                      <a:pt x="0" y="105"/>
                    </a:cubicBezTo>
                    <a:cubicBezTo>
                      <a:pt x="2" y="97"/>
                      <a:pt x="3" y="92"/>
                      <a:pt x="3" y="89"/>
                    </a:cubicBezTo>
                    <a:cubicBezTo>
                      <a:pt x="2" y="83"/>
                      <a:pt x="2" y="83"/>
                      <a:pt x="2" y="83"/>
                    </a:cubicBezTo>
                    <a:cubicBezTo>
                      <a:pt x="9" y="83"/>
                      <a:pt x="14" y="83"/>
                      <a:pt x="17" y="82"/>
                    </a:cubicBezTo>
                    <a:close/>
                    <a:moveTo>
                      <a:pt x="116" y="13"/>
                    </a:moveTo>
                    <a:cubicBezTo>
                      <a:pt x="122" y="17"/>
                      <a:pt x="128" y="21"/>
                      <a:pt x="135" y="24"/>
                    </a:cubicBezTo>
                    <a:cubicBezTo>
                      <a:pt x="133" y="26"/>
                      <a:pt x="132" y="27"/>
                      <a:pt x="131" y="29"/>
                    </a:cubicBezTo>
                    <a:cubicBezTo>
                      <a:pt x="131" y="31"/>
                      <a:pt x="130" y="33"/>
                      <a:pt x="129" y="35"/>
                    </a:cubicBezTo>
                    <a:cubicBezTo>
                      <a:pt x="128" y="38"/>
                      <a:pt x="127" y="42"/>
                      <a:pt x="126" y="49"/>
                    </a:cubicBezTo>
                    <a:cubicBezTo>
                      <a:pt x="125" y="56"/>
                      <a:pt x="126" y="62"/>
                      <a:pt x="128" y="68"/>
                    </a:cubicBezTo>
                    <a:cubicBezTo>
                      <a:pt x="130" y="74"/>
                      <a:pt x="131" y="78"/>
                      <a:pt x="133" y="81"/>
                    </a:cubicBezTo>
                    <a:cubicBezTo>
                      <a:pt x="135" y="84"/>
                      <a:pt x="136" y="87"/>
                      <a:pt x="138" y="89"/>
                    </a:cubicBezTo>
                    <a:cubicBezTo>
                      <a:pt x="139" y="91"/>
                      <a:pt x="142" y="94"/>
                      <a:pt x="147" y="98"/>
                    </a:cubicBezTo>
                    <a:cubicBezTo>
                      <a:pt x="145" y="99"/>
                      <a:pt x="143" y="100"/>
                      <a:pt x="141" y="101"/>
                    </a:cubicBezTo>
                    <a:cubicBezTo>
                      <a:pt x="139" y="102"/>
                      <a:pt x="134" y="105"/>
                      <a:pt x="126" y="110"/>
                    </a:cubicBezTo>
                    <a:cubicBezTo>
                      <a:pt x="121" y="102"/>
                      <a:pt x="116" y="95"/>
                      <a:pt x="113" y="87"/>
                    </a:cubicBezTo>
                    <a:cubicBezTo>
                      <a:pt x="110" y="79"/>
                      <a:pt x="108" y="72"/>
                      <a:pt x="107" y="65"/>
                    </a:cubicBezTo>
                    <a:cubicBezTo>
                      <a:pt x="107" y="58"/>
                      <a:pt x="107" y="52"/>
                      <a:pt x="107" y="46"/>
                    </a:cubicBezTo>
                    <a:cubicBezTo>
                      <a:pt x="108" y="40"/>
                      <a:pt x="109" y="35"/>
                      <a:pt x="110" y="31"/>
                    </a:cubicBezTo>
                    <a:cubicBezTo>
                      <a:pt x="111" y="28"/>
                      <a:pt x="113" y="22"/>
                      <a:pt x="116" y="13"/>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6" name="Freeform 205"/>
              <p:cNvSpPr>
                <a:spLocks noEditPoints="1"/>
              </p:cNvSpPr>
              <p:nvPr/>
            </p:nvSpPr>
            <p:spPr bwMode="auto">
              <a:xfrm>
                <a:off x="4449" y="2425"/>
                <a:ext cx="362" cy="391"/>
              </a:xfrm>
              <a:custGeom>
                <a:avLst/>
                <a:gdLst>
                  <a:gd name="T0" fmla="*/ 26 w 168"/>
                  <a:gd name="T1" fmla="*/ 87 h 182"/>
                  <a:gd name="T2" fmla="*/ 41 w 168"/>
                  <a:gd name="T3" fmla="*/ 72 h 182"/>
                  <a:gd name="T4" fmla="*/ 69 w 168"/>
                  <a:gd name="T5" fmla="*/ 102 h 182"/>
                  <a:gd name="T6" fmla="*/ 54 w 168"/>
                  <a:gd name="T7" fmla="*/ 117 h 182"/>
                  <a:gd name="T8" fmla="*/ 26 w 168"/>
                  <a:gd name="T9" fmla="*/ 87 h 182"/>
                  <a:gd name="T10" fmla="*/ 110 w 168"/>
                  <a:gd name="T11" fmla="*/ 79 h 182"/>
                  <a:gd name="T12" fmla="*/ 65 w 168"/>
                  <a:gd name="T13" fmla="*/ 31 h 182"/>
                  <a:gd name="T14" fmla="*/ 53 w 168"/>
                  <a:gd name="T15" fmla="*/ 18 h 182"/>
                  <a:gd name="T16" fmla="*/ 39 w 168"/>
                  <a:gd name="T17" fmla="*/ 31 h 182"/>
                  <a:gd name="T18" fmla="*/ 52 w 168"/>
                  <a:gd name="T19" fmla="*/ 43 h 182"/>
                  <a:gd name="T20" fmla="*/ 97 w 168"/>
                  <a:gd name="T21" fmla="*/ 91 h 182"/>
                  <a:gd name="T22" fmla="*/ 110 w 168"/>
                  <a:gd name="T23" fmla="*/ 105 h 182"/>
                  <a:gd name="T24" fmla="*/ 124 w 168"/>
                  <a:gd name="T25" fmla="*/ 93 h 182"/>
                  <a:gd name="T26" fmla="*/ 110 w 168"/>
                  <a:gd name="T27" fmla="*/ 79 h 182"/>
                  <a:gd name="T28" fmla="*/ 80 w 168"/>
                  <a:gd name="T29" fmla="*/ 27 h 182"/>
                  <a:gd name="T30" fmla="*/ 141 w 168"/>
                  <a:gd name="T31" fmla="*/ 91 h 182"/>
                  <a:gd name="T32" fmla="*/ 71 w 168"/>
                  <a:gd name="T33" fmla="*/ 156 h 182"/>
                  <a:gd name="T34" fmla="*/ 66 w 168"/>
                  <a:gd name="T35" fmla="*/ 159 h 182"/>
                  <a:gd name="T36" fmla="*/ 61 w 168"/>
                  <a:gd name="T37" fmla="*/ 156 h 182"/>
                  <a:gd name="T38" fmla="*/ 57 w 168"/>
                  <a:gd name="T39" fmla="*/ 152 h 182"/>
                  <a:gd name="T40" fmla="*/ 52 w 168"/>
                  <a:gd name="T41" fmla="*/ 146 h 182"/>
                  <a:gd name="T42" fmla="*/ 50 w 168"/>
                  <a:gd name="T43" fmla="*/ 151 h 182"/>
                  <a:gd name="T44" fmla="*/ 45 w 168"/>
                  <a:gd name="T45" fmla="*/ 159 h 182"/>
                  <a:gd name="T46" fmla="*/ 41 w 168"/>
                  <a:gd name="T47" fmla="*/ 165 h 182"/>
                  <a:gd name="T48" fmla="*/ 61 w 168"/>
                  <a:gd name="T49" fmla="*/ 180 h 182"/>
                  <a:gd name="T50" fmla="*/ 70 w 168"/>
                  <a:gd name="T51" fmla="*/ 181 h 182"/>
                  <a:gd name="T52" fmla="*/ 78 w 168"/>
                  <a:gd name="T53" fmla="*/ 176 h 182"/>
                  <a:gd name="T54" fmla="*/ 155 w 168"/>
                  <a:gd name="T55" fmla="*/ 104 h 182"/>
                  <a:gd name="T56" fmla="*/ 168 w 168"/>
                  <a:gd name="T57" fmla="*/ 93 h 182"/>
                  <a:gd name="T58" fmla="*/ 155 w 168"/>
                  <a:gd name="T59" fmla="*/ 81 h 182"/>
                  <a:gd name="T60" fmla="*/ 93 w 168"/>
                  <a:gd name="T61" fmla="*/ 15 h 182"/>
                  <a:gd name="T62" fmla="*/ 80 w 168"/>
                  <a:gd name="T63" fmla="*/ 0 h 182"/>
                  <a:gd name="T64" fmla="*/ 66 w 168"/>
                  <a:gd name="T65" fmla="*/ 12 h 182"/>
                  <a:gd name="T66" fmla="*/ 80 w 168"/>
                  <a:gd name="T67" fmla="*/ 27 h 182"/>
                  <a:gd name="T68" fmla="*/ 31 w 168"/>
                  <a:gd name="T69" fmla="*/ 57 h 182"/>
                  <a:gd name="T70" fmla="*/ 11 w 168"/>
                  <a:gd name="T71" fmla="*/ 75 h 182"/>
                  <a:gd name="T72" fmla="*/ 0 w 168"/>
                  <a:gd name="T73" fmla="*/ 85 h 182"/>
                  <a:gd name="T74" fmla="*/ 11 w 168"/>
                  <a:gd name="T75" fmla="*/ 96 h 182"/>
                  <a:gd name="T76" fmla="*/ 43 w 168"/>
                  <a:gd name="T77" fmla="*/ 130 h 182"/>
                  <a:gd name="T78" fmla="*/ 54 w 168"/>
                  <a:gd name="T79" fmla="*/ 142 h 182"/>
                  <a:gd name="T80" fmla="*/ 65 w 168"/>
                  <a:gd name="T81" fmla="*/ 132 h 182"/>
                  <a:gd name="T82" fmla="*/ 85 w 168"/>
                  <a:gd name="T83" fmla="*/ 113 h 182"/>
                  <a:gd name="T84" fmla="*/ 95 w 168"/>
                  <a:gd name="T85" fmla="*/ 104 h 182"/>
                  <a:gd name="T86" fmla="*/ 83 w 168"/>
                  <a:gd name="T87" fmla="*/ 93 h 182"/>
                  <a:gd name="T88" fmla="*/ 51 w 168"/>
                  <a:gd name="T89" fmla="*/ 58 h 182"/>
                  <a:gd name="T90" fmla="*/ 41 w 168"/>
                  <a:gd name="T91" fmla="*/ 47 h 182"/>
                  <a:gd name="T92" fmla="*/ 31 w 168"/>
                  <a:gd name="T93" fmla="*/ 57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8" h="182">
                    <a:moveTo>
                      <a:pt x="26" y="87"/>
                    </a:moveTo>
                    <a:cubicBezTo>
                      <a:pt x="41" y="72"/>
                      <a:pt x="41" y="72"/>
                      <a:pt x="41" y="72"/>
                    </a:cubicBezTo>
                    <a:cubicBezTo>
                      <a:pt x="69" y="102"/>
                      <a:pt x="69" y="102"/>
                      <a:pt x="69" y="102"/>
                    </a:cubicBezTo>
                    <a:cubicBezTo>
                      <a:pt x="54" y="117"/>
                      <a:pt x="54" y="117"/>
                      <a:pt x="54" y="117"/>
                    </a:cubicBezTo>
                    <a:lnTo>
                      <a:pt x="26" y="87"/>
                    </a:lnTo>
                    <a:close/>
                    <a:moveTo>
                      <a:pt x="110" y="79"/>
                    </a:moveTo>
                    <a:cubicBezTo>
                      <a:pt x="65" y="31"/>
                      <a:pt x="65" y="31"/>
                      <a:pt x="65" y="31"/>
                    </a:cubicBezTo>
                    <a:cubicBezTo>
                      <a:pt x="53" y="18"/>
                      <a:pt x="53" y="18"/>
                      <a:pt x="53" y="18"/>
                    </a:cubicBezTo>
                    <a:cubicBezTo>
                      <a:pt x="39" y="31"/>
                      <a:pt x="39" y="31"/>
                      <a:pt x="39" y="31"/>
                    </a:cubicBezTo>
                    <a:cubicBezTo>
                      <a:pt x="52" y="43"/>
                      <a:pt x="52" y="43"/>
                      <a:pt x="52" y="43"/>
                    </a:cubicBezTo>
                    <a:cubicBezTo>
                      <a:pt x="97" y="91"/>
                      <a:pt x="97" y="91"/>
                      <a:pt x="97" y="91"/>
                    </a:cubicBezTo>
                    <a:cubicBezTo>
                      <a:pt x="110" y="105"/>
                      <a:pt x="110" y="105"/>
                      <a:pt x="110" y="105"/>
                    </a:cubicBezTo>
                    <a:cubicBezTo>
                      <a:pt x="124" y="93"/>
                      <a:pt x="124" y="93"/>
                      <a:pt x="124" y="93"/>
                    </a:cubicBezTo>
                    <a:lnTo>
                      <a:pt x="110" y="79"/>
                    </a:lnTo>
                    <a:close/>
                    <a:moveTo>
                      <a:pt x="80" y="27"/>
                    </a:moveTo>
                    <a:cubicBezTo>
                      <a:pt x="141" y="91"/>
                      <a:pt x="141" y="91"/>
                      <a:pt x="141" y="91"/>
                    </a:cubicBezTo>
                    <a:cubicBezTo>
                      <a:pt x="71" y="156"/>
                      <a:pt x="71" y="156"/>
                      <a:pt x="71" y="156"/>
                    </a:cubicBezTo>
                    <a:cubicBezTo>
                      <a:pt x="69" y="158"/>
                      <a:pt x="68" y="159"/>
                      <a:pt x="66" y="159"/>
                    </a:cubicBezTo>
                    <a:cubicBezTo>
                      <a:pt x="65" y="159"/>
                      <a:pt x="63" y="158"/>
                      <a:pt x="61" y="156"/>
                    </a:cubicBezTo>
                    <a:cubicBezTo>
                      <a:pt x="60" y="155"/>
                      <a:pt x="59" y="154"/>
                      <a:pt x="57" y="152"/>
                    </a:cubicBezTo>
                    <a:cubicBezTo>
                      <a:pt x="55" y="150"/>
                      <a:pt x="54" y="147"/>
                      <a:pt x="52" y="146"/>
                    </a:cubicBezTo>
                    <a:cubicBezTo>
                      <a:pt x="50" y="151"/>
                      <a:pt x="50" y="151"/>
                      <a:pt x="50" y="151"/>
                    </a:cubicBezTo>
                    <a:cubicBezTo>
                      <a:pt x="48" y="155"/>
                      <a:pt x="47" y="157"/>
                      <a:pt x="45" y="159"/>
                    </a:cubicBezTo>
                    <a:cubicBezTo>
                      <a:pt x="44" y="161"/>
                      <a:pt x="42" y="163"/>
                      <a:pt x="41" y="165"/>
                    </a:cubicBezTo>
                    <a:cubicBezTo>
                      <a:pt x="50" y="173"/>
                      <a:pt x="57" y="178"/>
                      <a:pt x="61" y="180"/>
                    </a:cubicBezTo>
                    <a:cubicBezTo>
                      <a:pt x="65" y="181"/>
                      <a:pt x="68" y="182"/>
                      <a:pt x="70" y="181"/>
                    </a:cubicBezTo>
                    <a:cubicBezTo>
                      <a:pt x="72" y="181"/>
                      <a:pt x="74" y="179"/>
                      <a:pt x="78" y="176"/>
                    </a:cubicBezTo>
                    <a:cubicBezTo>
                      <a:pt x="155" y="104"/>
                      <a:pt x="155" y="104"/>
                      <a:pt x="155" y="104"/>
                    </a:cubicBezTo>
                    <a:cubicBezTo>
                      <a:pt x="168" y="93"/>
                      <a:pt x="168" y="93"/>
                      <a:pt x="168" y="93"/>
                    </a:cubicBezTo>
                    <a:cubicBezTo>
                      <a:pt x="155" y="81"/>
                      <a:pt x="155" y="81"/>
                      <a:pt x="155" y="81"/>
                    </a:cubicBezTo>
                    <a:cubicBezTo>
                      <a:pt x="93" y="15"/>
                      <a:pt x="93" y="15"/>
                      <a:pt x="93" y="15"/>
                    </a:cubicBezTo>
                    <a:cubicBezTo>
                      <a:pt x="80" y="0"/>
                      <a:pt x="80" y="0"/>
                      <a:pt x="80" y="0"/>
                    </a:cubicBezTo>
                    <a:cubicBezTo>
                      <a:pt x="66" y="12"/>
                      <a:pt x="66" y="12"/>
                      <a:pt x="66" y="12"/>
                    </a:cubicBezTo>
                    <a:lnTo>
                      <a:pt x="80" y="27"/>
                    </a:lnTo>
                    <a:close/>
                    <a:moveTo>
                      <a:pt x="31" y="57"/>
                    </a:moveTo>
                    <a:cubicBezTo>
                      <a:pt x="11" y="75"/>
                      <a:pt x="11" y="75"/>
                      <a:pt x="11" y="75"/>
                    </a:cubicBezTo>
                    <a:cubicBezTo>
                      <a:pt x="0" y="85"/>
                      <a:pt x="0" y="85"/>
                      <a:pt x="0" y="85"/>
                    </a:cubicBezTo>
                    <a:cubicBezTo>
                      <a:pt x="11" y="96"/>
                      <a:pt x="11" y="96"/>
                      <a:pt x="11" y="96"/>
                    </a:cubicBezTo>
                    <a:cubicBezTo>
                      <a:pt x="43" y="130"/>
                      <a:pt x="43" y="130"/>
                      <a:pt x="43" y="130"/>
                    </a:cubicBezTo>
                    <a:cubicBezTo>
                      <a:pt x="54" y="142"/>
                      <a:pt x="54" y="142"/>
                      <a:pt x="54" y="142"/>
                    </a:cubicBezTo>
                    <a:cubicBezTo>
                      <a:pt x="65" y="132"/>
                      <a:pt x="65" y="132"/>
                      <a:pt x="65" y="132"/>
                    </a:cubicBezTo>
                    <a:cubicBezTo>
                      <a:pt x="85" y="113"/>
                      <a:pt x="85" y="113"/>
                      <a:pt x="85" y="113"/>
                    </a:cubicBezTo>
                    <a:cubicBezTo>
                      <a:pt x="95" y="104"/>
                      <a:pt x="95" y="104"/>
                      <a:pt x="95" y="104"/>
                    </a:cubicBezTo>
                    <a:cubicBezTo>
                      <a:pt x="83" y="93"/>
                      <a:pt x="83" y="93"/>
                      <a:pt x="83" y="93"/>
                    </a:cubicBezTo>
                    <a:cubicBezTo>
                      <a:pt x="51" y="58"/>
                      <a:pt x="51" y="58"/>
                      <a:pt x="51" y="58"/>
                    </a:cubicBezTo>
                    <a:cubicBezTo>
                      <a:pt x="41" y="47"/>
                      <a:pt x="41" y="47"/>
                      <a:pt x="41" y="47"/>
                    </a:cubicBezTo>
                    <a:lnTo>
                      <a:pt x="31" y="57"/>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7" name="Freeform 206"/>
              <p:cNvSpPr/>
              <p:nvPr/>
            </p:nvSpPr>
            <p:spPr bwMode="auto">
              <a:xfrm>
                <a:off x="2008" y="2907"/>
                <a:ext cx="251" cy="221"/>
              </a:xfrm>
              <a:custGeom>
                <a:avLst/>
                <a:gdLst>
                  <a:gd name="T0" fmla="*/ 97 w 119"/>
                  <a:gd name="T1" fmla="*/ 90 h 103"/>
                  <a:gd name="T2" fmla="*/ 102 w 119"/>
                  <a:gd name="T3" fmla="*/ 95 h 103"/>
                  <a:gd name="T4" fmla="*/ 97 w 119"/>
                  <a:gd name="T5" fmla="*/ 103 h 103"/>
                  <a:gd name="T6" fmla="*/ 64 w 119"/>
                  <a:gd name="T7" fmla="*/ 96 h 103"/>
                  <a:gd name="T8" fmla="*/ 65 w 119"/>
                  <a:gd name="T9" fmla="*/ 85 h 103"/>
                  <a:gd name="T10" fmla="*/ 86 w 119"/>
                  <a:gd name="T11" fmla="*/ 81 h 103"/>
                  <a:gd name="T12" fmla="*/ 99 w 119"/>
                  <a:gd name="T13" fmla="*/ 68 h 103"/>
                  <a:gd name="T14" fmla="*/ 101 w 119"/>
                  <a:gd name="T15" fmla="*/ 57 h 103"/>
                  <a:gd name="T16" fmla="*/ 96 w 119"/>
                  <a:gd name="T17" fmla="*/ 50 h 103"/>
                  <a:gd name="T18" fmla="*/ 71 w 119"/>
                  <a:gd name="T19" fmla="*/ 66 h 103"/>
                  <a:gd name="T20" fmla="*/ 68 w 119"/>
                  <a:gd name="T21" fmla="*/ 70 h 103"/>
                  <a:gd name="T22" fmla="*/ 46 w 119"/>
                  <a:gd name="T23" fmla="*/ 87 h 103"/>
                  <a:gd name="T24" fmla="*/ 24 w 119"/>
                  <a:gd name="T25" fmla="*/ 84 h 103"/>
                  <a:gd name="T26" fmla="*/ 3 w 119"/>
                  <a:gd name="T27" fmla="*/ 63 h 103"/>
                  <a:gd name="T28" fmla="*/ 6 w 119"/>
                  <a:gd name="T29" fmla="*/ 33 h 103"/>
                  <a:gd name="T30" fmla="*/ 14 w 119"/>
                  <a:gd name="T31" fmla="*/ 22 h 103"/>
                  <a:gd name="T32" fmla="*/ 25 w 119"/>
                  <a:gd name="T33" fmla="*/ 12 h 103"/>
                  <a:gd name="T34" fmla="*/ 19 w 119"/>
                  <a:gd name="T35" fmla="*/ 8 h 103"/>
                  <a:gd name="T36" fmla="*/ 23 w 119"/>
                  <a:gd name="T37" fmla="*/ 0 h 103"/>
                  <a:gd name="T38" fmla="*/ 65 w 119"/>
                  <a:gd name="T39" fmla="*/ 7 h 103"/>
                  <a:gd name="T40" fmla="*/ 64 w 119"/>
                  <a:gd name="T41" fmla="*/ 19 h 103"/>
                  <a:gd name="T42" fmla="*/ 37 w 119"/>
                  <a:gd name="T43" fmla="*/ 24 h 103"/>
                  <a:gd name="T44" fmla="*/ 21 w 119"/>
                  <a:gd name="T45" fmla="*/ 38 h 103"/>
                  <a:gd name="T46" fmla="*/ 19 w 119"/>
                  <a:gd name="T47" fmla="*/ 52 h 103"/>
                  <a:gd name="T48" fmla="*/ 26 w 119"/>
                  <a:gd name="T49" fmla="*/ 61 h 103"/>
                  <a:gd name="T50" fmla="*/ 48 w 119"/>
                  <a:gd name="T51" fmla="*/ 48 h 103"/>
                  <a:gd name="T52" fmla="*/ 51 w 119"/>
                  <a:gd name="T53" fmla="*/ 44 h 103"/>
                  <a:gd name="T54" fmla="*/ 64 w 119"/>
                  <a:gd name="T55" fmla="*/ 32 h 103"/>
                  <a:gd name="T56" fmla="*/ 71 w 119"/>
                  <a:gd name="T57" fmla="*/ 26 h 103"/>
                  <a:gd name="T58" fmla="*/ 84 w 119"/>
                  <a:gd name="T59" fmla="*/ 23 h 103"/>
                  <a:gd name="T60" fmla="*/ 98 w 119"/>
                  <a:gd name="T61" fmla="*/ 26 h 103"/>
                  <a:gd name="T62" fmla="*/ 116 w 119"/>
                  <a:gd name="T63" fmla="*/ 46 h 103"/>
                  <a:gd name="T64" fmla="*/ 114 w 119"/>
                  <a:gd name="T65" fmla="*/ 73 h 103"/>
                  <a:gd name="T66" fmla="*/ 107 w 119"/>
                  <a:gd name="T67" fmla="*/ 83 h 103"/>
                  <a:gd name="T68" fmla="*/ 97 w 119"/>
                  <a:gd name="T69" fmla="*/ 9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9" h="103">
                    <a:moveTo>
                      <a:pt x="97" y="90"/>
                    </a:moveTo>
                    <a:cubicBezTo>
                      <a:pt x="102" y="95"/>
                      <a:pt x="102" y="95"/>
                      <a:pt x="102" y="95"/>
                    </a:cubicBezTo>
                    <a:cubicBezTo>
                      <a:pt x="97" y="103"/>
                      <a:pt x="97" y="103"/>
                      <a:pt x="97" y="103"/>
                    </a:cubicBezTo>
                    <a:cubicBezTo>
                      <a:pt x="64" y="96"/>
                      <a:pt x="64" y="96"/>
                      <a:pt x="64" y="96"/>
                    </a:cubicBezTo>
                    <a:cubicBezTo>
                      <a:pt x="65" y="85"/>
                      <a:pt x="65" y="85"/>
                      <a:pt x="65" y="85"/>
                    </a:cubicBezTo>
                    <a:cubicBezTo>
                      <a:pt x="73" y="85"/>
                      <a:pt x="80" y="84"/>
                      <a:pt x="86" y="81"/>
                    </a:cubicBezTo>
                    <a:cubicBezTo>
                      <a:pt x="92" y="78"/>
                      <a:pt x="97" y="74"/>
                      <a:pt x="99" y="68"/>
                    </a:cubicBezTo>
                    <a:cubicBezTo>
                      <a:pt x="101" y="64"/>
                      <a:pt x="102" y="61"/>
                      <a:pt x="101" y="57"/>
                    </a:cubicBezTo>
                    <a:cubicBezTo>
                      <a:pt x="101" y="54"/>
                      <a:pt x="99" y="51"/>
                      <a:pt x="96" y="50"/>
                    </a:cubicBezTo>
                    <a:cubicBezTo>
                      <a:pt x="91" y="48"/>
                      <a:pt x="82" y="53"/>
                      <a:pt x="71" y="66"/>
                    </a:cubicBezTo>
                    <a:cubicBezTo>
                      <a:pt x="70" y="68"/>
                      <a:pt x="69" y="69"/>
                      <a:pt x="68" y="70"/>
                    </a:cubicBezTo>
                    <a:cubicBezTo>
                      <a:pt x="60" y="79"/>
                      <a:pt x="52" y="85"/>
                      <a:pt x="46" y="87"/>
                    </a:cubicBezTo>
                    <a:cubicBezTo>
                      <a:pt x="39" y="89"/>
                      <a:pt x="32" y="88"/>
                      <a:pt x="24" y="84"/>
                    </a:cubicBezTo>
                    <a:cubicBezTo>
                      <a:pt x="14" y="79"/>
                      <a:pt x="7" y="72"/>
                      <a:pt x="3" y="63"/>
                    </a:cubicBezTo>
                    <a:cubicBezTo>
                      <a:pt x="0" y="53"/>
                      <a:pt x="1" y="44"/>
                      <a:pt x="6" y="33"/>
                    </a:cubicBezTo>
                    <a:cubicBezTo>
                      <a:pt x="8" y="29"/>
                      <a:pt x="10" y="25"/>
                      <a:pt x="14" y="22"/>
                    </a:cubicBezTo>
                    <a:cubicBezTo>
                      <a:pt x="17" y="18"/>
                      <a:pt x="21" y="15"/>
                      <a:pt x="25" y="12"/>
                    </a:cubicBezTo>
                    <a:cubicBezTo>
                      <a:pt x="19" y="8"/>
                      <a:pt x="19" y="8"/>
                      <a:pt x="19" y="8"/>
                    </a:cubicBezTo>
                    <a:cubicBezTo>
                      <a:pt x="23" y="0"/>
                      <a:pt x="23" y="0"/>
                      <a:pt x="23" y="0"/>
                    </a:cubicBezTo>
                    <a:cubicBezTo>
                      <a:pt x="65" y="7"/>
                      <a:pt x="65" y="7"/>
                      <a:pt x="65" y="7"/>
                    </a:cubicBezTo>
                    <a:cubicBezTo>
                      <a:pt x="64" y="19"/>
                      <a:pt x="64" y="19"/>
                      <a:pt x="64" y="19"/>
                    </a:cubicBezTo>
                    <a:cubicBezTo>
                      <a:pt x="53" y="19"/>
                      <a:pt x="44" y="20"/>
                      <a:pt x="37" y="24"/>
                    </a:cubicBezTo>
                    <a:cubicBezTo>
                      <a:pt x="29" y="27"/>
                      <a:pt x="24" y="32"/>
                      <a:pt x="21" y="38"/>
                    </a:cubicBezTo>
                    <a:cubicBezTo>
                      <a:pt x="18" y="43"/>
                      <a:pt x="18" y="47"/>
                      <a:pt x="19" y="52"/>
                    </a:cubicBezTo>
                    <a:cubicBezTo>
                      <a:pt x="20" y="56"/>
                      <a:pt x="22" y="59"/>
                      <a:pt x="26" y="61"/>
                    </a:cubicBezTo>
                    <a:cubicBezTo>
                      <a:pt x="31" y="63"/>
                      <a:pt x="38" y="59"/>
                      <a:pt x="48" y="48"/>
                    </a:cubicBezTo>
                    <a:cubicBezTo>
                      <a:pt x="50" y="46"/>
                      <a:pt x="51" y="45"/>
                      <a:pt x="51" y="44"/>
                    </a:cubicBezTo>
                    <a:cubicBezTo>
                      <a:pt x="56" y="39"/>
                      <a:pt x="60" y="35"/>
                      <a:pt x="64" y="32"/>
                    </a:cubicBezTo>
                    <a:cubicBezTo>
                      <a:pt x="67" y="28"/>
                      <a:pt x="69" y="27"/>
                      <a:pt x="71" y="26"/>
                    </a:cubicBezTo>
                    <a:cubicBezTo>
                      <a:pt x="75" y="24"/>
                      <a:pt x="80" y="23"/>
                      <a:pt x="84" y="23"/>
                    </a:cubicBezTo>
                    <a:cubicBezTo>
                      <a:pt x="89" y="23"/>
                      <a:pt x="94" y="24"/>
                      <a:pt x="98" y="26"/>
                    </a:cubicBezTo>
                    <a:cubicBezTo>
                      <a:pt x="107" y="31"/>
                      <a:pt x="113" y="37"/>
                      <a:pt x="116" y="46"/>
                    </a:cubicBezTo>
                    <a:cubicBezTo>
                      <a:pt x="119" y="55"/>
                      <a:pt x="119" y="64"/>
                      <a:pt x="114" y="73"/>
                    </a:cubicBezTo>
                    <a:cubicBezTo>
                      <a:pt x="112" y="77"/>
                      <a:pt x="110" y="80"/>
                      <a:pt x="107" y="83"/>
                    </a:cubicBezTo>
                    <a:cubicBezTo>
                      <a:pt x="104" y="86"/>
                      <a:pt x="101" y="88"/>
                      <a:pt x="97" y="90"/>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8" name="Freeform 207"/>
              <p:cNvSpPr/>
              <p:nvPr/>
            </p:nvSpPr>
            <p:spPr bwMode="auto">
              <a:xfrm>
                <a:off x="1937" y="3118"/>
                <a:ext cx="261" cy="221"/>
              </a:xfrm>
              <a:custGeom>
                <a:avLst/>
                <a:gdLst>
                  <a:gd name="T0" fmla="*/ 125 w 125"/>
                  <a:gd name="T1" fmla="*/ 21 h 99"/>
                  <a:gd name="T2" fmla="*/ 100 w 125"/>
                  <a:gd name="T3" fmla="*/ 99 h 99"/>
                  <a:gd name="T4" fmla="*/ 64 w 125"/>
                  <a:gd name="T5" fmla="*/ 99 h 99"/>
                  <a:gd name="T6" fmla="*/ 63 w 125"/>
                  <a:gd name="T7" fmla="*/ 89 h 99"/>
                  <a:gd name="T8" fmla="*/ 84 w 125"/>
                  <a:gd name="T9" fmla="*/ 83 h 99"/>
                  <a:gd name="T10" fmla="*/ 94 w 125"/>
                  <a:gd name="T11" fmla="*/ 69 h 99"/>
                  <a:gd name="T12" fmla="*/ 94 w 125"/>
                  <a:gd name="T13" fmla="*/ 67 h 99"/>
                  <a:gd name="T14" fmla="*/ 35 w 125"/>
                  <a:gd name="T15" fmla="*/ 49 h 99"/>
                  <a:gd name="T16" fmla="*/ 19 w 125"/>
                  <a:gd name="T17" fmla="*/ 46 h 99"/>
                  <a:gd name="T18" fmla="*/ 13 w 125"/>
                  <a:gd name="T19" fmla="*/ 54 h 99"/>
                  <a:gd name="T20" fmla="*/ 0 w 125"/>
                  <a:gd name="T21" fmla="*/ 50 h 99"/>
                  <a:gd name="T22" fmla="*/ 15 w 125"/>
                  <a:gd name="T23" fmla="*/ 3 h 99"/>
                  <a:gd name="T24" fmla="*/ 28 w 125"/>
                  <a:gd name="T25" fmla="*/ 7 h 99"/>
                  <a:gd name="T26" fmla="*/ 28 w 125"/>
                  <a:gd name="T27" fmla="*/ 17 h 99"/>
                  <a:gd name="T28" fmla="*/ 43 w 125"/>
                  <a:gd name="T29" fmla="*/ 24 h 99"/>
                  <a:gd name="T30" fmla="*/ 102 w 125"/>
                  <a:gd name="T31" fmla="*/ 43 h 99"/>
                  <a:gd name="T32" fmla="*/ 102 w 125"/>
                  <a:gd name="T33" fmla="*/ 42 h 99"/>
                  <a:gd name="T34" fmla="*/ 102 w 125"/>
                  <a:gd name="T35" fmla="*/ 25 h 99"/>
                  <a:gd name="T36" fmla="*/ 89 w 125"/>
                  <a:gd name="T37" fmla="*/ 8 h 99"/>
                  <a:gd name="T38" fmla="*/ 96 w 125"/>
                  <a:gd name="T39" fmla="*/ 0 h 99"/>
                  <a:gd name="T40" fmla="*/ 125 w 125"/>
                  <a:gd name="T41" fmla="*/ 2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99">
                    <a:moveTo>
                      <a:pt x="125" y="21"/>
                    </a:moveTo>
                    <a:cubicBezTo>
                      <a:pt x="100" y="99"/>
                      <a:pt x="100" y="99"/>
                      <a:pt x="100" y="99"/>
                    </a:cubicBezTo>
                    <a:cubicBezTo>
                      <a:pt x="64" y="99"/>
                      <a:pt x="64" y="99"/>
                      <a:pt x="64" y="99"/>
                    </a:cubicBezTo>
                    <a:cubicBezTo>
                      <a:pt x="63" y="89"/>
                      <a:pt x="63" y="89"/>
                      <a:pt x="63" y="89"/>
                    </a:cubicBezTo>
                    <a:cubicBezTo>
                      <a:pt x="72" y="88"/>
                      <a:pt x="79" y="86"/>
                      <a:pt x="84" y="83"/>
                    </a:cubicBezTo>
                    <a:cubicBezTo>
                      <a:pt x="88" y="80"/>
                      <a:pt x="92" y="75"/>
                      <a:pt x="94" y="69"/>
                    </a:cubicBezTo>
                    <a:cubicBezTo>
                      <a:pt x="94" y="67"/>
                      <a:pt x="94" y="67"/>
                      <a:pt x="94" y="67"/>
                    </a:cubicBezTo>
                    <a:cubicBezTo>
                      <a:pt x="35" y="49"/>
                      <a:pt x="35" y="49"/>
                      <a:pt x="35" y="49"/>
                    </a:cubicBezTo>
                    <a:cubicBezTo>
                      <a:pt x="27" y="46"/>
                      <a:pt x="22" y="46"/>
                      <a:pt x="19" y="46"/>
                    </a:cubicBezTo>
                    <a:cubicBezTo>
                      <a:pt x="16" y="47"/>
                      <a:pt x="14" y="50"/>
                      <a:pt x="13" y="54"/>
                    </a:cubicBezTo>
                    <a:cubicBezTo>
                      <a:pt x="0" y="50"/>
                      <a:pt x="0" y="50"/>
                      <a:pt x="0" y="50"/>
                    </a:cubicBezTo>
                    <a:cubicBezTo>
                      <a:pt x="15" y="3"/>
                      <a:pt x="15" y="3"/>
                      <a:pt x="15" y="3"/>
                    </a:cubicBezTo>
                    <a:cubicBezTo>
                      <a:pt x="28" y="7"/>
                      <a:pt x="28" y="7"/>
                      <a:pt x="28" y="7"/>
                    </a:cubicBezTo>
                    <a:cubicBezTo>
                      <a:pt x="26" y="12"/>
                      <a:pt x="27" y="15"/>
                      <a:pt x="28" y="17"/>
                    </a:cubicBezTo>
                    <a:cubicBezTo>
                      <a:pt x="30" y="19"/>
                      <a:pt x="35" y="22"/>
                      <a:pt x="43" y="24"/>
                    </a:cubicBezTo>
                    <a:cubicBezTo>
                      <a:pt x="102" y="43"/>
                      <a:pt x="102" y="43"/>
                      <a:pt x="102" y="43"/>
                    </a:cubicBezTo>
                    <a:cubicBezTo>
                      <a:pt x="102" y="42"/>
                      <a:pt x="102" y="42"/>
                      <a:pt x="102" y="42"/>
                    </a:cubicBezTo>
                    <a:cubicBezTo>
                      <a:pt x="104" y="36"/>
                      <a:pt x="104" y="30"/>
                      <a:pt x="102" y="25"/>
                    </a:cubicBezTo>
                    <a:cubicBezTo>
                      <a:pt x="100" y="20"/>
                      <a:pt x="96" y="14"/>
                      <a:pt x="89" y="8"/>
                    </a:cubicBezTo>
                    <a:cubicBezTo>
                      <a:pt x="96" y="0"/>
                      <a:pt x="96" y="0"/>
                      <a:pt x="96" y="0"/>
                    </a:cubicBezTo>
                    <a:lnTo>
                      <a:pt x="125" y="21"/>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9" name="Freeform 208"/>
              <p:cNvSpPr>
                <a:spLocks noEditPoints="1"/>
              </p:cNvSpPr>
              <p:nvPr/>
            </p:nvSpPr>
            <p:spPr bwMode="auto">
              <a:xfrm>
                <a:off x="1877" y="3278"/>
                <a:ext cx="261" cy="231"/>
              </a:xfrm>
              <a:custGeom>
                <a:avLst/>
                <a:gdLst>
                  <a:gd name="T0" fmla="*/ 61 w 120"/>
                  <a:gd name="T1" fmla="*/ 69 h 109"/>
                  <a:gd name="T2" fmla="*/ 65 w 120"/>
                  <a:gd name="T3" fmla="*/ 50 h 109"/>
                  <a:gd name="T4" fmla="*/ 94 w 120"/>
                  <a:gd name="T5" fmla="*/ 66 h 109"/>
                  <a:gd name="T6" fmla="*/ 61 w 120"/>
                  <a:gd name="T7" fmla="*/ 69 h 109"/>
                  <a:gd name="T8" fmla="*/ 49 w 120"/>
                  <a:gd name="T9" fmla="*/ 23 h 109"/>
                  <a:gd name="T10" fmla="*/ 47 w 120"/>
                  <a:gd name="T11" fmla="*/ 22 h 109"/>
                  <a:gd name="T12" fmla="*/ 34 w 120"/>
                  <a:gd name="T13" fmla="*/ 3 h 109"/>
                  <a:gd name="T14" fmla="*/ 20 w 120"/>
                  <a:gd name="T15" fmla="*/ 0 h 109"/>
                  <a:gd name="T16" fmla="*/ 13 w 120"/>
                  <a:gd name="T17" fmla="*/ 41 h 109"/>
                  <a:gd name="T18" fmla="*/ 26 w 120"/>
                  <a:gd name="T19" fmla="*/ 43 h 109"/>
                  <a:gd name="T20" fmla="*/ 29 w 120"/>
                  <a:gd name="T21" fmla="*/ 35 h 109"/>
                  <a:gd name="T22" fmla="*/ 36 w 120"/>
                  <a:gd name="T23" fmla="*/ 34 h 109"/>
                  <a:gd name="T24" fmla="*/ 37 w 120"/>
                  <a:gd name="T25" fmla="*/ 34 h 109"/>
                  <a:gd name="T26" fmla="*/ 39 w 120"/>
                  <a:gd name="T27" fmla="*/ 35 h 109"/>
                  <a:gd name="T28" fmla="*/ 53 w 120"/>
                  <a:gd name="T29" fmla="*/ 42 h 109"/>
                  <a:gd name="T30" fmla="*/ 47 w 120"/>
                  <a:gd name="T31" fmla="*/ 72 h 109"/>
                  <a:gd name="T32" fmla="*/ 31 w 120"/>
                  <a:gd name="T33" fmla="*/ 74 h 109"/>
                  <a:gd name="T34" fmla="*/ 29 w 120"/>
                  <a:gd name="T35" fmla="*/ 74 h 109"/>
                  <a:gd name="T36" fmla="*/ 26 w 120"/>
                  <a:gd name="T37" fmla="*/ 74 h 109"/>
                  <a:gd name="T38" fmla="*/ 22 w 120"/>
                  <a:gd name="T39" fmla="*/ 71 h 109"/>
                  <a:gd name="T40" fmla="*/ 22 w 120"/>
                  <a:gd name="T41" fmla="*/ 63 h 109"/>
                  <a:gd name="T42" fmla="*/ 22 w 120"/>
                  <a:gd name="T43" fmla="*/ 62 h 109"/>
                  <a:gd name="T44" fmla="*/ 9 w 120"/>
                  <a:gd name="T45" fmla="*/ 59 h 109"/>
                  <a:gd name="T46" fmla="*/ 0 w 120"/>
                  <a:gd name="T47" fmla="*/ 106 h 109"/>
                  <a:gd name="T48" fmla="*/ 13 w 120"/>
                  <a:gd name="T49" fmla="*/ 109 h 109"/>
                  <a:gd name="T50" fmla="*/ 30 w 120"/>
                  <a:gd name="T51" fmla="*/ 99 h 109"/>
                  <a:gd name="T52" fmla="*/ 31 w 120"/>
                  <a:gd name="T53" fmla="*/ 99 h 109"/>
                  <a:gd name="T54" fmla="*/ 116 w 120"/>
                  <a:gd name="T55" fmla="*/ 87 h 109"/>
                  <a:gd name="T56" fmla="*/ 120 w 120"/>
                  <a:gd name="T57" fmla="*/ 65 h 109"/>
                  <a:gd name="T58" fmla="*/ 49 w 120"/>
                  <a:gd name="T59" fmla="*/ 2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0" h="109">
                    <a:moveTo>
                      <a:pt x="61" y="69"/>
                    </a:moveTo>
                    <a:cubicBezTo>
                      <a:pt x="65" y="50"/>
                      <a:pt x="65" y="50"/>
                      <a:pt x="65" y="50"/>
                    </a:cubicBezTo>
                    <a:cubicBezTo>
                      <a:pt x="94" y="66"/>
                      <a:pt x="94" y="66"/>
                      <a:pt x="94" y="66"/>
                    </a:cubicBezTo>
                    <a:lnTo>
                      <a:pt x="61" y="69"/>
                    </a:lnTo>
                    <a:close/>
                    <a:moveTo>
                      <a:pt x="49" y="23"/>
                    </a:moveTo>
                    <a:cubicBezTo>
                      <a:pt x="49" y="23"/>
                      <a:pt x="48" y="22"/>
                      <a:pt x="47" y="22"/>
                    </a:cubicBezTo>
                    <a:cubicBezTo>
                      <a:pt x="38" y="16"/>
                      <a:pt x="34" y="10"/>
                      <a:pt x="34" y="3"/>
                    </a:cubicBezTo>
                    <a:cubicBezTo>
                      <a:pt x="20" y="0"/>
                      <a:pt x="20" y="0"/>
                      <a:pt x="20" y="0"/>
                    </a:cubicBezTo>
                    <a:cubicBezTo>
                      <a:pt x="13" y="41"/>
                      <a:pt x="13" y="41"/>
                      <a:pt x="13" y="41"/>
                    </a:cubicBezTo>
                    <a:cubicBezTo>
                      <a:pt x="26" y="43"/>
                      <a:pt x="26" y="43"/>
                      <a:pt x="26" y="43"/>
                    </a:cubicBezTo>
                    <a:cubicBezTo>
                      <a:pt x="27" y="39"/>
                      <a:pt x="28" y="37"/>
                      <a:pt x="29" y="35"/>
                    </a:cubicBezTo>
                    <a:cubicBezTo>
                      <a:pt x="31" y="34"/>
                      <a:pt x="33" y="33"/>
                      <a:pt x="36" y="34"/>
                    </a:cubicBezTo>
                    <a:cubicBezTo>
                      <a:pt x="36" y="34"/>
                      <a:pt x="36" y="34"/>
                      <a:pt x="37" y="34"/>
                    </a:cubicBezTo>
                    <a:cubicBezTo>
                      <a:pt x="37" y="35"/>
                      <a:pt x="38" y="35"/>
                      <a:pt x="39" y="35"/>
                    </a:cubicBezTo>
                    <a:cubicBezTo>
                      <a:pt x="53" y="42"/>
                      <a:pt x="53" y="42"/>
                      <a:pt x="53" y="42"/>
                    </a:cubicBezTo>
                    <a:cubicBezTo>
                      <a:pt x="47" y="72"/>
                      <a:pt x="47" y="72"/>
                      <a:pt x="47" y="72"/>
                    </a:cubicBezTo>
                    <a:cubicBezTo>
                      <a:pt x="31" y="74"/>
                      <a:pt x="31" y="74"/>
                      <a:pt x="31" y="74"/>
                    </a:cubicBezTo>
                    <a:cubicBezTo>
                      <a:pt x="30" y="74"/>
                      <a:pt x="30" y="74"/>
                      <a:pt x="29" y="74"/>
                    </a:cubicBezTo>
                    <a:cubicBezTo>
                      <a:pt x="28" y="74"/>
                      <a:pt x="27" y="74"/>
                      <a:pt x="26" y="74"/>
                    </a:cubicBezTo>
                    <a:cubicBezTo>
                      <a:pt x="24" y="73"/>
                      <a:pt x="23" y="72"/>
                      <a:pt x="22" y="71"/>
                    </a:cubicBezTo>
                    <a:cubicBezTo>
                      <a:pt x="21" y="69"/>
                      <a:pt x="21" y="66"/>
                      <a:pt x="22" y="63"/>
                    </a:cubicBezTo>
                    <a:cubicBezTo>
                      <a:pt x="22" y="62"/>
                      <a:pt x="22" y="62"/>
                      <a:pt x="22" y="62"/>
                    </a:cubicBezTo>
                    <a:cubicBezTo>
                      <a:pt x="9" y="59"/>
                      <a:pt x="9" y="59"/>
                      <a:pt x="9" y="59"/>
                    </a:cubicBezTo>
                    <a:cubicBezTo>
                      <a:pt x="0" y="106"/>
                      <a:pt x="0" y="106"/>
                      <a:pt x="0" y="106"/>
                    </a:cubicBezTo>
                    <a:cubicBezTo>
                      <a:pt x="13" y="109"/>
                      <a:pt x="13" y="109"/>
                      <a:pt x="13" y="109"/>
                    </a:cubicBezTo>
                    <a:cubicBezTo>
                      <a:pt x="15" y="103"/>
                      <a:pt x="21" y="100"/>
                      <a:pt x="30" y="99"/>
                    </a:cubicBezTo>
                    <a:cubicBezTo>
                      <a:pt x="31" y="99"/>
                      <a:pt x="31" y="99"/>
                      <a:pt x="31" y="99"/>
                    </a:cubicBezTo>
                    <a:cubicBezTo>
                      <a:pt x="116" y="87"/>
                      <a:pt x="116" y="87"/>
                      <a:pt x="116" y="87"/>
                    </a:cubicBezTo>
                    <a:cubicBezTo>
                      <a:pt x="120" y="65"/>
                      <a:pt x="120" y="65"/>
                      <a:pt x="120" y="65"/>
                    </a:cubicBezTo>
                    <a:lnTo>
                      <a:pt x="49" y="2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0" name="Freeform 209"/>
              <p:cNvSpPr/>
              <p:nvPr/>
            </p:nvSpPr>
            <p:spPr bwMode="auto">
              <a:xfrm>
                <a:off x="1877" y="3499"/>
                <a:ext cx="241" cy="221"/>
              </a:xfrm>
              <a:custGeom>
                <a:avLst/>
                <a:gdLst>
                  <a:gd name="T0" fmla="*/ 114 w 114"/>
                  <a:gd name="T1" fmla="*/ 13 h 103"/>
                  <a:gd name="T2" fmla="*/ 110 w 114"/>
                  <a:gd name="T3" fmla="*/ 94 h 103"/>
                  <a:gd name="T4" fmla="*/ 76 w 114"/>
                  <a:gd name="T5" fmla="*/ 103 h 103"/>
                  <a:gd name="T6" fmla="*/ 72 w 114"/>
                  <a:gd name="T7" fmla="*/ 94 h 103"/>
                  <a:gd name="T8" fmla="*/ 90 w 114"/>
                  <a:gd name="T9" fmla="*/ 82 h 103"/>
                  <a:gd name="T10" fmla="*/ 96 w 114"/>
                  <a:gd name="T11" fmla="*/ 67 h 103"/>
                  <a:gd name="T12" fmla="*/ 96 w 114"/>
                  <a:gd name="T13" fmla="*/ 65 h 103"/>
                  <a:gd name="T14" fmla="*/ 35 w 114"/>
                  <a:gd name="T15" fmla="*/ 62 h 103"/>
                  <a:gd name="T16" fmla="*/ 18 w 114"/>
                  <a:gd name="T17" fmla="*/ 64 h 103"/>
                  <a:gd name="T18" fmla="*/ 14 w 114"/>
                  <a:gd name="T19" fmla="*/ 73 h 103"/>
                  <a:gd name="T20" fmla="*/ 0 w 114"/>
                  <a:gd name="T21" fmla="*/ 72 h 103"/>
                  <a:gd name="T22" fmla="*/ 3 w 114"/>
                  <a:gd name="T23" fmla="*/ 24 h 103"/>
                  <a:gd name="T24" fmla="*/ 16 w 114"/>
                  <a:gd name="T25" fmla="*/ 24 h 103"/>
                  <a:gd name="T26" fmla="*/ 20 w 114"/>
                  <a:gd name="T27" fmla="*/ 34 h 103"/>
                  <a:gd name="T28" fmla="*/ 36 w 114"/>
                  <a:gd name="T29" fmla="*/ 37 h 103"/>
                  <a:gd name="T30" fmla="*/ 97 w 114"/>
                  <a:gd name="T31" fmla="*/ 40 h 103"/>
                  <a:gd name="T32" fmla="*/ 97 w 114"/>
                  <a:gd name="T33" fmla="*/ 38 h 103"/>
                  <a:gd name="T34" fmla="*/ 93 w 114"/>
                  <a:gd name="T35" fmla="*/ 22 h 103"/>
                  <a:gd name="T36" fmla="*/ 76 w 114"/>
                  <a:gd name="T37" fmla="*/ 9 h 103"/>
                  <a:gd name="T38" fmla="*/ 80 w 114"/>
                  <a:gd name="T39" fmla="*/ 0 h 103"/>
                  <a:gd name="T40" fmla="*/ 114 w 114"/>
                  <a:gd name="T4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103">
                    <a:moveTo>
                      <a:pt x="114" y="13"/>
                    </a:moveTo>
                    <a:cubicBezTo>
                      <a:pt x="110" y="94"/>
                      <a:pt x="110" y="94"/>
                      <a:pt x="110" y="94"/>
                    </a:cubicBezTo>
                    <a:cubicBezTo>
                      <a:pt x="76" y="103"/>
                      <a:pt x="76" y="103"/>
                      <a:pt x="76" y="103"/>
                    </a:cubicBezTo>
                    <a:cubicBezTo>
                      <a:pt x="72" y="94"/>
                      <a:pt x="72" y="94"/>
                      <a:pt x="72" y="94"/>
                    </a:cubicBezTo>
                    <a:cubicBezTo>
                      <a:pt x="81" y="90"/>
                      <a:pt x="87" y="86"/>
                      <a:pt x="90" y="82"/>
                    </a:cubicBezTo>
                    <a:cubicBezTo>
                      <a:pt x="94" y="78"/>
                      <a:pt x="96" y="73"/>
                      <a:pt x="96" y="67"/>
                    </a:cubicBezTo>
                    <a:cubicBezTo>
                      <a:pt x="96" y="65"/>
                      <a:pt x="96" y="65"/>
                      <a:pt x="96" y="65"/>
                    </a:cubicBezTo>
                    <a:cubicBezTo>
                      <a:pt x="35" y="62"/>
                      <a:pt x="35" y="62"/>
                      <a:pt x="35" y="62"/>
                    </a:cubicBezTo>
                    <a:cubicBezTo>
                      <a:pt x="26" y="62"/>
                      <a:pt x="21" y="63"/>
                      <a:pt x="18" y="64"/>
                    </a:cubicBezTo>
                    <a:cubicBezTo>
                      <a:pt x="16" y="66"/>
                      <a:pt x="14" y="69"/>
                      <a:pt x="14" y="73"/>
                    </a:cubicBezTo>
                    <a:cubicBezTo>
                      <a:pt x="0" y="72"/>
                      <a:pt x="0" y="72"/>
                      <a:pt x="0" y="72"/>
                    </a:cubicBezTo>
                    <a:cubicBezTo>
                      <a:pt x="3" y="24"/>
                      <a:pt x="3" y="24"/>
                      <a:pt x="3" y="24"/>
                    </a:cubicBezTo>
                    <a:cubicBezTo>
                      <a:pt x="16" y="24"/>
                      <a:pt x="16" y="24"/>
                      <a:pt x="16" y="24"/>
                    </a:cubicBezTo>
                    <a:cubicBezTo>
                      <a:pt x="16" y="29"/>
                      <a:pt x="17" y="32"/>
                      <a:pt x="20" y="34"/>
                    </a:cubicBezTo>
                    <a:cubicBezTo>
                      <a:pt x="22" y="35"/>
                      <a:pt x="27" y="36"/>
                      <a:pt x="36" y="37"/>
                    </a:cubicBezTo>
                    <a:cubicBezTo>
                      <a:pt x="97" y="40"/>
                      <a:pt x="97" y="40"/>
                      <a:pt x="97" y="40"/>
                    </a:cubicBezTo>
                    <a:cubicBezTo>
                      <a:pt x="97" y="38"/>
                      <a:pt x="97" y="38"/>
                      <a:pt x="97" y="38"/>
                    </a:cubicBezTo>
                    <a:cubicBezTo>
                      <a:pt x="98" y="32"/>
                      <a:pt x="96" y="26"/>
                      <a:pt x="93" y="22"/>
                    </a:cubicBezTo>
                    <a:cubicBezTo>
                      <a:pt x="90" y="17"/>
                      <a:pt x="84" y="13"/>
                      <a:pt x="76" y="9"/>
                    </a:cubicBezTo>
                    <a:cubicBezTo>
                      <a:pt x="80" y="0"/>
                      <a:pt x="80" y="0"/>
                      <a:pt x="80" y="0"/>
                    </a:cubicBezTo>
                    <a:lnTo>
                      <a:pt x="114" y="1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1" name="Freeform 210"/>
              <p:cNvSpPr/>
              <p:nvPr/>
            </p:nvSpPr>
            <p:spPr bwMode="auto">
              <a:xfrm>
                <a:off x="1877" y="3730"/>
                <a:ext cx="261" cy="221"/>
              </a:xfrm>
              <a:custGeom>
                <a:avLst/>
                <a:gdLst>
                  <a:gd name="T0" fmla="*/ 109 w 119"/>
                  <a:gd name="T1" fmla="*/ 0 h 106"/>
                  <a:gd name="T2" fmla="*/ 119 w 119"/>
                  <a:gd name="T3" fmla="*/ 80 h 106"/>
                  <a:gd name="T4" fmla="*/ 88 w 119"/>
                  <a:gd name="T5" fmla="*/ 98 h 106"/>
                  <a:gd name="T6" fmla="*/ 82 w 119"/>
                  <a:gd name="T7" fmla="*/ 89 h 106"/>
                  <a:gd name="T8" fmla="*/ 98 w 119"/>
                  <a:gd name="T9" fmla="*/ 70 h 106"/>
                  <a:gd name="T10" fmla="*/ 102 w 119"/>
                  <a:gd name="T11" fmla="*/ 49 h 106"/>
                  <a:gd name="T12" fmla="*/ 99 w 119"/>
                  <a:gd name="T13" fmla="*/ 40 h 106"/>
                  <a:gd name="T14" fmla="*/ 87 w 119"/>
                  <a:gd name="T15" fmla="*/ 40 h 106"/>
                  <a:gd name="T16" fmla="*/ 71 w 119"/>
                  <a:gd name="T17" fmla="*/ 41 h 106"/>
                  <a:gd name="T18" fmla="*/ 72 w 119"/>
                  <a:gd name="T19" fmla="*/ 46 h 106"/>
                  <a:gd name="T20" fmla="*/ 76 w 119"/>
                  <a:gd name="T21" fmla="*/ 56 h 106"/>
                  <a:gd name="T22" fmla="*/ 91 w 119"/>
                  <a:gd name="T23" fmla="*/ 57 h 106"/>
                  <a:gd name="T24" fmla="*/ 92 w 119"/>
                  <a:gd name="T25" fmla="*/ 68 h 106"/>
                  <a:gd name="T26" fmla="*/ 42 w 119"/>
                  <a:gd name="T27" fmla="*/ 74 h 106"/>
                  <a:gd name="T28" fmla="*/ 41 w 119"/>
                  <a:gd name="T29" fmla="*/ 63 h 106"/>
                  <a:gd name="T30" fmla="*/ 55 w 119"/>
                  <a:gd name="T31" fmla="*/ 57 h 106"/>
                  <a:gd name="T32" fmla="*/ 58 w 119"/>
                  <a:gd name="T33" fmla="*/ 48 h 106"/>
                  <a:gd name="T34" fmla="*/ 57 w 119"/>
                  <a:gd name="T35" fmla="*/ 43 h 106"/>
                  <a:gd name="T36" fmla="*/ 32 w 119"/>
                  <a:gd name="T37" fmla="*/ 46 h 106"/>
                  <a:gd name="T38" fmla="*/ 21 w 119"/>
                  <a:gd name="T39" fmla="*/ 50 h 106"/>
                  <a:gd name="T40" fmla="*/ 19 w 119"/>
                  <a:gd name="T41" fmla="*/ 59 h 106"/>
                  <a:gd name="T42" fmla="*/ 30 w 119"/>
                  <a:gd name="T43" fmla="*/ 80 h 106"/>
                  <a:gd name="T44" fmla="*/ 54 w 119"/>
                  <a:gd name="T45" fmla="*/ 96 h 106"/>
                  <a:gd name="T46" fmla="*/ 50 w 119"/>
                  <a:gd name="T47" fmla="*/ 106 h 106"/>
                  <a:gd name="T48" fmla="*/ 10 w 119"/>
                  <a:gd name="T49" fmla="*/ 96 h 106"/>
                  <a:gd name="T50" fmla="*/ 0 w 119"/>
                  <a:gd name="T51" fmla="*/ 13 h 106"/>
                  <a:gd name="T52" fmla="*/ 14 w 119"/>
                  <a:gd name="T53" fmla="*/ 11 h 106"/>
                  <a:gd name="T54" fmla="*/ 18 w 119"/>
                  <a:gd name="T55" fmla="*/ 20 h 106"/>
                  <a:gd name="T56" fmla="*/ 35 w 119"/>
                  <a:gd name="T57" fmla="*/ 20 h 106"/>
                  <a:gd name="T58" fmla="*/ 77 w 119"/>
                  <a:gd name="T59" fmla="*/ 15 h 106"/>
                  <a:gd name="T60" fmla="*/ 94 w 119"/>
                  <a:gd name="T61" fmla="*/ 11 h 106"/>
                  <a:gd name="T62" fmla="*/ 96 w 119"/>
                  <a:gd name="T63" fmla="*/ 1 h 106"/>
                  <a:gd name="T64" fmla="*/ 109 w 119"/>
                  <a:gd name="T6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9" h="106">
                    <a:moveTo>
                      <a:pt x="109" y="0"/>
                    </a:moveTo>
                    <a:cubicBezTo>
                      <a:pt x="119" y="80"/>
                      <a:pt x="119" y="80"/>
                      <a:pt x="119" y="80"/>
                    </a:cubicBezTo>
                    <a:cubicBezTo>
                      <a:pt x="88" y="98"/>
                      <a:pt x="88" y="98"/>
                      <a:pt x="88" y="98"/>
                    </a:cubicBezTo>
                    <a:cubicBezTo>
                      <a:pt x="82" y="89"/>
                      <a:pt x="82" y="89"/>
                      <a:pt x="82" y="89"/>
                    </a:cubicBezTo>
                    <a:cubicBezTo>
                      <a:pt x="89" y="83"/>
                      <a:pt x="95" y="77"/>
                      <a:pt x="98" y="70"/>
                    </a:cubicBezTo>
                    <a:cubicBezTo>
                      <a:pt x="102" y="63"/>
                      <a:pt x="103" y="56"/>
                      <a:pt x="102" y="49"/>
                    </a:cubicBezTo>
                    <a:cubicBezTo>
                      <a:pt x="102" y="45"/>
                      <a:pt x="100" y="42"/>
                      <a:pt x="99" y="40"/>
                    </a:cubicBezTo>
                    <a:cubicBezTo>
                      <a:pt x="97" y="39"/>
                      <a:pt x="93" y="39"/>
                      <a:pt x="87" y="40"/>
                    </a:cubicBezTo>
                    <a:cubicBezTo>
                      <a:pt x="71" y="41"/>
                      <a:pt x="71" y="41"/>
                      <a:pt x="71" y="41"/>
                    </a:cubicBezTo>
                    <a:cubicBezTo>
                      <a:pt x="72" y="46"/>
                      <a:pt x="72" y="46"/>
                      <a:pt x="72" y="46"/>
                    </a:cubicBezTo>
                    <a:cubicBezTo>
                      <a:pt x="72" y="51"/>
                      <a:pt x="74" y="54"/>
                      <a:pt x="76" y="56"/>
                    </a:cubicBezTo>
                    <a:cubicBezTo>
                      <a:pt x="79" y="57"/>
                      <a:pt x="84" y="58"/>
                      <a:pt x="91" y="57"/>
                    </a:cubicBezTo>
                    <a:cubicBezTo>
                      <a:pt x="92" y="68"/>
                      <a:pt x="92" y="68"/>
                      <a:pt x="92" y="68"/>
                    </a:cubicBezTo>
                    <a:cubicBezTo>
                      <a:pt x="42" y="74"/>
                      <a:pt x="42" y="74"/>
                      <a:pt x="42" y="74"/>
                    </a:cubicBezTo>
                    <a:cubicBezTo>
                      <a:pt x="41" y="63"/>
                      <a:pt x="41" y="63"/>
                      <a:pt x="41" y="63"/>
                    </a:cubicBezTo>
                    <a:cubicBezTo>
                      <a:pt x="47" y="62"/>
                      <a:pt x="52" y="60"/>
                      <a:pt x="55" y="57"/>
                    </a:cubicBezTo>
                    <a:cubicBezTo>
                      <a:pt x="57" y="55"/>
                      <a:pt x="58" y="52"/>
                      <a:pt x="58" y="48"/>
                    </a:cubicBezTo>
                    <a:cubicBezTo>
                      <a:pt x="57" y="43"/>
                      <a:pt x="57" y="43"/>
                      <a:pt x="57" y="43"/>
                    </a:cubicBezTo>
                    <a:cubicBezTo>
                      <a:pt x="32" y="46"/>
                      <a:pt x="32" y="46"/>
                      <a:pt x="32" y="46"/>
                    </a:cubicBezTo>
                    <a:cubicBezTo>
                      <a:pt x="26" y="47"/>
                      <a:pt x="22" y="48"/>
                      <a:pt x="21" y="50"/>
                    </a:cubicBezTo>
                    <a:cubicBezTo>
                      <a:pt x="19" y="52"/>
                      <a:pt x="19" y="55"/>
                      <a:pt x="19" y="59"/>
                    </a:cubicBezTo>
                    <a:cubicBezTo>
                      <a:pt x="20" y="66"/>
                      <a:pt x="24" y="73"/>
                      <a:pt x="30" y="80"/>
                    </a:cubicBezTo>
                    <a:cubicBezTo>
                      <a:pt x="36" y="86"/>
                      <a:pt x="44" y="92"/>
                      <a:pt x="54" y="96"/>
                    </a:cubicBezTo>
                    <a:cubicBezTo>
                      <a:pt x="50" y="106"/>
                      <a:pt x="50" y="106"/>
                      <a:pt x="50" y="106"/>
                    </a:cubicBezTo>
                    <a:cubicBezTo>
                      <a:pt x="10" y="96"/>
                      <a:pt x="10" y="96"/>
                      <a:pt x="10" y="96"/>
                    </a:cubicBezTo>
                    <a:cubicBezTo>
                      <a:pt x="0" y="13"/>
                      <a:pt x="0" y="13"/>
                      <a:pt x="0" y="13"/>
                    </a:cubicBezTo>
                    <a:cubicBezTo>
                      <a:pt x="14" y="11"/>
                      <a:pt x="14" y="11"/>
                      <a:pt x="14" y="11"/>
                    </a:cubicBezTo>
                    <a:cubicBezTo>
                      <a:pt x="14" y="16"/>
                      <a:pt x="16" y="18"/>
                      <a:pt x="18" y="20"/>
                    </a:cubicBezTo>
                    <a:cubicBezTo>
                      <a:pt x="21" y="21"/>
                      <a:pt x="26" y="21"/>
                      <a:pt x="35" y="20"/>
                    </a:cubicBezTo>
                    <a:cubicBezTo>
                      <a:pt x="77" y="15"/>
                      <a:pt x="77" y="15"/>
                      <a:pt x="77" y="15"/>
                    </a:cubicBezTo>
                    <a:cubicBezTo>
                      <a:pt x="86" y="14"/>
                      <a:pt x="91" y="12"/>
                      <a:pt x="94" y="11"/>
                    </a:cubicBezTo>
                    <a:cubicBezTo>
                      <a:pt x="96" y="9"/>
                      <a:pt x="96" y="6"/>
                      <a:pt x="96" y="1"/>
                    </a:cubicBezTo>
                    <a:lnTo>
                      <a:pt x="109" y="0"/>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2" name="Freeform 211"/>
              <p:cNvSpPr/>
              <p:nvPr/>
            </p:nvSpPr>
            <p:spPr bwMode="auto">
              <a:xfrm>
                <a:off x="1947" y="4041"/>
                <a:ext cx="271" cy="241"/>
              </a:xfrm>
              <a:custGeom>
                <a:avLst/>
                <a:gdLst>
                  <a:gd name="T0" fmla="*/ 117 w 126"/>
                  <a:gd name="T1" fmla="*/ 55 h 113"/>
                  <a:gd name="T2" fmla="*/ 123 w 126"/>
                  <a:gd name="T3" fmla="*/ 56 h 113"/>
                  <a:gd name="T4" fmla="*/ 126 w 126"/>
                  <a:gd name="T5" fmla="*/ 64 h 113"/>
                  <a:gd name="T6" fmla="*/ 94 w 126"/>
                  <a:gd name="T7" fmla="*/ 86 h 113"/>
                  <a:gd name="T8" fmla="*/ 86 w 126"/>
                  <a:gd name="T9" fmla="*/ 77 h 113"/>
                  <a:gd name="T10" fmla="*/ 101 w 126"/>
                  <a:gd name="T11" fmla="*/ 56 h 113"/>
                  <a:gd name="T12" fmla="*/ 101 w 126"/>
                  <a:gd name="T13" fmla="*/ 39 h 113"/>
                  <a:gd name="T14" fmla="*/ 84 w 126"/>
                  <a:gd name="T15" fmla="*/ 26 h 113"/>
                  <a:gd name="T16" fmla="*/ 53 w 126"/>
                  <a:gd name="T17" fmla="*/ 32 h 113"/>
                  <a:gd name="T18" fmla="*/ 26 w 126"/>
                  <a:gd name="T19" fmla="*/ 48 h 113"/>
                  <a:gd name="T20" fmla="*/ 23 w 126"/>
                  <a:gd name="T21" fmla="*/ 68 h 113"/>
                  <a:gd name="T22" fmla="*/ 33 w 126"/>
                  <a:gd name="T23" fmla="*/ 80 h 113"/>
                  <a:gd name="T24" fmla="*/ 48 w 126"/>
                  <a:gd name="T25" fmla="*/ 80 h 113"/>
                  <a:gd name="T26" fmla="*/ 55 w 126"/>
                  <a:gd name="T27" fmla="*/ 74 h 113"/>
                  <a:gd name="T28" fmla="*/ 54 w 126"/>
                  <a:gd name="T29" fmla="*/ 65 h 113"/>
                  <a:gd name="T30" fmla="*/ 66 w 126"/>
                  <a:gd name="T31" fmla="*/ 60 h 113"/>
                  <a:gd name="T32" fmla="*/ 83 w 126"/>
                  <a:gd name="T33" fmla="*/ 102 h 113"/>
                  <a:gd name="T34" fmla="*/ 71 w 126"/>
                  <a:gd name="T35" fmla="*/ 107 h 113"/>
                  <a:gd name="T36" fmla="*/ 63 w 126"/>
                  <a:gd name="T37" fmla="*/ 100 h 113"/>
                  <a:gd name="T38" fmla="*/ 51 w 126"/>
                  <a:gd name="T39" fmla="*/ 103 h 113"/>
                  <a:gd name="T40" fmla="*/ 24 w 126"/>
                  <a:gd name="T41" fmla="*/ 113 h 113"/>
                  <a:gd name="T42" fmla="*/ 18 w 126"/>
                  <a:gd name="T43" fmla="*/ 100 h 113"/>
                  <a:gd name="T44" fmla="*/ 26 w 126"/>
                  <a:gd name="T45" fmla="*/ 93 h 113"/>
                  <a:gd name="T46" fmla="*/ 13 w 126"/>
                  <a:gd name="T47" fmla="*/ 83 h 113"/>
                  <a:gd name="T48" fmla="*/ 5 w 126"/>
                  <a:gd name="T49" fmla="*/ 69 h 113"/>
                  <a:gd name="T50" fmla="*/ 8 w 126"/>
                  <a:gd name="T51" fmla="*/ 33 h 113"/>
                  <a:gd name="T52" fmla="*/ 44 w 126"/>
                  <a:gd name="T53" fmla="*/ 6 h 113"/>
                  <a:gd name="T54" fmla="*/ 87 w 126"/>
                  <a:gd name="T55" fmla="*/ 5 h 113"/>
                  <a:gd name="T56" fmla="*/ 115 w 126"/>
                  <a:gd name="T57" fmla="*/ 33 h 113"/>
                  <a:gd name="T58" fmla="*/ 118 w 126"/>
                  <a:gd name="T59" fmla="*/ 43 h 113"/>
                  <a:gd name="T60" fmla="*/ 117 w 126"/>
                  <a:gd name="T61" fmla="*/ 5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6" h="113">
                    <a:moveTo>
                      <a:pt x="117" y="55"/>
                    </a:moveTo>
                    <a:cubicBezTo>
                      <a:pt x="123" y="56"/>
                      <a:pt x="123" y="56"/>
                      <a:pt x="123" y="56"/>
                    </a:cubicBezTo>
                    <a:cubicBezTo>
                      <a:pt x="126" y="64"/>
                      <a:pt x="126" y="64"/>
                      <a:pt x="126" y="64"/>
                    </a:cubicBezTo>
                    <a:cubicBezTo>
                      <a:pt x="94" y="86"/>
                      <a:pt x="94" y="86"/>
                      <a:pt x="94" y="86"/>
                    </a:cubicBezTo>
                    <a:cubicBezTo>
                      <a:pt x="86" y="77"/>
                      <a:pt x="86" y="77"/>
                      <a:pt x="86" y="77"/>
                    </a:cubicBezTo>
                    <a:cubicBezTo>
                      <a:pt x="93" y="69"/>
                      <a:pt x="98" y="62"/>
                      <a:pt x="101" y="56"/>
                    </a:cubicBezTo>
                    <a:cubicBezTo>
                      <a:pt x="103" y="50"/>
                      <a:pt x="103" y="44"/>
                      <a:pt x="101" y="39"/>
                    </a:cubicBezTo>
                    <a:cubicBezTo>
                      <a:pt x="98" y="31"/>
                      <a:pt x="93" y="27"/>
                      <a:pt x="84" y="26"/>
                    </a:cubicBezTo>
                    <a:cubicBezTo>
                      <a:pt x="76" y="25"/>
                      <a:pt x="66" y="27"/>
                      <a:pt x="53" y="32"/>
                    </a:cubicBezTo>
                    <a:cubicBezTo>
                      <a:pt x="40" y="36"/>
                      <a:pt x="32" y="42"/>
                      <a:pt x="26" y="48"/>
                    </a:cubicBezTo>
                    <a:cubicBezTo>
                      <a:pt x="21" y="54"/>
                      <a:pt x="20" y="61"/>
                      <a:pt x="23" y="68"/>
                    </a:cubicBezTo>
                    <a:cubicBezTo>
                      <a:pt x="25" y="74"/>
                      <a:pt x="29" y="78"/>
                      <a:pt x="33" y="80"/>
                    </a:cubicBezTo>
                    <a:cubicBezTo>
                      <a:pt x="38" y="82"/>
                      <a:pt x="43" y="82"/>
                      <a:pt x="48" y="80"/>
                    </a:cubicBezTo>
                    <a:cubicBezTo>
                      <a:pt x="52" y="79"/>
                      <a:pt x="54" y="77"/>
                      <a:pt x="55" y="74"/>
                    </a:cubicBezTo>
                    <a:cubicBezTo>
                      <a:pt x="56" y="72"/>
                      <a:pt x="56" y="69"/>
                      <a:pt x="54" y="65"/>
                    </a:cubicBezTo>
                    <a:cubicBezTo>
                      <a:pt x="66" y="60"/>
                      <a:pt x="66" y="60"/>
                      <a:pt x="66" y="60"/>
                    </a:cubicBezTo>
                    <a:cubicBezTo>
                      <a:pt x="83" y="102"/>
                      <a:pt x="83" y="102"/>
                      <a:pt x="83" y="102"/>
                    </a:cubicBezTo>
                    <a:cubicBezTo>
                      <a:pt x="71" y="107"/>
                      <a:pt x="71" y="107"/>
                      <a:pt x="71" y="107"/>
                    </a:cubicBezTo>
                    <a:cubicBezTo>
                      <a:pt x="68" y="103"/>
                      <a:pt x="66" y="101"/>
                      <a:pt x="63" y="100"/>
                    </a:cubicBezTo>
                    <a:cubicBezTo>
                      <a:pt x="61" y="100"/>
                      <a:pt x="57" y="101"/>
                      <a:pt x="51" y="103"/>
                    </a:cubicBezTo>
                    <a:cubicBezTo>
                      <a:pt x="24" y="113"/>
                      <a:pt x="24" y="113"/>
                      <a:pt x="24" y="113"/>
                    </a:cubicBezTo>
                    <a:cubicBezTo>
                      <a:pt x="18" y="100"/>
                      <a:pt x="18" y="100"/>
                      <a:pt x="18" y="100"/>
                    </a:cubicBezTo>
                    <a:cubicBezTo>
                      <a:pt x="26" y="93"/>
                      <a:pt x="26" y="93"/>
                      <a:pt x="26" y="93"/>
                    </a:cubicBezTo>
                    <a:cubicBezTo>
                      <a:pt x="21" y="90"/>
                      <a:pt x="17" y="87"/>
                      <a:pt x="13" y="83"/>
                    </a:cubicBezTo>
                    <a:cubicBezTo>
                      <a:pt x="10" y="79"/>
                      <a:pt x="7" y="75"/>
                      <a:pt x="5" y="69"/>
                    </a:cubicBezTo>
                    <a:cubicBezTo>
                      <a:pt x="0" y="57"/>
                      <a:pt x="2" y="45"/>
                      <a:pt x="8" y="33"/>
                    </a:cubicBezTo>
                    <a:cubicBezTo>
                      <a:pt x="16" y="22"/>
                      <a:pt x="27" y="13"/>
                      <a:pt x="44" y="6"/>
                    </a:cubicBezTo>
                    <a:cubicBezTo>
                      <a:pt x="59" y="0"/>
                      <a:pt x="74" y="0"/>
                      <a:pt x="87" y="5"/>
                    </a:cubicBezTo>
                    <a:cubicBezTo>
                      <a:pt x="100" y="10"/>
                      <a:pt x="110" y="19"/>
                      <a:pt x="115" y="33"/>
                    </a:cubicBezTo>
                    <a:cubicBezTo>
                      <a:pt x="116" y="36"/>
                      <a:pt x="117" y="40"/>
                      <a:pt x="118" y="43"/>
                    </a:cubicBezTo>
                    <a:cubicBezTo>
                      <a:pt x="118" y="47"/>
                      <a:pt x="118" y="51"/>
                      <a:pt x="117" y="55"/>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3" name="Freeform 212"/>
              <p:cNvSpPr>
                <a:spLocks noEditPoints="1"/>
              </p:cNvSpPr>
              <p:nvPr/>
            </p:nvSpPr>
            <p:spPr bwMode="auto">
              <a:xfrm>
                <a:off x="2028" y="4211"/>
                <a:ext cx="281" cy="321"/>
              </a:xfrm>
              <a:custGeom>
                <a:avLst/>
                <a:gdLst>
                  <a:gd name="T0" fmla="*/ 91 w 133"/>
                  <a:gd name="T1" fmla="*/ 46 h 150"/>
                  <a:gd name="T2" fmla="*/ 102 w 133"/>
                  <a:gd name="T3" fmla="*/ 43 h 150"/>
                  <a:gd name="T4" fmla="*/ 108 w 133"/>
                  <a:gd name="T5" fmla="*/ 50 h 150"/>
                  <a:gd name="T6" fmla="*/ 112 w 133"/>
                  <a:gd name="T7" fmla="*/ 66 h 150"/>
                  <a:gd name="T8" fmla="*/ 104 w 133"/>
                  <a:gd name="T9" fmla="*/ 77 h 150"/>
                  <a:gd name="T10" fmla="*/ 89 w 133"/>
                  <a:gd name="T11" fmla="*/ 77 h 150"/>
                  <a:gd name="T12" fmla="*/ 75 w 133"/>
                  <a:gd name="T13" fmla="*/ 61 h 150"/>
                  <a:gd name="T14" fmla="*/ 74 w 133"/>
                  <a:gd name="T15" fmla="*/ 58 h 150"/>
                  <a:gd name="T16" fmla="*/ 73 w 133"/>
                  <a:gd name="T17" fmla="*/ 56 h 150"/>
                  <a:gd name="T18" fmla="*/ 91 w 133"/>
                  <a:gd name="T19" fmla="*/ 46 h 150"/>
                  <a:gd name="T20" fmla="*/ 85 w 133"/>
                  <a:gd name="T21" fmla="*/ 7 h 150"/>
                  <a:gd name="T22" fmla="*/ 86 w 133"/>
                  <a:gd name="T23" fmla="*/ 17 h 150"/>
                  <a:gd name="T24" fmla="*/ 73 w 133"/>
                  <a:gd name="T25" fmla="*/ 27 h 150"/>
                  <a:gd name="T26" fmla="*/ 35 w 133"/>
                  <a:gd name="T27" fmla="*/ 47 h 150"/>
                  <a:gd name="T28" fmla="*/ 20 w 133"/>
                  <a:gd name="T29" fmla="*/ 53 h 150"/>
                  <a:gd name="T30" fmla="*/ 12 w 133"/>
                  <a:gd name="T31" fmla="*/ 46 h 150"/>
                  <a:gd name="T32" fmla="*/ 0 w 133"/>
                  <a:gd name="T33" fmla="*/ 53 h 150"/>
                  <a:gd name="T34" fmla="*/ 24 w 133"/>
                  <a:gd name="T35" fmla="*/ 96 h 150"/>
                  <a:gd name="T36" fmla="*/ 36 w 133"/>
                  <a:gd name="T37" fmla="*/ 90 h 150"/>
                  <a:gd name="T38" fmla="*/ 34 w 133"/>
                  <a:gd name="T39" fmla="*/ 80 h 150"/>
                  <a:gd name="T40" fmla="*/ 48 w 133"/>
                  <a:gd name="T41" fmla="*/ 70 h 150"/>
                  <a:gd name="T42" fmla="*/ 60 w 133"/>
                  <a:gd name="T43" fmla="*/ 63 h 150"/>
                  <a:gd name="T44" fmla="*/ 65 w 133"/>
                  <a:gd name="T45" fmla="*/ 72 h 150"/>
                  <a:gd name="T46" fmla="*/ 38 w 133"/>
                  <a:gd name="T47" fmla="*/ 122 h 150"/>
                  <a:gd name="T48" fmla="*/ 53 w 133"/>
                  <a:gd name="T49" fmla="*/ 150 h 150"/>
                  <a:gd name="T50" fmla="*/ 65 w 133"/>
                  <a:gd name="T51" fmla="*/ 143 h 150"/>
                  <a:gd name="T52" fmla="*/ 63 w 133"/>
                  <a:gd name="T53" fmla="*/ 134 h 150"/>
                  <a:gd name="T54" fmla="*/ 66 w 133"/>
                  <a:gd name="T55" fmla="*/ 124 h 150"/>
                  <a:gd name="T56" fmla="*/ 80 w 133"/>
                  <a:gd name="T57" fmla="*/ 94 h 150"/>
                  <a:gd name="T58" fmla="*/ 98 w 133"/>
                  <a:gd name="T59" fmla="*/ 104 h 150"/>
                  <a:gd name="T60" fmla="*/ 117 w 133"/>
                  <a:gd name="T61" fmla="*/ 100 h 150"/>
                  <a:gd name="T62" fmla="*/ 132 w 133"/>
                  <a:gd name="T63" fmla="*/ 80 h 150"/>
                  <a:gd name="T64" fmla="*/ 124 w 133"/>
                  <a:gd name="T65" fmla="*/ 50 h 150"/>
                  <a:gd name="T66" fmla="*/ 97 w 133"/>
                  <a:gd name="T67" fmla="*/ 0 h 150"/>
                  <a:gd name="T68" fmla="*/ 85 w 133"/>
                  <a:gd name="T69" fmla="*/ 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 h="150">
                    <a:moveTo>
                      <a:pt x="91" y="46"/>
                    </a:moveTo>
                    <a:cubicBezTo>
                      <a:pt x="96" y="44"/>
                      <a:pt x="99" y="43"/>
                      <a:pt x="102" y="43"/>
                    </a:cubicBezTo>
                    <a:cubicBezTo>
                      <a:pt x="104" y="44"/>
                      <a:pt x="106" y="46"/>
                      <a:pt x="108" y="50"/>
                    </a:cubicBezTo>
                    <a:cubicBezTo>
                      <a:pt x="112" y="56"/>
                      <a:pt x="113" y="61"/>
                      <a:pt x="112" y="66"/>
                    </a:cubicBezTo>
                    <a:cubicBezTo>
                      <a:pt x="111" y="71"/>
                      <a:pt x="109" y="74"/>
                      <a:pt x="104" y="77"/>
                    </a:cubicBezTo>
                    <a:cubicBezTo>
                      <a:pt x="99" y="80"/>
                      <a:pt x="94" y="80"/>
                      <a:pt x="89" y="77"/>
                    </a:cubicBezTo>
                    <a:cubicBezTo>
                      <a:pt x="85" y="74"/>
                      <a:pt x="80" y="69"/>
                      <a:pt x="75" y="61"/>
                    </a:cubicBezTo>
                    <a:cubicBezTo>
                      <a:pt x="75" y="60"/>
                      <a:pt x="74" y="59"/>
                      <a:pt x="74" y="58"/>
                    </a:cubicBezTo>
                    <a:cubicBezTo>
                      <a:pt x="73" y="57"/>
                      <a:pt x="73" y="57"/>
                      <a:pt x="73" y="56"/>
                    </a:cubicBezTo>
                    <a:lnTo>
                      <a:pt x="91" y="46"/>
                    </a:lnTo>
                    <a:close/>
                    <a:moveTo>
                      <a:pt x="85" y="7"/>
                    </a:moveTo>
                    <a:cubicBezTo>
                      <a:pt x="87" y="11"/>
                      <a:pt x="87" y="14"/>
                      <a:pt x="86" y="17"/>
                    </a:cubicBezTo>
                    <a:cubicBezTo>
                      <a:pt x="85" y="20"/>
                      <a:pt x="80" y="23"/>
                      <a:pt x="73" y="27"/>
                    </a:cubicBezTo>
                    <a:cubicBezTo>
                      <a:pt x="35" y="47"/>
                      <a:pt x="35" y="47"/>
                      <a:pt x="35" y="47"/>
                    </a:cubicBezTo>
                    <a:cubicBezTo>
                      <a:pt x="28" y="51"/>
                      <a:pt x="22" y="53"/>
                      <a:pt x="20" y="53"/>
                    </a:cubicBezTo>
                    <a:cubicBezTo>
                      <a:pt x="17" y="53"/>
                      <a:pt x="14" y="50"/>
                      <a:pt x="12" y="46"/>
                    </a:cubicBezTo>
                    <a:cubicBezTo>
                      <a:pt x="0" y="53"/>
                      <a:pt x="0" y="53"/>
                      <a:pt x="0" y="53"/>
                    </a:cubicBezTo>
                    <a:cubicBezTo>
                      <a:pt x="24" y="96"/>
                      <a:pt x="24" y="96"/>
                      <a:pt x="24" y="96"/>
                    </a:cubicBezTo>
                    <a:cubicBezTo>
                      <a:pt x="36" y="90"/>
                      <a:pt x="36" y="90"/>
                      <a:pt x="36" y="90"/>
                    </a:cubicBezTo>
                    <a:cubicBezTo>
                      <a:pt x="33" y="85"/>
                      <a:pt x="33" y="82"/>
                      <a:pt x="34" y="80"/>
                    </a:cubicBezTo>
                    <a:cubicBezTo>
                      <a:pt x="36" y="77"/>
                      <a:pt x="40" y="74"/>
                      <a:pt x="48" y="70"/>
                    </a:cubicBezTo>
                    <a:cubicBezTo>
                      <a:pt x="60" y="63"/>
                      <a:pt x="60" y="63"/>
                      <a:pt x="60" y="63"/>
                    </a:cubicBezTo>
                    <a:cubicBezTo>
                      <a:pt x="65" y="72"/>
                      <a:pt x="65" y="72"/>
                      <a:pt x="65" y="72"/>
                    </a:cubicBezTo>
                    <a:cubicBezTo>
                      <a:pt x="38" y="122"/>
                      <a:pt x="38" y="122"/>
                      <a:pt x="38" y="122"/>
                    </a:cubicBezTo>
                    <a:cubicBezTo>
                      <a:pt x="53" y="150"/>
                      <a:pt x="53" y="150"/>
                      <a:pt x="53" y="150"/>
                    </a:cubicBezTo>
                    <a:cubicBezTo>
                      <a:pt x="65" y="143"/>
                      <a:pt x="65" y="143"/>
                      <a:pt x="65" y="143"/>
                    </a:cubicBezTo>
                    <a:cubicBezTo>
                      <a:pt x="63" y="140"/>
                      <a:pt x="63" y="137"/>
                      <a:pt x="63" y="134"/>
                    </a:cubicBezTo>
                    <a:cubicBezTo>
                      <a:pt x="63" y="131"/>
                      <a:pt x="64" y="128"/>
                      <a:pt x="66" y="124"/>
                    </a:cubicBezTo>
                    <a:cubicBezTo>
                      <a:pt x="80" y="94"/>
                      <a:pt x="80" y="94"/>
                      <a:pt x="80" y="94"/>
                    </a:cubicBezTo>
                    <a:cubicBezTo>
                      <a:pt x="86" y="99"/>
                      <a:pt x="92" y="102"/>
                      <a:pt x="98" y="104"/>
                    </a:cubicBezTo>
                    <a:cubicBezTo>
                      <a:pt x="104" y="104"/>
                      <a:pt x="111" y="103"/>
                      <a:pt x="117" y="100"/>
                    </a:cubicBezTo>
                    <a:cubicBezTo>
                      <a:pt x="126" y="95"/>
                      <a:pt x="131" y="88"/>
                      <a:pt x="132" y="80"/>
                    </a:cubicBezTo>
                    <a:cubicBezTo>
                      <a:pt x="133" y="72"/>
                      <a:pt x="130" y="62"/>
                      <a:pt x="124" y="50"/>
                    </a:cubicBezTo>
                    <a:cubicBezTo>
                      <a:pt x="97" y="0"/>
                      <a:pt x="97" y="0"/>
                      <a:pt x="97" y="0"/>
                    </a:cubicBezTo>
                    <a:lnTo>
                      <a:pt x="85" y="7"/>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4" name="Freeform 213"/>
              <p:cNvSpPr/>
              <p:nvPr/>
            </p:nvSpPr>
            <p:spPr bwMode="auto">
              <a:xfrm>
                <a:off x="2148" y="4412"/>
                <a:ext cx="261" cy="231"/>
              </a:xfrm>
              <a:custGeom>
                <a:avLst/>
                <a:gdLst>
                  <a:gd name="T0" fmla="*/ 90 w 119"/>
                  <a:gd name="T1" fmla="*/ 0 h 105"/>
                  <a:gd name="T2" fmla="*/ 119 w 119"/>
                  <a:gd name="T3" fmla="*/ 41 h 105"/>
                  <a:gd name="T4" fmla="*/ 108 w 119"/>
                  <a:gd name="T5" fmla="*/ 49 h 105"/>
                  <a:gd name="T6" fmla="*/ 100 w 119"/>
                  <a:gd name="T7" fmla="*/ 43 h 105"/>
                  <a:gd name="T8" fmla="*/ 85 w 119"/>
                  <a:gd name="T9" fmla="*/ 51 h 105"/>
                  <a:gd name="T10" fmla="*/ 50 w 119"/>
                  <a:gd name="T11" fmla="*/ 75 h 105"/>
                  <a:gd name="T12" fmla="*/ 38 w 119"/>
                  <a:gd name="T13" fmla="*/ 87 h 105"/>
                  <a:gd name="T14" fmla="*/ 41 w 119"/>
                  <a:gd name="T15" fmla="*/ 97 h 105"/>
                  <a:gd name="T16" fmla="*/ 30 w 119"/>
                  <a:gd name="T17" fmla="*/ 105 h 105"/>
                  <a:gd name="T18" fmla="*/ 0 w 119"/>
                  <a:gd name="T19" fmla="*/ 64 h 105"/>
                  <a:gd name="T20" fmla="*/ 11 w 119"/>
                  <a:gd name="T21" fmla="*/ 56 h 105"/>
                  <a:gd name="T22" fmla="*/ 20 w 119"/>
                  <a:gd name="T23" fmla="*/ 62 h 105"/>
                  <a:gd name="T24" fmla="*/ 35 w 119"/>
                  <a:gd name="T25" fmla="*/ 55 h 105"/>
                  <a:gd name="T26" fmla="*/ 70 w 119"/>
                  <a:gd name="T27" fmla="*/ 30 h 105"/>
                  <a:gd name="T28" fmla="*/ 81 w 119"/>
                  <a:gd name="T29" fmla="*/ 18 h 105"/>
                  <a:gd name="T30" fmla="*/ 79 w 119"/>
                  <a:gd name="T31" fmla="*/ 8 h 105"/>
                  <a:gd name="T32" fmla="*/ 90 w 119"/>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 h="105">
                    <a:moveTo>
                      <a:pt x="90" y="0"/>
                    </a:moveTo>
                    <a:cubicBezTo>
                      <a:pt x="119" y="41"/>
                      <a:pt x="119" y="41"/>
                      <a:pt x="119" y="41"/>
                    </a:cubicBezTo>
                    <a:cubicBezTo>
                      <a:pt x="108" y="49"/>
                      <a:pt x="108" y="49"/>
                      <a:pt x="108" y="49"/>
                    </a:cubicBezTo>
                    <a:cubicBezTo>
                      <a:pt x="105" y="45"/>
                      <a:pt x="102" y="43"/>
                      <a:pt x="100" y="43"/>
                    </a:cubicBezTo>
                    <a:cubicBezTo>
                      <a:pt x="97" y="43"/>
                      <a:pt x="92" y="46"/>
                      <a:pt x="85" y="51"/>
                    </a:cubicBezTo>
                    <a:cubicBezTo>
                      <a:pt x="50" y="75"/>
                      <a:pt x="50" y="75"/>
                      <a:pt x="50" y="75"/>
                    </a:cubicBezTo>
                    <a:cubicBezTo>
                      <a:pt x="43" y="80"/>
                      <a:pt x="39" y="84"/>
                      <a:pt x="38" y="87"/>
                    </a:cubicBezTo>
                    <a:cubicBezTo>
                      <a:pt x="38" y="90"/>
                      <a:pt x="38" y="93"/>
                      <a:pt x="41" y="97"/>
                    </a:cubicBezTo>
                    <a:cubicBezTo>
                      <a:pt x="30" y="105"/>
                      <a:pt x="30" y="105"/>
                      <a:pt x="30" y="105"/>
                    </a:cubicBezTo>
                    <a:cubicBezTo>
                      <a:pt x="0" y="64"/>
                      <a:pt x="0" y="64"/>
                      <a:pt x="0" y="64"/>
                    </a:cubicBezTo>
                    <a:cubicBezTo>
                      <a:pt x="11" y="56"/>
                      <a:pt x="11" y="56"/>
                      <a:pt x="11" y="56"/>
                    </a:cubicBezTo>
                    <a:cubicBezTo>
                      <a:pt x="14" y="60"/>
                      <a:pt x="17" y="62"/>
                      <a:pt x="20" y="62"/>
                    </a:cubicBezTo>
                    <a:cubicBezTo>
                      <a:pt x="23" y="62"/>
                      <a:pt x="28" y="59"/>
                      <a:pt x="35" y="55"/>
                    </a:cubicBezTo>
                    <a:cubicBezTo>
                      <a:pt x="70" y="30"/>
                      <a:pt x="70" y="30"/>
                      <a:pt x="70" y="30"/>
                    </a:cubicBezTo>
                    <a:cubicBezTo>
                      <a:pt x="77" y="25"/>
                      <a:pt x="81" y="21"/>
                      <a:pt x="81" y="18"/>
                    </a:cubicBezTo>
                    <a:cubicBezTo>
                      <a:pt x="82" y="16"/>
                      <a:pt x="82" y="12"/>
                      <a:pt x="79" y="8"/>
                    </a:cubicBezTo>
                    <a:lnTo>
                      <a:pt x="90" y="0"/>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5" name="Freeform 214"/>
              <p:cNvSpPr>
                <a:spLocks noEditPoints="1"/>
              </p:cNvSpPr>
              <p:nvPr/>
            </p:nvSpPr>
            <p:spPr bwMode="auto">
              <a:xfrm>
                <a:off x="2239" y="4512"/>
                <a:ext cx="281" cy="281"/>
              </a:xfrm>
              <a:custGeom>
                <a:avLst/>
                <a:gdLst>
                  <a:gd name="T0" fmla="*/ 88 w 133"/>
                  <a:gd name="T1" fmla="*/ 45 h 131"/>
                  <a:gd name="T2" fmla="*/ 98 w 133"/>
                  <a:gd name="T3" fmla="*/ 40 h 131"/>
                  <a:gd name="T4" fmla="*/ 105 w 133"/>
                  <a:gd name="T5" fmla="*/ 45 h 131"/>
                  <a:gd name="T6" fmla="*/ 111 w 133"/>
                  <a:gd name="T7" fmla="*/ 69 h 131"/>
                  <a:gd name="T8" fmla="*/ 92 w 133"/>
                  <a:gd name="T9" fmla="*/ 95 h 131"/>
                  <a:gd name="T10" fmla="*/ 64 w 133"/>
                  <a:gd name="T11" fmla="*/ 107 h 131"/>
                  <a:gd name="T12" fmla="*/ 41 w 133"/>
                  <a:gd name="T13" fmla="*/ 97 h 131"/>
                  <a:gd name="T14" fmla="*/ 37 w 133"/>
                  <a:gd name="T15" fmla="*/ 89 h 131"/>
                  <a:gd name="T16" fmla="*/ 45 w 133"/>
                  <a:gd name="T17" fmla="*/ 80 h 131"/>
                  <a:gd name="T18" fmla="*/ 88 w 133"/>
                  <a:gd name="T19" fmla="*/ 45 h 131"/>
                  <a:gd name="T20" fmla="*/ 76 w 133"/>
                  <a:gd name="T21" fmla="*/ 8 h 131"/>
                  <a:gd name="T22" fmla="*/ 78 w 133"/>
                  <a:gd name="T23" fmla="*/ 17 h 131"/>
                  <a:gd name="T24" fmla="*/ 67 w 133"/>
                  <a:gd name="T25" fmla="*/ 29 h 131"/>
                  <a:gd name="T26" fmla="*/ 34 w 133"/>
                  <a:gd name="T27" fmla="*/ 56 h 131"/>
                  <a:gd name="T28" fmla="*/ 19 w 133"/>
                  <a:gd name="T29" fmla="*/ 64 h 131"/>
                  <a:gd name="T30" fmla="*/ 11 w 133"/>
                  <a:gd name="T31" fmla="*/ 60 h 131"/>
                  <a:gd name="T32" fmla="*/ 0 w 133"/>
                  <a:gd name="T33" fmla="*/ 68 h 131"/>
                  <a:gd name="T34" fmla="*/ 31 w 133"/>
                  <a:gd name="T35" fmla="*/ 106 h 131"/>
                  <a:gd name="T36" fmla="*/ 68 w 133"/>
                  <a:gd name="T37" fmla="*/ 130 h 131"/>
                  <a:gd name="T38" fmla="*/ 109 w 133"/>
                  <a:gd name="T39" fmla="*/ 116 h 131"/>
                  <a:gd name="T40" fmla="*/ 132 w 133"/>
                  <a:gd name="T41" fmla="*/ 79 h 131"/>
                  <a:gd name="T42" fmla="*/ 117 w 133"/>
                  <a:gd name="T43" fmla="*/ 37 h 131"/>
                  <a:gd name="T44" fmla="*/ 86 w 133"/>
                  <a:gd name="T45" fmla="*/ 0 h 131"/>
                  <a:gd name="T46" fmla="*/ 76 w 133"/>
                  <a:gd name="T47" fmla="*/ 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3" h="131">
                    <a:moveTo>
                      <a:pt x="88" y="45"/>
                    </a:moveTo>
                    <a:cubicBezTo>
                      <a:pt x="93" y="42"/>
                      <a:pt x="96" y="40"/>
                      <a:pt x="98" y="40"/>
                    </a:cubicBezTo>
                    <a:cubicBezTo>
                      <a:pt x="100" y="40"/>
                      <a:pt x="103" y="42"/>
                      <a:pt x="105" y="45"/>
                    </a:cubicBezTo>
                    <a:cubicBezTo>
                      <a:pt x="111" y="52"/>
                      <a:pt x="113" y="60"/>
                      <a:pt x="111" y="69"/>
                    </a:cubicBezTo>
                    <a:cubicBezTo>
                      <a:pt x="109" y="78"/>
                      <a:pt x="103" y="87"/>
                      <a:pt x="92" y="95"/>
                    </a:cubicBezTo>
                    <a:cubicBezTo>
                      <a:pt x="82" y="103"/>
                      <a:pt x="73" y="107"/>
                      <a:pt x="64" y="107"/>
                    </a:cubicBezTo>
                    <a:cubicBezTo>
                      <a:pt x="54" y="108"/>
                      <a:pt x="47" y="104"/>
                      <a:pt x="41" y="97"/>
                    </a:cubicBezTo>
                    <a:cubicBezTo>
                      <a:pt x="38" y="93"/>
                      <a:pt x="37" y="91"/>
                      <a:pt x="37" y="89"/>
                    </a:cubicBezTo>
                    <a:cubicBezTo>
                      <a:pt x="37" y="87"/>
                      <a:pt x="40" y="84"/>
                      <a:pt x="45" y="80"/>
                    </a:cubicBezTo>
                    <a:lnTo>
                      <a:pt x="88" y="45"/>
                    </a:lnTo>
                    <a:close/>
                    <a:moveTo>
                      <a:pt x="76" y="8"/>
                    </a:moveTo>
                    <a:cubicBezTo>
                      <a:pt x="78" y="12"/>
                      <a:pt x="79" y="15"/>
                      <a:pt x="78" y="17"/>
                    </a:cubicBezTo>
                    <a:cubicBezTo>
                      <a:pt x="78" y="20"/>
                      <a:pt x="74" y="24"/>
                      <a:pt x="67" y="29"/>
                    </a:cubicBezTo>
                    <a:cubicBezTo>
                      <a:pt x="34" y="56"/>
                      <a:pt x="34" y="56"/>
                      <a:pt x="34" y="56"/>
                    </a:cubicBezTo>
                    <a:cubicBezTo>
                      <a:pt x="27" y="61"/>
                      <a:pt x="22" y="64"/>
                      <a:pt x="19" y="64"/>
                    </a:cubicBezTo>
                    <a:cubicBezTo>
                      <a:pt x="16" y="65"/>
                      <a:pt x="14" y="63"/>
                      <a:pt x="11" y="60"/>
                    </a:cubicBezTo>
                    <a:cubicBezTo>
                      <a:pt x="0" y="68"/>
                      <a:pt x="0" y="68"/>
                      <a:pt x="0" y="68"/>
                    </a:cubicBezTo>
                    <a:cubicBezTo>
                      <a:pt x="31" y="106"/>
                      <a:pt x="31" y="106"/>
                      <a:pt x="31" y="106"/>
                    </a:cubicBezTo>
                    <a:cubicBezTo>
                      <a:pt x="42" y="120"/>
                      <a:pt x="55" y="128"/>
                      <a:pt x="68" y="130"/>
                    </a:cubicBezTo>
                    <a:cubicBezTo>
                      <a:pt x="82" y="131"/>
                      <a:pt x="96" y="127"/>
                      <a:pt x="109" y="116"/>
                    </a:cubicBezTo>
                    <a:cubicBezTo>
                      <a:pt x="123" y="104"/>
                      <a:pt x="131" y="92"/>
                      <a:pt x="132" y="79"/>
                    </a:cubicBezTo>
                    <a:cubicBezTo>
                      <a:pt x="133" y="66"/>
                      <a:pt x="128" y="52"/>
                      <a:pt x="117" y="37"/>
                    </a:cubicBezTo>
                    <a:cubicBezTo>
                      <a:pt x="86" y="0"/>
                      <a:pt x="86" y="0"/>
                      <a:pt x="86" y="0"/>
                    </a:cubicBezTo>
                    <a:lnTo>
                      <a:pt x="76" y="8"/>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6" name="Freeform 215"/>
              <p:cNvSpPr/>
              <p:nvPr/>
            </p:nvSpPr>
            <p:spPr bwMode="auto">
              <a:xfrm>
                <a:off x="2530" y="4773"/>
                <a:ext cx="251" cy="241"/>
              </a:xfrm>
              <a:custGeom>
                <a:avLst/>
                <a:gdLst>
                  <a:gd name="T0" fmla="*/ 105 w 117"/>
                  <a:gd name="T1" fmla="*/ 32 h 115"/>
                  <a:gd name="T2" fmla="*/ 111 w 117"/>
                  <a:gd name="T3" fmla="*/ 28 h 115"/>
                  <a:gd name="T4" fmla="*/ 117 w 117"/>
                  <a:gd name="T5" fmla="*/ 32 h 115"/>
                  <a:gd name="T6" fmla="*/ 103 w 117"/>
                  <a:gd name="T7" fmla="*/ 72 h 115"/>
                  <a:gd name="T8" fmla="*/ 92 w 117"/>
                  <a:gd name="T9" fmla="*/ 69 h 115"/>
                  <a:gd name="T10" fmla="*/ 94 w 117"/>
                  <a:gd name="T11" fmla="*/ 43 h 115"/>
                  <a:gd name="T12" fmla="*/ 84 w 117"/>
                  <a:gd name="T13" fmla="*/ 25 h 115"/>
                  <a:gd name="T14" fmla="*/ 62 w 117"/>
                  <a:gd name="T15" fmla="*/ 23 h 115"/>
                  <a:gd name="T16" fmla="*/ 37 w 117"/>
                  <a:gd name="T17" fmla="*/ 43 h 115"/>
                  <a:gd name="T18" fmla="*/ 24 w 117"/>
                  <a:gd name="T19" fmla="*/ 72 h 115"/>
                  <a:gd name="T20" fmla="*/ 34 w 117"/>
                  <a:gd name="T21" fmla="*/ 93 h 115"/>
                  <a:gd name="T22" fmla="*/ 53 w 117"/>
                  <a:gd name="T23" fmla="*/ 99 h 115"/>
                  <a:gd name="T24" fmla="*/ 76 w 117"/>
                  <a:gd name="T25" fmla="*/ 94 h 115"/>
                  <a:gd name="T26" fmla="*/ 82 w 117"/>
                  <a:gd name="T27" fmla="*/ 106 h 115"/>
                  <a:gd name="T28" fmla="*/ 50 w 117"/>
                  <a:gd name="T29" fmla="*/ 114 h 115"/>
                  <a:gd name="T30" fmla="*/ 22 w 117"/>
                  <a:gd name="T31" fmla="*/ 104 h 115"/>
                  <a:gd name="T32" fmla="*/ 1 w 117"/>
                  <a:gd name="T33" fmla="*/ 68 h 115"/>
                  <a:gd name="T34" fmla="*/ 15 w 117"/>
                  <a:gd name="T35" fmla="*/ 26 h 115"/>
                  <a:gd name="T36" fmla="*/ 52 w 117"/>
                  <a:gd name="T37" fmla="*/ 3 h 115"/>
                  <a:gd name="T38" fmla="*/ 91 w 117"/>
                  <a:gd name="T39" fmla="*/ 12 h 115"/>
                  <a:gd name="T40" fmla="*/ 99 w 117"/>
                  <a:gd name="T41" fmla="*/ 20 h 115"/>
                  <a:gd name="T42" fmla="*/ 105 w 117"/>
                  <a:gd name="T43" fmla="*/ 3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7" h="115">
                    <a:moveTo>
                      <a:pt x="105" y="32"/>
                    </a:moveTo>
                    <a:cubicBezTo>
                      <a:pt x="111" y="28"/>
                      <a:pt x="111" y="28"/>
                      <a:pt x="111" y="28"/>
                    </a:cubicBezTo>
                    <a:cubicBezTo>
                      <a:pt x="117" y="32"/>
                      <a:pt x="117" y="32"/>
                      <a:pt x="117" y="32"/>
                    </a:cubicBezTo>
                    <a:cubicBezTo>
                      <a:pt x="103" y="72"/>
                      <a:pt x="103" y="72"/>
                      <a:pt x="103" y="72"/>
                    </a:cubicBezTo>
                    <a:cubicBezTo>
                      <a:pt x="92" y="69"/>
                      <a:pt x="92" y="69"/>
                      <a:pt x="92" y="69"/>
                    </a:cubicBezTo>
                    <a:cubicBezTo>
                      <a:pt x="95" y="59"/>
                      <a:pt x="95" y="51"/>
                      <a:pt x="94" y="43"/>
                    </a:cubicBezTo>
                    <a:cubicBezTo>
                      <a:pt x="93" y="35"/>
                      <a:pt x="89" y="29"/>
                      <a:pt x="84" y="25"/>
                    </a:cubicBezTo>
                    <a:cubicBezTo>
                      <a:pt x="78" y="20"/>
                      <a:pt x="70" y="19"/>
                      <a:pt x="62" y="23"/>
                    </a:cubicBezTo>
                    <a:cubicBezTo>
                      <a:pt x="53" y="26"/>
                      <a:pt x="45" y="32"/>
                      <a:pt x="37" y="43"/>
                    </a:cubicBezTo>
                    <a:cubicBezTo>
                      <a:pt x="29" y="53"/>
                      <a:pt x="25" y="63"/>
                      <a:pt x="24" y="72"/>
                    </a:cubicBezTo>
                    <a:cubicBezTo>
                      <a:pt x="24" y="81"/>
                      <a:pt x="27" y="88"/>
                      <a:pt x="34" y="93"/>
                    </a:cubicBezTo>
                    <a:cubicBezTo>
                      <a:pt x="39" y="97"/>
                      <a:pt x="45" y="99"/>
                      <a:pt x="53" y="99"/>
                    </a:cubicBezTo>
                    <a:cubicBezTo>
                      <a:pt x="60" y="99"/>
                      <a:pt x="68" y="98"/>
                      <a:pt x="76" y="94"/>
                    </a:cubicBezTo>
                    <a:cubicBezTo>
                      <a:pt x="82" y="106"/>
                      <a:pt x="82" y="106"/>
                      <a:pt x="82" y="106"/>
                    </a:cubicBezTo>
                    <a:cubicBezTo>
                      <a:pt x="70" y="112"/>
                      <a:pt x="60" y="115"/>
                      <a:pt x="50" y="114"/>
                    </a:cubicBezTo>
                    <a:cubicBezTo>
                      <a:pt x="40" y="114"/>
                      <a:pt x="30" y="110"/>
                      <a:pt x="22" y="104"/>
                    </a:cubicBezTo>
                    <a:cubicBezTo>
                      <a:pt x="9" y="94"/>
                      <a:pt x="2" y="82"/>
                      <a:pt x="1" y="68"/>
                    </a:cubicBezTo>
                    <a:cubicBezTo>
                      <a:pt x="0" y="54"/>
                      <a:pt x="4" y="40"/>
                      <a:pt x="15" y="26"/>
                    </a:cubicBezTo>
                    <a:cubicBezTo>
                      <a:pt x="25" y="13"/>
                      <a:pt x="37" y="5"/>
                      <a:pt x="52" y="3"/>
                    </a:cubicBezTo>
                    <a:cubicBezTo>
                      <a:pt x="66" y="0"/>
                      <a:pt x="79" y="3"/>
                      <a:pt x="91" y="12"/>
                    </a:cubicBezTo>
                    <a:cubicBezTo>
                      <a:pt x="94" y="14"/>
                      <a:pt x="96" y="17"/>
                      <a:pt x="99" y="20"/>
                    </a:cubicBezTo>
                    <a:cubicBezTo>
                      <a:pt x="101" y="24"/>
                      <a:pt x="103" y="28"/>
                      <a:pt x="105" y="32"/>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7" name="Freeform 216"/>
              <p:cNvSpPr>
                <a:spLocks noEditPoints="1"/>
              </p:cNvSpPr>
              <p:nvPr/>
            </p:nvSpPr>
            <p:spPr bwMode="auto">
              <a:xfrm>
                <a:off x="2731" y="4884"/>
                <a:ext cx="241" cy="261"/>
              </a:xfrm>
              <a:custGeom>
                <a:avLst/>
                <a:gdLst>
                  <a:gd name="T0" fmla="*/ 89 w 115"/>
                  <a:gd name="T1" fmla="*/ 39 h 119"/>
                  <a:gd name="T2" fmla="*/ 81 w 115"/>
                  <a:gd name="T3" fmla="*/ 70 h 119"/>
                  <a:gd name="T4" fmla="*/ 61 w 115"/>
                  <a:gd name="T5" fmla="*/ 96 h 119"/>
                  <a:gd name="T6" fmla="*/ 39 w 115"/>
                  <a:gd name="T7" fmla="*/ 98 h 119"/>
                  <a:gd name="T8" fmla="*/ 27 w 115"/>
                  <a:gd name="T9" fmla="*/ 80 h 119"/>
                  <a:gd name="T10" fmla="*/ 34 w 115"/>
                  <a:gd name="T11" fmla="*/ 48 h 119"/>
                  <a:gd name="T12" fmla="*/ 54 w 115"/>
                  <a:gd name="T13" fmla="*/ 22 h 119"/>
                  <a:gd name="T14" fmla="*/ 77 w 115"/>
                  <a:gd name="T15" fmla="*/ 20 h 119"/>
                  <a:gd name="T16" fmla="*/ 89 w 115"/>
                  <a:gd name="T17" fmla="*/ 39 h 119"/>
                  <a:gd name="T18" fmla="*/ 40 w 115"/>
                  <a:gd name="T19" fmla="*/ 6 h 119"/>
                  <a:gd name="T20" fmla="*/ 9 w 115"/>
                  <a:gd name="T21" fmla="*/ 37 h 119"/>
                  <a:gd name="T22" fmla="*/ 5 w 115"/>
                  <a:gd name="T23" fmla="*/ 80 h 119"/>
                  <a:gd name="T24" fmla="*/ 33 w 115"/>
                  <a:gd name="T25" fmla="*/ 111 h 119"/>
                  <a:gd name="T26" fmla="*/ 75 w 115"/>
                  <a:gd name="T27" fmla="*/ 113 h 119"/>
                  <a:gd name="T28" fmla="*/ 106 w 115"/>
                  <a:gd name="T29" fmla="*/ 82 h 119"/>
                  <a:gd name="T30" fmla="*/ 111 w 115"/>
                  <a:gd name="T31" fmla="*/ 39 h 119"/>
                  <a:gd name="T32" fmla="*/ 82 w 115"/>
                  <a:gd name="T33" fmla="*/ 8 h 119"/>
                  <a:gd name="T34" fmla="*/ 40 w 115"/>
                  <a:gd name="T35" fmla="*/ 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19">
                    <a:moveTo>
                      <a:pt x="89" y="39"/>
                    </a:moveTo>
                    <a:cubicBezTo>
                      <a:pt x="90" y="48"/>
                      <a:pt x="87" y="58"/>
                      <a:pt x="81" y="70"/>
                    </a:cubicBezTo>
                    <a:cubicBezTo>
                      <a:pt x="75" y="83"/>
                      <a:pt x="69" y="91"/>
                      <a:pt x="61" y="96"/>
                    </a:cubicBezTo>
                    <a:cubicBezTo>
                      <a:pt x="54" y="101"/>
                      <a:pt x="46" y="102"/>
                      <a:pt x="39" y="98"/>
                    </a:cubicBezTo>
                    <a:cubicBezTo>
                      <a:pt x="32" y="95"/>
                      <a:pt x="27" y="89"/>
                      <a:pt x="27" y="80"/>
                    </a:cubicBezTo>
                    <a:cubicBezTo>
                      <a:pt x="26" y="71"/>
                      <a:pt x="28" y="61"/>
                      <a:pt x="34" y="48"/>
                    </a:cubicBezTo>
                    <a:cubicBezTo>
                      <a:pt x="40" y="36"/>
                      <a:pt x="47" y="27"/>
                      <a:pt x="54" y="22"/>
                    </a:cubicBezTo>
                    <a:cubicBezTo>
                      <a:pt x="62" y="18"/>
                      <a:pt x="69" y="17"/>
                      <a:pt x="77" y="20"/>
                    </a:cubicBezTo>
                    <a:cubicBezTo>
                      <a:pt x="84" y="24"/>
                      <a:pt x="88" y="30"/>
                      <a:pt x="89" y="39"/>
                    </a:cubicBezTo>
                    <a:close/>
                    <a:moveTo>
                      <a:pt x="40" y="6"/>
                    </a:moveTo>
                    <a:cubicBezTo>
                      <a:pt x="27" y="11"/>
                      <a:pt x="17" y="21"/>
                      <a:pt x="9" y="37"/>
                    </a:cubicBezTo>
                    <a:cubicBezTo>
                      <a:pt x="2" y="52"/>
                      <a:pt x="0" y="67"/>
                      <a:pt x="5" y="80"/>
                    </a:cubicBezTo>
                    <a:cubicBezTo>
                      <a:pt x="9" y="94"/>
                      <a:pt x="18" y="104"/>
                      <a:pt x="33" y="111"/>
                    </a:cubicBezTo>
                    <a:cubicBezTo>
                      <a:pt x="47" y="118"/>
                      <a:pt x="61" y="119"/>
                      <a:pt x="75" y="113"/>
                    </a:cubicBezTo>
                    <a:cubicBezTo>
                      <a:pt x="88" y="108"/>
                      <a:pt x="99" y="98"/>
                      <a:pt x="106" y="82"/>
                    </a:cubicBezTo>
                    <a:cubicBezTo>
                      <a:pt x="114" y="67"/>
                      <a:pt x="115" y="52"/>
                      <a:pt x="111" y="39"/>
                    </a:cubicBezTo>
                    <a:cubicBezTo>
                      <a:pt x="106" y="25"/>
                      <a:pt x="97" y="15"/>
                      <a:pt x="82" y="8"/>
                    </a:cubicBezTo>
                    <a:cubicBezTo>
                      <a:pt x="68" y="1"/>
                      <a:pt x="54" y="0"/>
                      <a:pt x="40" y="6"/>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8" name="Freeform 217"/>
              <p:cNvSpPr>
                <a:spLocks noEditPoints="1"/>
              </p:cNvSpPr>
              <p:nvPr/>
            </p:nvSpPr>
            <p:spPr bwMode="auto">
              <a:xfrm>
                <a:off x="2942" y="4954"/>
                <a:ext cx="261" cy="291"/>
              </a:xfrm>
              <a:custGeom>
                <a:avLst/>
                <a:gdLst>
                  <a:gd name="T0" fmla="*/ 60 w 120"/>
                  <a:gd name="T1" fmla="*/ 37 h 136"/>
                  <a:gd name="T2" fmla="*/ 66 w 120"/>
                  <a:gd name="T3" fmla="*/ 27 h 136"/>
                  <a:gd name="T4" fmla="*/ 75 w 120"/>
                  <a:gd name="T5" fmla="*/ 27 h 136"/>
                  <a:gd name="T6" fmla="*/ 89 w 120"/>
                  <a:gd name="T7" fmla="*/ 36 h 136"/>
                  <a:gd name="T8" fmla="*/ 91 w 120"/>
                  <a:gd name="T9" fmla="*/ 49 h 136"/>
                  <a:gd name="T10" fmla="*/ 81 w 120"/>
                  <a:gd name="T11" fmla="*/ 60 h 136"/>
                  <a:gd name="T12" fmla="*/ 60 w 120"/>
                  <a:gd name="T13" fmla="*/ 58 h 136"/>
                  <a:gd name="T14" fmla="*/ 56 w 120"/>
                  <a:gd name="T15" fmla="*/ 57 h 136"/>
                  <a:gd name="T16" fmla="*/ 54 w 120"/>
                  <a:gd name="T17" fmla="*/ 56 h 136"/>
                  <a:gd name="T18" fmla="*/ 60 w 120"/>
                  <a:gd name="T19" fmla="*/ 37 h 136"/>
                  <a:gd name="T20" fmla="*/ 28 w 120"/>
                  <a:gd name="T21" fmla="*/ 13 h 136"/>
                  <a:gd name="T22" fmla="*/ 36 w 120"/>
                  <a:gd name="T23" fmla="*/ 19 h 136"/>
                  <a:gd name="T24" fmla="*/ 34 w 120"/>
                  <a:gd name="T25" fmla="*/ 36 h 136"/>
                  <a:gd name="T26" fmla="*/ 21 w 120"/>
                  <a:gd name="T27" fmla="*/ 76 h 136"/>
                  <a:gd name="T28" fmla="*/ 14 w 120"/>
                  <a:gd name="T29" fmla="*/ 91 h 136"/>
                  <a:gd name="T30" fmla="*/ 4 w 120"/>
                  <a:gd name="T31" fmla="*/ 92 h 136"/>
                  <a:gd name="T32" fmla="*/ 0 w 120"/>
                  <a:gd name="T33" fmla="*/ 105 h 136"/>
                  <a:gd name="T34" fmla="*/ 48 w 120"/>
                  <a:gd name="T35" fmla="*/ 119 h 136"/>
                  <a:gd name="T36" fmla="*/ 52 w 120"/>
                  <a:gd name="T37" fmla="*/ 106 h 136"/>
                  <a:gd name="T38" fmla="*/ 44 w 120"/>
                  <a:gd name="T39" fmla="*/ 100 h 136"/>
                  <a:gd name="T40" fmla="*/ 46 w 120"/>
                  <a:gd name="T41" fmla="*/ 83 h 136"/>
                  <a:gd name="T42" fmla="*/ 50 w 120"/>
                  <a:gd name="T43" fmla="*/ 70 h 136"/>
                  <a:gd name="T44" fmla="*/ 60 w 120"/>
                  <a:gd name="T45" fmla="*/ 73 h 136"/>
                  <a:gd name="T46" fmla="*/ 76 w 120"/>
                  <a:gd name="T47" fmla="*/ 127 h 136"/>
                  <a:gd name="T48" fmla="*/ 107 w 120"/>
                  <a:gd name="T49" fmla="*/ 136 h 136"/>
                  <a:gd name="T50" fmla="*/ 111 w 120"/>
                  <a:gd name="T51" fmla="*/ 124 h 136"/>
                  <a:gd name="T52" fmla="*/ 103 w 120"/>
                  <a:gd name="T53" fmla="*/ 119 h 136"/>
                  <a:gd name="T54" fmla="*/ 98 w 120"/>
                  <a:gd name="T55" fmla="*/ 109 h 136"/>
                  <a:gd name="T56" fmla="*/ 86 w 120"/>
                  <a:gd name="T57" fmla="*/ 78 h 136"/>
                  <a:gd name="T58" fmla="*/ 106 w 120"/>
                  <a:gd name="T59" fmla="*/ 72 h 136"/>
                  <a:gd name="T60" fmla="*/ 117 w 120"/>
                  <a:gd name="T61" fmla="*/ 56 h 136"/>
                  <a:gd name="T62" fmla="*/ 114 w 120"/>
                  <a:gd name="T63" fmla="*/ 32 h 136"/>
                  <a:gd name="T64" fmla="*/ 86 w 120"/>
                  <a:gd name="T65" fmla="*/ 16 h 136"/>
                  <a:gd name="T66" fmla="*/ 32 w 120"/>
                  <a:gd name="T67" fmla="*/ 0 h 136"/>
                  <a:gd name="T68" fmla="*/ 28 w 120"/>
                  <a:gd name="T69" fmla="*/ 1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0" h="136">
                    <a:moveTo>
                      <a:pt x="60" y="37"/>
                    </a:moveTo>
                    <a:cubicBezTo>
                      <a:pt x="62" y="31"/>
                      <a:pt x="64" y="28"/>
                      <a:pt x="66" y="27"/>
                    </a:cubicBezTo>
                    <a:cubicBezTo>
                      <a:pt x="68" y="26"/>
                      <a:pt x="71" y="26"/>
                      <a:pt x="75" y="27"/>
                    </a:cubicBezTo>
                    <a:cubicBezTo>
                      <a:pt x="82" y="29"/>
                      <a:pt x="87" y="32"/>
                      <a:pt x="89" y="36"/>
                    </a:cubicBezTo>
                    <a:cubicBezTo>
                      <a:pt x="92" y="40"/>
                      <a:pt x="93" y="44"/>
                      <a:pt x="91" y="49"/>
                    </a:cubicBezTo>
                    <a:cubicBezTo>
                      <a:pt x="90" y="55"/>
                      <a:pt x="86" y="58"/>
                      <a:pt x="81" y="60"/>
                    </a:cubicBezTo>
                    <a:cubicBezTo>
                      <a:pt x="76" y="61"/>
                      <a:pt x="69" y="61"/>
                      <a:pt x="60" y="58"/>
                    </a:cubicBezTo>
                    <a:cubicBezTo>
                      <a:pt x="58" y="57"/>
                      <a:pt x="57" y="57"/>
                      <a:pt x="56" y="57"/>
                    </a:cubicBezTo>
                    <a:cubicBezTo>
                      <a:pt x="56" y="57"/>
                      <a:pt x="55" y="56"/>
                      <a:pt x="54" y="56"/>
                    </a:cubicBezTo>
                    <a:lnTo>
                      <a:pt x="60" y="37"/>
                    </a:lnTo>
                    <a:close/>
                    <a:moveTo>
                      <a:pt x="28" y="13"/>
                    </a:moveTo>
                    <a:cubicBezTo>
                      <a:pt x="32" y="15"/>
                      <a:pt x="35" y="17"/>
                      <a:pt x="36" y="19"/>
                    </a:cubicBezTo>
                    <a:cubicBezTo>
                      <a:pt x="37" y="22"/>
                      <a:pt x="36" y="27"/>
                      <a:pt x="34" y="36"/>
                    </a:cubicBezTo>
                    <a:cubicBezTo>
                      <a:pt x="21" y="76"/>
                      <a:pt x="21" y="76"/>
                      <a:pt x="21" y="76"/>
                    </a:cubicBezTo>
                    <a:cubicBezTo>
                      <a:pt x="19" y="84"/>
                      <a:pt x="17" y="89"/>
                      <a:pt x="14" y="91"/>
                    </a:cubicBezTo>
                    <a:cubicBezTo>
                      <a:pt x="12" y="93"/>
                      <a:pt x="9" y="93"/>
                      <a:pt x="4" y="92"/>
                    </a:cubicBezTo>
                    <a:cubicBezTo>
                      <a:pt x="0" y="105"/>
                      <a:pt x="0" y="105"/>
                      <a:pt x="0" y="105"/>
                    </a:cubicBezTo>
                    <a:cubicBezTo>
                      <a:pt x="48" y="119"/>
                      <a:pt x="48" y="119"/>
                      <a:pt x="48" y="119"/>
                    </a:cubicBezTo>
                    <a:cubicBezTo>
                      <a:pt x="52" y="106"/>
                      <a:pt x="52" y="106"/>
                      <a:pt x="52" y="106"/>
                    </a:cubicBezTo>
                    <a:cubicBezTo>
                      <a:pt x="47" y="105"/>
                      <a:pt x="45" y="102"/>
                      <a:pt x="44" y="100"/>
                    </a:cubicBezTo>
                    <a:cubicBezTo>
                      <a:pt x="43" y="97"/>
                      <a:pt x="44" y="92"/>
                      <a:pt x="46" y="83"/>
                    </a:cubicBezTo>
                    <a:cubicBezTo>
                      <a:pt x="50" y="70"/>
                      <a:pt x="50" y="70"/>
                      <a:pt x="50" y="70"/>
                    </a:cubicBezTo>
                    <a:cubicBezTo>
                      <a:pt x="60" y="73"/>
                      <a:pt x="60" y="73"/>
                      <a:pt x="60" y="73"/>
                    </a:cubicBezTo>
                    <a:cubicBezTo>
                      <a:pt x="76" y="127"/>
                      <a:pt x="76" y="127"/>
                      <a:pt x="76" y="127"/>
                    </a:cubicBezTo>
                    <a:cubicBezTo>
                      <a:pt x="107" y="136"/>
                      <a:pt x="107" y="136"/>
                      <a:pt x="107" y="136"/>
                    </a:cubicBezTo>
                    <a:cubicBezTo>
                      <a:pt x="111" y="124"/>
                      <a:pt x="111" y="124"/>
                      <a:pt x="111" y="124"/>
                    </a:cubicBezTo>
                    <a:cubicBezTo>
                      <a:pt x="107" y="122"/>
                      <a:pt x="105" y="121"/>
                      <a:pt x="103" y="119"/>
                    </a:cubicBezTo>
                    <a:cubicBezTo>
                      <a:pt x="101" y="117"/>
                      <a:pt x="99" y="114"/>
                      <a:pt x="98" y="109"/>
                    </a:cubicBezTo>
                    <a:cubicBezTo>
                      <a:pt x="86" y="78"/>
                      <a:pt x="86" y="78"/>
                      <a:pt x="86" y="78"/>
                    </a:cubicBezTo>
                    <a:cubicBezTo>
                      <a:pt x="95" y="77"/>
                      <a:pt x="101" y="76"/>
                      <a:pt x="106" y="72"/>
                    </a:cubicBezTo>
                    <a:cubicBezTo>
                      <a:pt x="111" y="69"/>
                      <a:pt x="115" y="64"/>
                      <a:pt x="117" y="56"/>
                    </a:cubicBezTo>
                    <a:cubicBezTo>
                      <a:pt x="120" y="47"/>
                      <a:pt x="119" y="39"/>
                      <a:pt x="114" y="32"/>
                    </a:cubicBezTo>
                    <a:cubicBezTo>
                      <a:pt x="108" y="25"/>
                      <a:pt x="99" y="20"/>
                      <a:pt x="86" y="16"/>
                    </a:cubicBezTo>
                    <a:cubicBezTo>
                      <a:pt x="32" y="0"/>
                      <a:pt x="32" y="0"/>
                      <a:pt x="32" y="0"/>
                    </a:cubicBezTo>
                    <a:lnTo>
                      <a:pt x="28" y="1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9" name="Freeform 218"/>
              <p:cNvSpPr>
                <a:spLocks noEditPoints="1"/>
              </p:cNvSpPr>
              <p:nvPr/>
            </p:nvSpPr>
            <p:spPr bwMode="auto">
              <a:xfrm>
                <a:off x="3213" y="5024"/>
                <a:ext cx="211" cy="241"/>
              </a:xfrm>
              <a:custGeom>
                <a:avLst/>
                <a:gdLst>
                  <a:gd name="T0" fmla="*/ 47 w 101"/>
                  <a:gd name="T1" fmla="*/ 31 h 114"/>
                  <a:gd name="T2" fmla="*/ 50 w 101"/>
                  <a:gd name="T3" fmla="*/ 20 h 114"/>
                  <a:gd name="T4" fmla="*/ 58 w 101"/>
                  <a:gd name="T5" fmla="*/ 19 h 114"/>
                  <a:gd name="T6" fmla="*/ 71 w 101"/>
                  <a:gd name="T7" fmla="*/ 25 h 114"/>
                  <a:gd name="T8" fmla="*/ 74 w 101"/>
                  <a:gd name="T9" fmla="*/ 39 h 114"/>
                  <a:gd name="T10" fmla="*/ 66 w 101"/>
                  <a:gd name="T11" fmla="*/ 53 h 114"/>
                  <a:gd name="T12" fmla="*/ 49 w 101"/>
                  <a:gd name="T13" fmla="*/ 55 h 114"/>
                  <a:gd name="T14" fmla="*/ 46 w 101"/>
                  <a:gd name="T15" fmla="*/ 55 h 114"/>
                  <a:gd name="T16" fmla="*/ 44 w 101"/>
                  <a:gd name="T17" fmla="*/ 55 h 114"/>
                  <a:gd name="T18" fmla="*/ 47 w 101"/>
                  <a:gd name="T19" fmla="*/ 31 h 114"/>
                  <a:gd name="T20" fmla="*/ 12 w 101"/>
                  <a:gd name="T21" fmla="*/ 13 h 114"/>
                  <a:gd name="T22" fmla="*/ 20 w 101"/>
                  <a:gd name="T23" fmla="*/ 17 h 114"/>
                  <a:gd name="T24" fmla="*/ 20 w 101"/>
                  <a:gd name="T25" fmla="*/ 34 h 114"/>
                  <a:gd name="T26" fmla="*/ 15 w 101"/>
                  <a:gd name="T27" fmla="*/ 76 h 114"/>
                  <a:gd name="T28" fmla="*/ 11 w 101"/>
                  <a:gd name="T29" fmla="*/ 92 h 114"/>
                  <a:gd name="T30" fmla="*/ 1 w 101"/>
                  <a:gd name="T31" fmla="*/ 94 h 114"/>
                  <a:gd name="T32" fmla="*/ 0 w 101"/>
                  <a:gd name="T33" fmla="*/ 108 h 114"/>
                  <a:gd name="T34" fmla="*/ 48 w 101"/>
                  <a:gd name="T35" fmla="*/ 114 h 114"/>
                  <a:gd name="T36" fmla="*/ 49 w 101"/>
                  <a:gd name="T37" fmla="*/ 101 h 114"/>
                  <a:gd name="T38" fmla="*/ 41 w 101"/>
                  <a:gd name="T39" fmla="*/ 96 h 114"/>
                  <a:gd name="T40" fmla="*/ 41 w 101"/>
                  <a:gd name="T41" fmla="*/ 79 h 114"/>
                  <a:gd name="T42" fmla="*/ 42 w 101"/>
                  <a:gd name="T43" fmla="*/ 68 h 114"/>
                  <a:gd name="T44" fmla="*/ 59 w 101"/>
                  <a:gd name="T45" fmla="*/ 70 h 114"/>
                  <a:gd name="T46" fmla="*/ 88 w 101"/>
                  <a:gd name="T47" fmla="*/ 66 h 114"/>
                  <a:gd name="T48" fmla="*/ 100 w 101"/>
                  <a:gd name="T49" fmla="*/ 43 h 114"/>
                  <a:gd name="T50" fmla="*/ 93 w 101"/>
                  <a:gd name="T51" fmla="*/ 18 h 114"/>
                  <a:gd name="T52" fmla="*/ 66 w 101"/>
                  <a:gd name="T53" fmla="*/ 6 h 114"/>
                  <a:gd name="T54" fmla="*/ 14 w 101"/>
                  <a:gd name="T55" fmla="*/ 0 h 114"/>
                  <a:gd name="T56" fmla="*/ 12 w 101"/>
                  <a:gd name="T57" fmla="*/ 1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14">
                    <a:moveTo>
                      <a:pt x="47" y="31"/>
                    </a:moveTo>
                    <a:cubicBezTo>
                      <a:pt x="48" y="25"/>
                      <a:pt x="49" y="22"/>
                      <a:pt x="50" y="20"/>
                    </a:cubicBezTo>
                    <a:cubicBezTo>
                      <a:pt x="52" y="19"/>
                      <a:pt x="54" y="18"/>
                      <a:pt x="58" y="19"/>
                    </a:cubicBezTo>
                    <a:cubicBezTo>
                      <a:pt x="64" y="19"/>
                      <a:pt x="68" y="22"/>
                      <a:pt x="71" y="25"/>
                    </a:cubicBezTo>
                    <a:cubicBezTo>
                      <a:pt x="74" y="29"/>
                      <a:pt x="75" y="33"/>
                      <a:pt x="74" y="39"/>
                    </a:cubicBezTo>
                    <a:cubicBezTo>
                      <a:pt x="73" y="45"/>
                      <a:pt x="71" y="50"/>
                      <a:pt x="66" y="53"/>
                    </a:cubicBezTo>
                    <a:cubicBezTo>
                      <a:pt x="62" y="55"/>
                      <a:pt x="56" y="56"/>
                      <a:pt x="49" y="55"/>
                    </a:cubicBezTo>
                    <a:cubicBezTo>
                      <a:pt x="48" y="55"/>
                      <a:pt x="47" y="55"/>
                      <a:pt x="46" y="55"/>
                    </a:cubicBezTo>
                    <a:cubicBezTo>
                      <a:pt x="45" y="55"/>
                      <a:pt x="45" y="55"/>
                      <a:pt x="44" y="55"/>
                    </a:cubicBezTo>
                    <a:lnTo>
                      <a:pt x="47" y="31"/>
                    </a:lnTo>
                    <a:close/>
                    <a:moveTo>
                      <a:pt x="12" y="13"/>
                    </a:moveTo>
                    <a:cubicBezTo>
                      <a:pt x="16" y="13"/>
                      <a:pt x="19" y="15"/>
                      <a:pt x="20" y="17"/>
                    </a:cubicBezTo>
                    <a:cubicBezTo>
                      <a:pt x="22" y="20"/>
                      <a:pt x="22" y="25"/>
                      <a:pt x="20" y="34"/>
                    </a:cubicBezTo>
                    <a:cubicBezTo>
                      <a:pt x="15" y="76"/>
                      <a:pt x="15" y="76"/>
                      <a:pt x="15" y="76"/>
                    </a:cubicBezTo>
                    <a:cubicBezTo>
                      <a:pt x="14" y="85"/>
                      <a:pt x="13" y="90"/>
                      <a:pt x="11" y="92"/>
                    </a:cubicBezTo>
                    <a:cubicBezTo>
                      <a:pt x="9" y="94"/>
                      <a:pt x="6" y="95"/>
                      <a:pt x="1" y="94"/>
                    </a:cubicBezTo>
                    <a:cubicBezTo>
                      <a:pt x="0" y="108"/>
                      <a:pt x="0" y="108"/>
                      <a:pt x="0" y="108"/>
                    </a:cubicBezTo>
                    <a:cubicBezTo>
                      <a:pt x="48" y="114"/>
                      <a:pt x="48" y="114"/>
                      <a:pt x="48" y="114"/>
                    </a:cubicBezTo>
                    <a:cubicBezTo>
                      <a:pt x="49" y="101"/>
                      <a:pt x="49" y="101"/>
                      <a:pt x="49" y="101"/>
                    </a:cubicBezTo>
                    <a:cubicBezTo>
                      <a:pt x="45" y="100"/>
                      <a:pt x="42" y="98"/>
                      <a:pt x="41" y="96"/>
                    </a:cubicBezTo>
                    <a:cubicBezTo>
                      <a:pt x="40" y="93"/>
                      <a:pt x="40" y="88"/>
                      <a:pt x="41" y="79"/>
                    </a:cubicBezTo>
                    <a:cubicBezTo>
                      <a:pt x="42" y="68"/>
                      <a:pt x="42" y="68"/>
                      <a:pt x="42" y="68"/>
                    </a:cubicBezTo>
                    <a:cubicBezTo>
                      <a:pt x="59" y="70"/>
                      <a:pt x="59" y="70"/>
                      <a:pt x="59" y="70"/>
                    </a:cubicBezTo>
                    <a:cubicBezTo>
                      <a:pt x="71" y="72"/>
                      <a:pt x="81" y="70"/>
                      <a:pt x="88" y="66"/>
                    </a:cubicBezTo>
                    <a:cubicBezTo>
                      <a:pt x="94" y="61"/>
                      <a:pt x="98" y="54"/>
                      <a:pt x="100" y="43"/>
                    </a:cubicBezTo>
                    <a:cubicBezTo>
                      <a:pt x="101" y="33"/>
                      <a:pt x="99" y="24"/>
                      <a:pt x="93" y="18"/>
                    </a:cubicBezTo>
                    <a:cubicBezTo>
                      <a:pt x="87" y="11"/>
                      <a:pt x="78" y="8"/>
                      <a:pt x="66" y="6"/>
                    </a:cubicBezTo>
                    <a:cubicBezTo>
                      <a:pt x="14" y="0"/>
                      <a:pt x="14" y="0"/>
                      <a:pt x="14" y="0"/>
                    </a:cubicBezTo>
                    <a:lnTo>
                      <a:pt x="12" y="1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0" name="Freeform 219"/>
              <p:cNvSpPr>
                <a:spLocks noEditPoints="1"/>
              </p:cNvSpPr>
              <p:nvPr/>
            </p:nvSpPr>
            <p:spPr bwMode="auto">
              <a:xfrm>
                <a:off x="3434" y="5034"/>
                <a:ext cx="231" cy="251"/>
              </a:xfrm>
              <a:custGeom>
                <a:avLst/>
                <a:gdLst>
                  <a:gd name="T0" fmla="*/ 72 w 108"/>
                  <a:gd name="T1" fmla="*/ 25 h 115"/>
                  <a:gd name="T2" fmla="*/ 80 w 108"/>
                  <a:gd name="T3" fmla="*/ 57 h 115"/>
                  <a:gd name="T4" fmla="*/ 74 w 108"/>
                  <a:gd name="T5" fmla="*/ 89 h 115"/>
                  <a:gd name="T6" fmla="*/ 56 w 108"/>
                  <a:gd name="T7" fmla="*/ 101 h 115"/>
                  <a:gd name="T8" fmla="*/ 36 w 108"/>
                  <a:gd name="T9" fmla="*/ 90 h 115"/>
                  <a:gd name="T10" fmla="*/ 28 w 108"/>
                  <a:gd name="T11" fmla="*/ 59 h 115"/>
                  <a:gd name="T12" fmla="*/ 34 w 108"/>
                  <a:gd name="T13" fmla="*/ 26 h 115"/>
                  <a:gd name="T14" fmla="*/ 52 w 108"/>
                  <a:gd name="T15" fmla="*/ 14 h 115"/>
                  <a:gd name="T16" fmla="*/ 72 w 108"/>
                  <a:gd name="T17" fmla="*/ 25 h 115"/>
                  <a:gd name="T18" fmla="*/ 14 w 108"/>
                  <a:gd name="T19" fmla="*/ 18 h 115"/>
                  <a:gd name="T20" fmla="*/ 0 w 108"/>
                  <a:gd name="T21" fmla="*/ 60 h 115"/>
                  <a:gd name="T22" fmla="*/ 17 w 108"/>
                  <a:gd name="T23" fmla="*/ 100 h 115"/>
                  <a:gd name="T24" fmla="*/ 56 w 108"/>
                  <a:gd name="T25" fmla="*/ 115 h 115"/>
                  <a:gd name="T26" fmla="*/ 94 w 108"/>
                  <a:gd name="T27" fmla="*/ 97 h 115"/>
                  <a:gd name="T28" fmla="*/ 108 w 108"/>
                  <a:gd name="T29" fmla="*/ 56 h 115"/>
                  <a:gd name="T30" fmla="*/ 91 w 108"/>
                  <a:gd name="T31" fmla="*/ 15 h 115"/>
                  <a:gd name="T32" fmla="*/ 52 w 108"/>
                  <a:gd name="T33" fmla="*/ 1 h 115"/>
                  <a:gd name="T34" fmla="*/ 14 w 108"/>
                  <a:gd name="T35" fmla="*/ 1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115">
                    <a:moveTo>
                      <a:pt x="72" y="25"/>
                    </a:moveTo>
                    <a:cubicBezTo>
                      <a:pt x="77" y="32"/>
                      <a:pt x="80" y="43"/>
                      <a:pt x="80" y="57"/>
                    </a:cubicBezTo>
                    <a:cubicBezTo>
                      <a:pt x="81" y="70"/>
                      <a:pt x="79" y="81"/>
                      <a:pt x="74" y="89"/>
                    </a:cubicBezTo>
                    <a:cubicBezTo>
                      <a:pt x="70" y="96"/>
                      <a:pt x="64" y="100"/>
                      <a:pt x="56" y="101"/>
                    </a:cubicBezTo>
                    <a:cubicBezTo>
                      <a:pt x="47" y="101"/>
                      <a:pt x="41" y="97"/>
                      <a:pt x="36" y="90"/>
                    </a:cubicBezTo>
                    <a:cubicBezTo>
                      <a:pt x="31" y="83"/>
                      <a:pt x="29" y="72"/>
                      <a:pt x="28" y="59"/>
                    </a:cubicBezTo>
                    <a:cubicBezTo>
                      <a:pt x="28" y="45"/>
                      <a:pt x="29" y="34"/>
                      <a:pt x="34" y="26"/>
                    </a:cubicBezTo>
                    <a:cubicBezTo>
                      <a:pt x="38" y="19"/>
                      <a:pt x="44" y="15"/>
                      <a:pt x="52" y="14"/>
                    </a:cubicBezTo>
                    <a:cubicBezTo>
                      <a:pt x="61" y="14"/>
                      <a:pt x="67" y="18"/>
                      <a:pt x="72" y="25"/>
                    </a:cubicBezTo>
                    <a:close/>
                    <a:moveTo>
                      <a:pt x="14" y="18"/>
                    </a:moveTo>
                    <a:cubicBezTo>
                      <a:pt x="4" y="29"/>
                      <a:pt x="0" y="43"/>
                      <a:pt x="0" y="60"/>
                    </a:cubicBezTo>
                    <a:cubicBezTo>
                      <a:pt x="1" y="77"/>
                      <a:pt x="6" y="90"/>
                      <a:pt x="17" y="100"/>
                    </a:cubicBezTo>
                    <a:cubicBezTo>
                      <a:pt x="27" y="110"/>
                      <a:pt x="40" y="115"/>
                      <a:pt x="56" y="115"/>
                    </a:cubicBezTo>
                    <a:cubicBezTo>
                      <a:pt x="72" y="114"/>
                      <a:pt x="85" y="108"/>
                      <a:pt x="94" y="97"/>
                    </a:cubicBezTo>
                    <a:cubicBezTo>
                      <a:pt x="104" y="87"/>
                      <a:pt x="108" y="73"/>
                      <a:pt x="108" y="56"/>
                    </a:cubicBezTo>
                    <a:cubicBezTo>
                      <a:pt x="107" y="39"/>
                      <a:pt x="102" y="25"/>
                      <a:pt x="91" y="15"/>
                    </a:cubicBezTo>
                    <a:cubicBezTo>
                      <a:pt x="81" y="5"/>
                      <a:pt x="68" y="0"/>
                      <a:pt x="52" y="1"/>
                    </a:cubicBezTo>
                    <a:cubicBezTo>
                      <a:pt x="36" y="1"/>
                      <a:pt x="23" y="7"/>
                      <a:pt x="14" y="18"/>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1" name="Freeform 220"/>
              <p:cNvSpPr>
                <a:spLocks noEditPoints="1"/>
              </p:cNvSpPr>
              <p:nvPr/>
            </p:nvSpPr>
            <p:spPr bwMode="auto">
              <a:xfrm>
                <a:off x="3656" y="5014"/>
                <a:ext cx="271" cy="261"/>
              </a:xfrm>
              <a:custGeom>
                <a:avLst/>
                <a:gdLst>
                  <a:gd name="T0" fmla="*/ 42 w 128"/>
                  <a:gd name="T1" fmla="*/ 32 h 119"/>
                  <a:gd name="T2" fmla="*/ 43 w 128"/>
                  <a:gd name="T3" fmla="*/ 20 h 119"/>
                  <a:gd name="T4" fmla="*/ 51 w 128"/>
                  <a:gd name="T5" fmla="*/ 16 h 119"/>
                  <a:gd name="T6" fmla="*/ 68 w 128"/>
                  <a:gd name="T7" fmla="*/ 18 h 119"/>
                  <a:gd name="T8" fmla="*/ 76 w 128"/>
                  <a:gd name="T9" fmla="*/ 29 h 119"/>
                  <a:gd name="T10" fmla="*/ 71 w 128"/>
                  <a:gd name="T11" fmla="*/ 43 h 119"/>
                  <a:gd name="T12" fmla="*/ 51 w 128"/>
                  <a:gd name="T13" fmla="*/ 51 h 119"/>
                  <a:gd name="T14" fmla="*/ 48 w 128"/>
                  <a:gd name="T15" fmla="*/ 51 h 119"/>
                  <a:gd name="T16" fmla="*/ 45 w 128"/>
                  <a:gd name="T17" fmla="*/ 51 h 119"/>
                  <a:gd name="T18" fmla="*/ 42 w 128"/>
                  <a:gd name="T19" fmla="*/ 32 h 119"/>
                  <a:gd name="T20" fmla="*/ 2 w 128"/>
                  <a:gd name="T21" fmla="*/ 24 h 119"/>
                  <a:gd name="T22" fmla="*/ 12 w 128"/>
                  <a:gd name="T23" fmla="*/ 26 h 119"/>
                  <a:gd name="T24" fmla="*/ 18 w 128"/>
                  <a:gd name="T25" fmla="*/ 42 h 119"/>
                  <a:gd name="T26" fmla="*/ 25 w 128"/>
                  <a:gd name="T27" fmla="*/ 84 h 119"/>
                  <a:gd name="T28" fmla="*/ 25 w 128"/>
                  <a:gd name="T29" fmla="*/ 100 h 119"/>
                  <a:gd name="T30" fmla="*/ 16 w 128"/>
                  <a:gd name="T31" fmla="*/ 105 h 119"/>
                  <a:gd name="T32" fmla="*/ 18 w 128"/>
                  <a:gd name="T33" fmla="*/ 119 h 119"/>
                  <a:gd name="T34" fmla="*/ 67 w 128"/>
                  <a:gd name="T35" fmla="*/ 111 h 119"/>
                  <a:gd name="T36" fmla="*/ 65 w 128"/>
                  <a:gd name="T37" fmla="*/ 97 h 119"/>
                  <a:gd name="T38" fmla="*/ 55 w 128"/>
                  <a:gd name="T39" fmla="*/ 95 h 119"/>
                  <a:gd name="T40" fmla="*/ 50 w 128"/>
                  <a:gd name="T41" fmla="*/ 79 h 119"/>
                  <a:gd name="T42" fmla="*/ 48 w 128"/>
                  <a:gd name="T43" fmla="*/ 66 h 119"/>
                  <a:gd name="T44" fmla="*/ 58 w 128"/>
                  <a:gd name="T45" fmla="*/ 64 h 119"/>
                  <a:gd name="T46" fmla="*/ 97 w 128"/>
                  <a:gd name="T47" fmla="*/ 106 h 119"/>
                  <a:gd name="T48" fmla="*/ 128 w 128"/>
                  <a:gd name="T49" fmla="*/ 101 h 119"/>
                  <a:gd name="T50" fmla="*/ 126 w 128"/>
                  <a:gd name="T51" fmla="*/ 88 h 119"/>
                  <a:gd name="T52" fmla="*/ 116 w 128"/>
                  <a:gd name="T53" fmla="*/ 86 h 119"/>
                  <a:gd name="T54" fmla="*/ 108 w 128"/>
                  <a:gd name="T55" fmla="*/ 80 h 119"/>
                  <a:gd name="T56" fmla="*/ 84 w 128"/>
                  <a:gd name="T57" fmla="*/ 57 h 119"/>
                  <a:gd name="T58" fmla="*/ 99 w 128"/>
                  <a:gd name="T59" fmla="*/ 43 h 119"/>
                  <a:gd name="T60" fmla="*/ 102 w 128"/>
                  <a:gd name="T61" fmla="*/ 24 h 119"/>
                  <a:gd name="T62" fmla="*/ 88 w 128"/>
                  <a:gd name="T63" fmla="*/ 4 h 119"/>
                  <a:gd name="T64" fmla="*/ 56 w 128"/>
                  <a:gd name="T65" fmla="*/ 2 h 119"/>
                  <a:gd name="T66" fmla="*/ 0 w 128"/>
                  <a:gd name="T67" fmla="*/ 11 h 119"/>
                  <a:gd name="T68" fmla="*/ 2 w 128"/>
                  <a:gd name="T69" fmla="*/ 2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19">
                    <a:moveTo>
                      <a:pt x="42" y="32"/>
                    </a:moveTo>
                    <a:cubicBezTo>
                      <a:pt x="41" y="26"/>
                      <a:pt x="41" y="22"/>
                      <a:pt x="43" y="20"/>
                    </a:cubicBezTo>
                    <a:cubicBezTo>
                      <a:pt x="44" y="18"/>
                      <a:pt x="47" y="17"/>
                      <a:pt x="51" y="16"/>
                    </a:cubicBezTo>
                    <a:cubicBezTo>
                      <a:pt x="58" y="15"/>
                      <a:pt x="64" y="16"/>
                      <a:pt x="68" y="18"/>
                    </a:cubicBezTo>
                    <a:cubicBezTo>
                      <a:pt x="72" y="20"/>
                      <a:pt x="75" y="24"/>
                      <a:pt x="76" y="29"/>
                    </a:cubicBezTo>
                    <a:cubicBezTo>
                      <a:pt x="76" y="35"/>
                      <a:pt x="75" y="39"/>
                      <a:pt x="71" y="43"/>
                    </a:cubicBezTo>
                    <a:cubicBezTo>
                      <a:pt x="67" y="47"/>
                      <a:pt x="60" y="49"/>
                      <a:pt x="51" y="51"/>
                    </a:cubicBezTo>
                    <a:cubicBezTo>
                      <a:pt x="49" y="51"/>
                      <a:pt x="48" y="51"/>
                      <a:pt x="48" y="51"/>
                    </a:cubicBezTo>
                    <a:cubicBezTo>
                      <a:pt x="47" y="51"/>
                      <a:pt x="46" y="51"/>
                      <a:pt x="45" y="51"/>
                    </a:cubicBezTo>
                    <a:lnTo>
                      <a:pt x="42" y="32"/>
                    </a:lnTo>
                    <a:close/>
                    <a:moveTo>
                      <a:pt x="2" y="24"/>
                    </a:moveTo>
                    <a:cubicBezTo>
                      <a:pt x="7" y="23"/>
                      <a:pt x="11" y="24"/>
                      <a:pt x="12" y="26"/>
                    </a:cubicBezTo>
                    <a:cubicBezTo>
                      <a:pt x="14" y="28"/>
                      <a:pt x="16" y="33"/>
                      <a:pt x="18" y="42"/>
                    </a:cubicBezTo>
                    <a:cubicBezTo>
                      <a:pt x="25" y="84"/>
                      <a:pt x="25" y="84"/>
                      <a:pt x="25" y="84"/>
                    </a:cubicBezTo>
                    <a:cubicBezTo>
                      <a:pt x="26" y="92"/>
                      <a:pt x="26" y="98"/>
                      <a:pt x="25" y="100"/>
                    </a:cubicBezTo>
                    <a:cubicBezTo>
                      <a:pt x="24" y="103"/>
                      <a:pt x="21" y="104"/>
                      <a:pt x="16" y="105"/>
                    </a:cubicBezTo>
                    <a:cubicBezTo>
                      <a:pt x="18" y="119"/>
                      <a:pt x="18" y="119"/>
                      <a:pt x="18" y="119"/>
                    </a:cubicBezTo>
                    <a:cubicBezTo>
                      <a:pt x="67" y="111"/>
                      <a:pt x="67" y="111"/>
                      <a:pt x="67" y="111"/>
                    </a:cubicBezTo>
                    <a:cubicBezTo>
                      <a:pt x="65" y="97"/>
                      <a:pt x="65" y="97"/>
                      <a:pt x="65" y="97"/>
                    </a:cubicBezTo>
                    <a:cubicBezTo>
                      <a:pt x="60" y="98"/>
                      <a:pt x="57" y="97"/>
                      <a:pt x="55" y="95"/>
                    </a:cubicBezTo>
                    <a:cubicBezTo>
                      <a:pt x="53" y="93"/>
                      <a:pt x="51" y="88"/>
                      <a:pt x="50" y="79"/>
                    </a:cubicBezTo>
                    <a:cubicBezTo>
                      <a:pt x="48" y="66"/>
                      <a:pt x="48" y="66"/>
                      <a:pt x="48" y="66"/>
                    </a:cubicBezTo>
                    <a:cubicBezTo>
                      <a:pt x="58" y="64"/>
                      <a:pt x="58" y="64"/>
                      <a:pt x="58" y="64"/>
                    </a:cubicBezTo>
                    <a:cubicBezTo>
                      <a:pt x="97" y="106"/>
                      <a:pt x="97" y="106"/>
                      <a:pt x="97" y="106"/>
                    </a:cubicBezTo>
                    <a:cubicBezTo>
                      <a:pt x="128" y="101"/>
                      <a:pt x="128" y="101"/>
                      <a:pt x="128" y="101"/>
                    </a:cubicBezTo>
                    <a:cubicBezTo>
                      <a:pt x="126" y="88"/>
                      <a:pt x="126" y="88"/>
                      <a:pt x="126" y="88"/>
                    </a:cubicBezTo>
                    <a:cubicBezTo>
                      <a:pt x="122" y="88"/>
                      <a:pt x="119" y="88"/>
                      <a:pt x="116" y="86"/>
                    </a:cubicBezTo>
                    <a:cubicBezTo>
                      <a:pt x="114" y="85"/>
                      <a:pt x="111" y="83"/>
                      <a:pt x="108" y="80"/>
                    </a:cubicBezTo>
                    <a:cubicBezTo>
                      <a:pt x="84" y="57"/>
                      <a:pt x="84" y="57"/>
                      <a:pt x="84" y="57"/>
                    </a:cubicBezTo>
                    <a:cubicBezTo>
                      <a:pt x="91" y="53"/>
                      <a:pt x="96" y="49"/>
                      <a:pt x="99" y="43"/>
                    </a:cubicBezTo>
                    <a:cubicBezTo>
                      <a:pt x="102" y="38"/>
                      <a:pt x="103" y="32"/>
                      <a:pt x="102" y="24"/>
                    </a:cubicBezTo>
                    <a:cubicBezTo>
                      <a:pt x="100" y="15"/>
                      <a:pt x="95" y="8"/>
                      <a:pt x="88" y="4"/>
                    </a:cubicBezTo>
                    <a:cubicBezTo>
                      <a:pt x="80" y="0"/>
                      <a:pt x="70" y="0"/>
                      <a:pt x="56" y="2"/>
                    </a:cubicBezTo>
                    <a:cubicBezTo>
                      <a:pt x="0" y="11"/>
                      <a:pt x="0" y="11"/>
                      <a:pt x="0" y="11"/>
                    </a:cubicBezTo>
                    <a:lnTo>
                      <a:pt x="2" y="24"/>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2" name="Freeform 221"/>
              <p:cNvSpPr>
                <a:spLocks noEditPoints="1"/>
              </p:cNvSpPr>
              <p:nvPr/>
            </p:nvSpPr>
            <p:spPr bwMode="auto">
              <a:xfrm>
                <a:off x="3937" y="4954"/>
                <a:ext cx="231" cy="271"/>
              </a:xfrm>
              <a:custGeom>
                <a:avLst/>
                <a:gdLst>
                  <a:gd name="T0" fmla="*/ 43 w 107"/>
                  <a:gd name="T1" fmla="*/ 55 h 126"/>
                  <a:gd name="T2" fmla="*/ 24 w 107"/>
                  <a:gd name="T3" fmla="*/ 63 h 126"/>
                  <a:gd name="T4" fmla="*/ 22 w 107"/>
                  <a:gd name="T5" fmla="*/ 29 h 126"/>
                  <a:gd name="T6" fmla="*/ 43 w 107"/>
                  <a:gd name="T7" fmla="*/ 55 h 126"/>
                  <a:gd name="T8" fmla="*/ 9 w 107"/>
                  <a:gd name="T9" fmla="*/ 90 h 126"/>
                  <a:gd name="T10" fmla="*/ 9 w 107"/>
                  <a:gd name="T11" fmla="*/ 92 h 126"/>
                  <a:gd name="T12" fmla="*/ 0 w 107"/>
                  <a:gd name="T13" fmla="*/ 114 h 126"/>
                  <a:gd name="T14" fmla="*/ 5 w 107"/>
                  <a:gd name="T15" fmla="*/ 126 h 126"/>
                  <a:gd name="T16" fmla="*/ 44 w 107"/>
                  <a:gd name="T17" fmla="*/ 111 h 126"/>
                  <a:gd name="T18" fmla="*/ 39 w 107"/>
                  <a:gd name="T19" fmla="*/ 99 h 126"/>
                  <a:gd name="T20" fmla="*/ 30 w 107"/>
                  <a:gd name="T21" fmla="*/ 100 h 126"/>
                  <a:gd name="T22" fmla="*/ 26 w 107"/>
                  <a:gd name="T23" fmla="*/ 96 h 126"/>
                  <a:gd name="T24" fmla="*/ 26 w 107"/>
                  <a:gd name="T25" fmla="*/ 94 h 126"/>
                  <a:gd name="T26" fmla="*/ 25 w 107"/>
                  <a:gd name="T27" fmla="*/ 93 h 126"/>
                  <a:gd name="T28" fmla="*/ 24 w 107"/>
                  <a:gd name="T29" fmla="*/ 77 h 126"/>
                  <a:gd name="T30" fmla="*/ 52 w 107"/>
                  <a:gd name="T31" fmla="*/ 66 h 126"/>
                  <a:gd name="T32" fmla="*/ 63 w 107"/>
                  <a:gd name="T33" fmla="*/ 78 h 126"/>
                  <a:gd name="T34" fmla="*/ 64 w 107"/>
                  <a:gd name="T35" fmla="*/ 80 h 126"/>
                  <a:gd name="T36" fmla="*/ 65 w 107"/>
                  <a:gd name="T37" fmla="*/ 82 h 126"/>
                  <a:gd name="T38" fmla="*/ 65 w 107"/>
                  <a:gd name="T39" fmla="*/ 88 h 126"/>
                  <a:gd name="T40" fmla="*/ 58 w 107"/>
                  <a:gd name="T41" fmla="*/ 92 h 126"/>
                  <a:gd name="T42" fmla="*/ 57 w 107"/>
                  <a:gd name="T43" fmla="*/ 92 h 126"/>
                  <a:gd name="T44" fmla="*/ 62 w 107"/>
                  <a:gd name="T45" fmla="*/ 104 h 126"/>
                  <a:gd name="T46" fmla="*/ 107 w 107"/>
                  <a:gd name="T47" fmla="*/ 87 h 126"/>
                  <a:gd name="T48" fmla="*/ 102 w 107"/>
                  <a:gd name="T49" fmla="*/ 75 h 126"/>
                  <a:gd name="T50" fmla="*/ 85 w 107"/>
                  <a:gd name="T51" fmla="*/ 66 h 126"/>
                  <a:gd name="T52" fmla="*/ 84 w 107"/>
                  <a:gd name="T53" fmla="*/ 66 h 126"/>
                  <a:gd name="T54" fmla="*/ 29 w 107"/>
                  <a:gd name="T55" fmla="*/ 0 h 126"/>
                  <a:gd name="T56" fmla="*/ 8 w 107"/>
                  <a:gd name="T57" fmla="*/ 8 h 126"/>
                  <a:gd name="T58" fmla="*/ 9 w 107"/>
                  <a:gd name="T59" fmla="*/ 9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126">
                    <a:moveTo>
                      <a:pt x="43" y="55"/>
                    </a:moveTo>
                    <a:cubicBezTo>
                      <a:pt x="24" y="63"/>
                      <a:pt x="24" y="63"/>
                      <a:pt x="24" y="63"/>
                    </a:cubicBezTo>
                    <a:cubicBezTo>
                      <a:pt x="22" y="29"/>
                      <a:pt x="22" y="29"/>
                      <a:pt x="22" y="29"/>
                    </a:cubicBezTo>
                    <a:lnTo>
                      <a:pt x="43" y="55"/>
                    </a:lnTo>
                    <a:close/>
                    <a:moveTo>
                      <a:pt x="9" y="90"/>
                    </a:moveTo>
                    <a:cubicBezTo>
                      <a:pt x="9" y="91"/>
                      <a:pt x="9" y="91"/>
                      <a:pt x="9" y="92"/>
                    </a:cubicBezTo>
                    <a:cubicBezTo>
                      <a:pt x="10" y="103"/>
                      <a:pt x="7" y="110"/>
                      <a:pt x="0" y="114"/>
                    </a:cubicBezTo>
                    <a:cubicBezTo>
                      <a:pt x="5" y="126"/>
                      <a:pt x="5" y="126"/>
                      <a:pt x="5" y="126"/>
                    </a:cubicBezTo>
                    <a:cubicBezTo>
                      <a:pt x="44" y="111"/>
                      <a:pt x="44" y="111"/>
                      <a:pt x="44" y="111"/>
                    </a:cubicBezTo>
                    <a:cubicBezTo>
                      <a:pt x="39" y="99"/>
                      <a:pt x="39" y="99"/>
                      <a:pt x="39" y="99"/>
                    </a:cubicBezTo>
                    <a:cubicBezTo>
                      <a:pt x="35" y="100"/>
                      <a:pt x="32" y="101"/>
                      <a:pt x="30" y="100"/>
                    </a:cubicBezTo>
                    <a:cubicBezTo>
                      <a:pt x="29" y="100"/>
                      <a:pt x="27" y="98"/>
                      <a:pt x="26" y="96"/>
                    </a:cubicBezTo>
                    <a:cubicBezTo>
                      <a:pt x="26" y="95"/>
                      <a:pt x="26" y="95"/>
                      <a:pt x="26" y="94"/>
                    </a:cubicBezTo>
                    <a:cubicBezTo>
                      <a:pt x="25" y="94"/>
                      <a:pt x="25" y="93"/>
                      <a:pt x="25" y="93"/>
                    </a:cubicBezTo>
                    <a:cubicBezTo>
                      <a:pt x="24" y="77"/>
                      <a:pt x="24" y="77"/>
                      <a:pt x="24" y="77"/>
                    </a:cubicBezTo>
                    <a:cubicBezTo>
                      <a:pt x="52" y="66"/>
                      <a:pt x="52" y="66"/>
                      <a:pt x="52" y="66"/>
                    </a:cubicBezTo>
                    <a:cubicBezTo>
                      <a:pt x="63" y="78"/>
                      <a:pt x="63" y="78"/>
                      <a:pt x="63" y="78"/>
                    </a:cubicBezTo>
                    <a:cubicBezTo>
                      <a:pt x="63" y="79"/>
                      <a:pt x="63" y="79"/>
                      <a:pt x="64" y="80"/>
                    </a:cubicBezTo>
                    <a:cubicBezTo>
                      <a:pt x="64" y="81"/>
                      <a:pt x="65" y="82"/>
                      <a:pt x="65" y="82"/>
                    </a:cubicBezTo>
                    <a:cubicBezTo>
                      <a:pt x="66" y="85"/>
                      <a:pt x="66" y="86"/>
                      <a:pt x="65" y="88"/>
                    </a:cubicBezTo>
                    <a:cubicBezTo>
                      <a:pt x="64" y="89"/>
                      <a:pt x="62" y="90"/>
                      <a:pt x="58" y="92"/>
                    </a:cubicBezTo>
                    <a:cubicBezTo>
                      <a:pt x="57" y="92"/>
                      <a:pt x="57" y="92"/>
                      <a:pt x="57" y="92"/>
                    </a:cubicBezTo>
                    <a:cubicBezTo>
                      <a:pt x="62" y="104"/>
                      <a:pt x="62" y="104"/>
                      <a:pt x="62" y="104"/>
                    </a:cubicBezTo>
                    <a:cubicBezTo>
                      <a:pt x="107" y="87"/>
                      <a:pt x="107" y="87"/>
                      <a:pt x="107" y="87"/>
                    </a:cubicBezTo>
                    <a:cubicBezTo>
                      <a:pt x="102" y="75"/>
                      <a:pt x="102" y="75"/>
                      <a:pt x="102" y="75"/>
                    </a:cubicBezTo>
                    <a:cubicBezTo>
                      <a:pt x="96" y="76"/>
                      <a:pt x="91" y="73"/>
                      <a:pt x="85" y="66"/>
                    </a:cubicBezTo>
                    <a:cubicBezTo>
                      <a:pt x="84" y="66"/>
                      <a:pt x="84" y="66"/>
                      <a:pt x="84" y="66"/>
                    </a:cubicBezTo>
                    <a:cubicBezTo>
                      <a:pt x="29" y="0"/>
                      <a:pt x="29" y="0"/>
                      <a:pt x="29" y="0"/>
                    </a:cubicBezTo>
                    <a:cubicBezTo>
                      <a:pt x="8" y="8"/>
                      <a:pt x="8" y="8"/>
                      <a:pt x="8" y="8"/>
                    </a:cubicBezTo>
                    <a:lnTo>
                      <a:pt x="9" y="90"/>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3" name="Freeform 222"/>
              <p:cNvSpPr/>
              <p:nvPr/>
            </p:nvSpPr>
            <p:spPr bwMode="auto">
              <a:xfrm>
                <a:off x="4068" y="4854"/>
                <a:ext cx="231" cy="271"/>
              </a:xfrm>
              <a:custGeom>
                <a:avLst/>
                <a:gdLst>
                  <a:gd name="T0" fmla="*/ 0 w 110"/>
                  <a:gd name="T1" fmla="*/ 38 h 127"/>
                  <a:gd name="T2" fmla="*/ 73 w 110"/>
                  <a:gd name="T3" fmla="*/ 0 h 127"/>
                  <a:gd name="T4" fmla="*/ 99 w 110"/>
                  <a:gd name="T5" fmla="*/ 24 h 127"/>
                  <a:gd name="T6" fmla="*/ 92 w 110"/>
                  <a:gd name="T7" fmla="*/ 33 h 127"/>
                  <a:gd name="T8" fmla="*/ 73 w 110"/>
                  <a:gd name="T9" fmla="*/ 23 h 127"/>
                  <a:gd name="T10" fmla="*/ 56 w 110"/>
                  <a:gd name="T11" fmla="*/ 26 h 127"/>
                  <a:gd name="T12" fmla="*/ 55 w 110"/>
                  <a:gd name="T13" fmla="*/ 26 h 127"/>
                  <a:gd name="T14" fmla="*/ 84 w 110"/>
                  <a:gd name="T15" fmla="*/ 80 h 127"/>
                  <a:gd name="T16" fmla="*/ 94 w 110"/>
                  <a:gd name="T17" fmla="*/ 93 h 127"/>
                  <a:gd name="T18" fmla="*/ 104 w 110"/>
                  <a:gd name="T19" fmla="*/ 92 h 127"/>
                  <a:gd name="T20" fmla="*/ 110 w 110"/>
                  <a:gd name="T21" fmla="*/ 104 h 127"/>
                  <a:gd name="T22" fmla="*/ 66 w 110"/>
                  <a:gd name="T23" fmla="*/ 127 h 127"/>
                  <a:gd name="T24" fmla="*/ 60 w 110"/>
                  <a:gd name="T25" fmla="*/ 115 h 127"/>
                  <a:gd name="T26" fmla="*/ 67 w 110"/>
                  <a:gd name="T27" fmla="*/ 108 h 127"/>
                  <a:gd name="T28" fmla="*/ 61 w 110"/>
                  <a:gd name="T29" fmla="*/ 92 h 127"/>
                  <a:gd name="T30" fmla="*/ 32 w 110"/>
                  <a:gd name="T31" fmla="*/ 38 h 127"/>
                  <a:gd name="T32" fmla="*/ 31 w 110"/>
                  <a:gd name="T33" fmla="*/ 39 h 127"/>
                  <a:gd name="T34" fmla="*/ 19 w 110"/>
                  <a:gd name="T35" fmla="*/ 51 h 127"/>
                  <a:gd name="T36" fmla="*/ 16 w 110"/>
                  <a:gd name="T37" fmla="*/ 72 h 127"/>
                  <a:gd name="T38" fmla="*/ 6 w 110"/>
                  <a:gd name="T39" fmla="*/ 73 h 127"/>
                  <a:gd name="T40" fmla="*/ 0 w 110"/>
                  <a:gd name="T41" fmla="*/ 38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27">
                    <a:moveTo>
                      <a:pt x="0" y="38"/>
                    </a:moveTo>
                    <a:cubicBezTo>
                      <a:pt x="73" y="0"/>
                      <a:pt x="73" y="0"/>
                      <a:pt x="73" y="0"/>
                    </a:cubicBezTo>
                    <a:cubicBezTo>
                      <a:pt x="99" y="24"/>
                      <a:pt x="99" y="24"/>
                      <a:pt x="99" y="24"/>
                    </a:cubicBezTo>
                    <a:cubicBezTo>
                      <a:pt x="92" y="33"/>
                      <a:pt x="92" y="33"/>
                      <a:pt x="92" y="33"/>
                    </a:cubicBezTo>
                    <a:cubicBezTo>
                      <a:pt x="85" y="27"/>
                      <a:pt x="79" y="24"/>
                      <a:pt x="73" y="23"/>
                    </a:cubicBezTo>
                    <a:cubicBezTo>
                      <a:pt x="68" y="22"/>
                      <a:pt x="62" y="23"/>
                      <a:pt x="56" y="26"/>
                    </a:cubicBezTo>
                    <a:cubicBezTo>
                      <a:pt x="55" y="26"/>
                      <a:pt x="55" y="26"/>
                      <a:pt x="55" y="26"/>
                    </a:cubicBezTo>
                    <a:cubicBezTo>
                      <a:pt x="84" y="80"/>
                      <a:pt x="84" y="80"/>
                      <a:pt x="84" y="80"/>
                    </a:cubicBezTo>
                    <a:cubicBezTo>
                      <a:pt x="88" y="88"/>
                      <a:pt x="91" y="92"/>
                      <a:pt x="94" y="93"/>
                    </a:cubicBezTo>
                    <a:cubicBezTo>
                      <a:pt x="96" y="95"/>
                      <a:pt x="99" y="94"/>
                      <a:pt x="104" y="92"/>
                    </a:cubicBezTo>
                    <a:cubicBezTo>
                      <a:pt x="110" y="104"/>
                      <a:pt x="110" y="104"/>
                      <a:pt x="110" y="104"/>
                    </a:cubicBezTo>
                    <a:cubicBezTo>
                      <a:pt x="66" y="127"/>
                      <a:pt x="66" y="127"/>
                      <a:pt x="66" y="127"/>
                    </a:cubicBezTo>
                    <a:cubicBezTo>
                      <a:pt x="60" y="115"/>
                      <a:pt x="60" y="115"/>
                      <a:pt x="60" y="115"/>
                    </a:cubicBezTo>
                    <a:cubicBezTo>
                      <a:pt x="64" y="113"/>
                      <a:pt x="66" y="110"/>
                      <a:pt x="67" y="108"/>
                    </a:cubicBezTo>
                    <a:cubicBezTo>
                      <a:pt x="67" y="105"/>
                      <a:pt x="65" y="100"/>
                      <a:pt x="61" y="92"/>
                    </a:cubicBezTo>
                    <a:cubicBezTo>
                      <a:pt x="32" y="38"/>
                      <a:pt x="32" y="38"/>
                      <a:pt x="32" y="38"/>
                    </a:cubicBezTo>
                    <a:cubicBezTo>
                      <a:pt x="31" y="39"/>
                      <a:pt x="31" y="39"/>
                      <a:pt x="31" y="39"/>
                    </a:cubicBezTo>
                    <a:cubicBezTo>
                      <a:pt x="25" y="42"/>
                      <a:pt x="21" y="46"/>
                      <a:pt x="19" y="51"/>
                    </a:cubicBezTo>
                    <a:cubicBezTo>
                      <a:pt x="17" y="56"/>
                      <a:pt x="16" y="63"/>
                      <a:pt x="16" y="72"/>
                    </a:cubicBezTo>
                    <a:cubicBezTo>
                      <a:pt x="6" y="73"/>
                      <a:pt x="6" y="73"/>
                      <a:pt x="6" y="73"/>
                    </a:cubicBezTo>
                    <a:lnTo>
                      <a:pt x="0" y="38"/>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4" name="Freeform 223"/>
              <p:cNvSpPr/>
              <p:nvPr/>
            </p:nvSpPr>
            <p:spPr bwMode="auto">
              <a:xfrm>
                <a:off x="4248" y="4773"/>
                <a:ext cx="221" cy="251"/>
              </a:xfrm>
              <a:custGeom>
                <a:avLst/>
                <a:gdLst>
                  <a:gd name="T0" fmla="*/ 0 w 104"/>
                  <a:gd name="T1" fmla="*/ 29 h 118"/>
                  <a:gd name="T2" fmla="*/ 42 w 104"/>
                  <a:gd name="T3" fmla="*/ 0 h 118"/>
                  <a:gd name="T4" fmla="*/ 49 w 104"/>
                  <a:gd name="T5" fmla="*/ 11 h 118"/>
                  <a:gd name="T6" fmla="*/ 43 w 104"/>
                  <a:gd name="T7" fmla="*/ 20 h 118"/>
                  <a:gd name="T8" fmla="*/ 51 w 104"/>
                  <a:gd name="T9" fmla="*/ 35 h 118"/>
                  <a:gd name="T10" fmla="*/ 75 w 104"/>
                  <a:gd name="T11" fmla="*/ 69 h 118"/>
                  <a:gd name="T12" fmla="*/ 86 w 104"/>
                  <a:gd name="T13" fmla="*/ 81 h 118"/>
                  <a:gd name="T14" fmla="*/ 96 w 104"/>
                  <a:gd name="T15" fmla="*/ 79 h 118"/>
                  <a:gd name="T16" fmla="*/ 104 w 104"/>
                  <a:gd name="T17" fmla="*/ 90 h 118"/>
                  <a:gd name="T18" fmla="*/ 62 w 104"/>
                  <a:gd name="T19" fmla="*/ 118 h 118"/>
                  <a:gd name="T20" fmla="*/ 55 w 104"/>
                  <a:gd name="T21" fmla="*/ 107 h 118"/>
                  <a:gd name="T22" fmla="*/ 61 w 104"/>
                  <a:gd name="T23" fmla="*/ 99 h 118"/>
                  <a:gd name="T24" fmla="*/ 53 w 104"/>
                  <a:gd name="T25" fmla="*/ 84 h 118"/>
                  <a:gd name="T26" fmla="*/ 29 w 104"/>
                  <a:gd name="T27" fmla="*/ 49 h 118"/>
                  <a:gd name="T28" fmla="*/ 18 w 104"/>
                  <a:gd name="T29" fmla="*/ 37 h 118"/>
                  <a:gd name="T30" fmla="*/ 8 w 104"/>
                  <a:gd name="T31" fmla="*/ 40 h 118"/>
                  <a:gd name="T32" fmla="*/ 0 w 104"/>
                  <a:gd name="T33" fmla="*/ 2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18">
                    <a:moveTo>
                      <a:pt x="0" y="29"/>
                    </a:moveTo>
                    <a:cubicBezTo>
                      <a:pt x="42" y="0"/>
                      <a:pt x="42" y="0"/>
                      <a:pt x="42" y="0"/>
                    </a:cubicBezTo>
                    <a:cubicBezTo>
                      <a:pt x="49" y="11"/>
                      <a:pt x="49" y="11"/>
                      <a:pt x="49" y="11"/>
                    </a:cubicBezTo>
                    <a:cubicBezTo>
                      <a:pt x="45" y="14"/>
                      <a:pt x="43" y="17"/>
                      <a:pt x="43" y="20"/>
                    </a:cubicBezTo>
                    <a:cubicBezTo>
                      <a:pt x="43" y="23"/>
                      <a:pt x="46" y="28"/>
                      <a:pt x="51" y="35"/>
                    </a:cubicBezTo>
                    <a:cubicBezTo>
                      <a:pt x="75" y="69"/>
                      <a:pt x="75" y="69"/>
                      <a:pt x="75" y="69"/>
                    </a:cubicBezTo>
                    <a:cubicBezTo>
                      <a:pt x="80" y="76"/>
                      <a:pt x="83" y="80"/>
                      <a:pt x="86" y="81"/>
                    </a:cubicBezTo>
                    <a:cubicBezTo>
                      <a:pt x="89" y="82"/>
                      <a:pt x="92" y="82"/>
                      <a:pt x="96" y="79"/>
                    </a:cubicBezTo>
                    <a:cubicBezTo>
                      <a:pt x="104" y="90"/>
                      <a:pt x="104" y="90"/>
                      <a:pt x="104" y="90"/>
                    </a:cubicBezTo>
                    <a:cubicBezTo>
                      <a:pt x="62" y="118"/>
                      <a:pt x="62" y="118"/>
                      <a:pt x="62" y="118"/>
                    </a:cubicBezTo>
                    <a:cubicBezTo>
                      <a:pt x="55" y="107"/>
                      <a:pt x="55" y="107"/>
                      <a:pt x="55" y="107"/>
                    </a:cubicBezTo>
                    <a:cubicBezTo>
                      <a:pt x="59" y="105"/>
                      <a:pt x="61" y="102"/>
                      <a:pt x="61" y="99"/>
                    </a:cubicBezTo>
                    <a:cubicBezTo>
                      <a:pt x="61" y="96"/>
                      <a:pt x="58" y="91"/>
                      <a:pt x="53" y="84"/>
                    </a:cubicBezTo>
                    <a:cubicBezTo>
                      <a:pt x="29" y="49"/>
                      <a:pt x="29" y="49"/>
                      <a:pt x="29" y="49"/>
                    </a:cubicBezTo>
                    <a:cubicBezTo>
                      <a:pt x="24" y="42"/>
                      <a:pt x="21" y="38"/>
                      <a:pt x="18" y="37"/>
                    </a:cubicBezTo>
                    <a:cubicBezTo>
                      <a:pt x="15" y="36"/>
                      <a:pt x="12" y="37"/>
                      <a:pt x="8" y="40"/>
                    </a:cubicBezTo>
                    <a:lnTo>
                      <a:pt x="0" y="29"/>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5" name="Freeform 224"/>
              <p:cNvSpPr>
                <a:spLocks noEditPoints="1"/>
              </p:cNvSpPr>
              <p:nvPr/>
            </p:nvSpPr>
            <p:spPr bwMode="auto">
              <a:xfrm>
                <a:off x="4379" y="4673"/>
                <a:ext cx="251" cy="251"/>
              </a:xfrm>
              <a:custGeom>
                <a:avLst/>
                <a:gdLst>
                  <a:gd name="T0" fmla="*/ 54 w 116"/>
                  <a:gd name="T1" fmla="*/ 22 h 118"/>
                  <a:gd name="T2" fmla="*/ 79 w 116"/>
                  <a:gd name="T3" fmla="*/ 43 h 118"/>
                  <a:gd name="T4" fmla="*/ 93 w 116"/>
                  <a:gd name="T5" fmla="*/ 73 h 118"/>
                  <a:gd name="T6" fmla="*/ 84 w 116"/>
                  <a:gd name="T7" fmla="*/ 93 h 118"/>
                  <a:gd name="T8" fmla="*/ 62 w 116"/>
                  <a:gd name="T9" fmla="*/ 96 h 118"/>
                  <a:gd name="T10" fmla="*/ 37 w 116"/>
                  <a:gd name="T11" fmla="*/ 74 h 118"/>
                  <a:gd name="T12" fmla="*/ 23 w 116"/>
                  <a:gd name="T13" fmla="*/ 45 h 118"/>
                  <a:gd name="T14" fmla="*/ 32 w 116"/>
                  <a:gd name="T15" fmla="*/ 24 h 118"/>
                  <a:gd name="T16" fmla="*/ 54 w 116"/>
                  <a:gd name="T17" fmla="*/ 22 h 118"/>
                  <a:gd name="T18" fmla="*/ 2 w 116"/>
                  <a:gd name="T19" fmla="*/ 49 h 118"/>
                  <a:gd name="T20" fmla="*/ 15 w 116"/>
                  <a:gd name="T21" fmla="*/ 91 h 118"/>
                  <a:gd name="T22" fmla="*/ 52 w 116"/>
                  <a:gd name="T23" fmla="*/ 115 h 118"/>
                  <a:gd name="T24" fmla="*/ 93 w 116"/>
                  <a:gd name="T25" fmla="*/ 105 h 118"/>
                  <a:gd name="T26" fmla="*/ 114 w 116"/>
                  <a:gd name="T27" fmla="*/ 69 h 118"/>
                  <a:gd name="T28" fmla="*/ 101 w 116"/>
                  <a:gd name="T29" fmla="*/ 27 h 118"/>
                  <a:gd name="T30" fmla="*/ 64 w 116"/>
                  <a:gd name="T31" fmla="*/ 3 h 118"/>
                  <a:gd name="T32" fmla="*/ 24 w 116"/>
                  <a:gd name="T33" fmla="*/ 13 h 118"/>
                  <a:gd name="T34" fmla="*/ 2 w 116"/>
                  <a:gd name="T35" fmla="*/ 4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8">
                    <a:moveTo>
                      <a:pt x="54" y="22"/>
                    </a:moveTo>
                    <a:cubicBezTo>
                      <a:pt x="62" y="25"/>
                      <a:pt x="71" y="32"/>
                      <a:pt x="79" y="43"/>
                    </a:cubicBezTo>
                    <a:cubicBezTo>
                      <a:pt x="87" y="54"/>
                      <a:pt x="92" y="64"/>
                      <a:pt x="93" y="73"/>
                    </a:cubicBezTo>
                    <a:cubicBezTo>
                      <a:pt x="93" y="82"/>
                      <a:pt x="91" y="88"/>
                      <a:pt x="84" y="93"/>
                    </a:cubicBezTo>
                    <a:cubicBezTo>
                      <a:pt x="78" y="98"/>
                      <a:pt x="70" y="99"/>
                      <a:pt x="62" y="96"/>
                    </a:cubicBezTo>
                    <a:cubicBezTo>
                      <a:pt x="54" y="92"/>
                      <a:pt x="45" y="85"/>
                      <a:pt x="37" y="74"/>
                    </a:cubicBezTo>
                    <a:cubicBezTo>
                      <a:pt x="29" y="63"/>
                      <a:pt x="24" y="53"/>
                      <a:pt x="23" y="45"/>
                    </a:cubicBezTo>
                    <a:cubicBezTo>
                      <a:pt x="22" y="36"/>
                      <a:pt x="25" y="29"/>
                      <a:pt x="32" y="24"/>
                    </a:cubicBezTo>
                    <a:cubicBezTo>
                      <a:pt x="38" y="19"/>
                      <a:pt x="46" y="18"/>
                      <a:pt x="54" y="22"/>
                    </a:cubicBezTo>
                    <a:close/>
                    <a:moveTo>
                      <a:pt x="2" y="49"/>
                    </a:moveTo>
                    <a:cubicBezTo>
                      <a:pt x="0" y="63"/>
                      <a:pt x="5" y="77"/>
                      <a:pt x="15" y="91"/>
                    </a:cubicBezTo>
                    <a:cubicBezTo>
                      <a:pt x="25" y="104"/>
                      <a:pt x="38" y="112"/>
                      <a:pt x="52" y="115"/>
                    </a:cubicBezTo>
                    <a:cubicBezTo>
                      <a:pt x="66" y="118"/>
                      <a:pt x="80" y="114"/>
                      <a:pt x="93" y="105"/>
                    </a:cubicBezTo>
                    <a:cubicBezTo>
                      <a:pt x="105" y="95"/>
                      <a:pt x="112" y="83"/>
                      <a:pt x="114" y="69"/>
                    </a:cubicBezTo>
                    <a:cubicBezTo>
                      <a:pt x="116" y="55"/>
                      <a:pt x="111" y="41"/>
                      <a:pt x="101" y="27"/>
                    </a:cubicBezTo>
                    <a:cubicBezTo>
                      <a:pt x="91" y="13"/>
                      <a:pt x="79" y="5"/>
                      <a:pt x="64" y="3"/>
                    </a:cubicBezTo>
                    <a:cubicBezTo>
                      <a:pt x="50" y="0"/>
                      <a:pt x="36" y="4"/>
                      <a:pt x="24" y="13"/>
                    </a:cubicBezTo>
                    <a:cubicBezTo>
                      <a:pt x="11" y="23"/>
                      <a:pt x="4" y="34"/>
                      <a:pt x="2" y="49"/>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6" name="Freeform 225"/>
              <p:cNvSpPr>
                <a:spLocks noEditPoints="1"/>
              </p:cNvSpPr>
              <p:nvPr/>
            </p:nvSpPr>
            <p:spPr bwMode="auto">
              <a:xfrm>
                <a:off x="4731" y="4231"/>
                <a:ext cx="251" cy="241"/>
              </a:xfrm>
              <a:custGeom>
                <a:avLst/>
                <a:gdLst>
                  <a:gd name="T0" fmla="*/ 39 w 119"/>
                  <a:gd name="T1" fmla="*/ 27 h 114"/>
                  <a:gd name="T2" fmla="*/ 71 w 119"/>
                  <a:gd name="T3" fmla="*/ 34 h 114"/>
                  <a:gd name="T4" fmla="*/ 97 w 119"/>
                  <a:gd name="T5" fmla="*/ 53 h 114"/>
                  <a:gd name="T6" fmla="*/ 99 w 119"/>
                  <a:gd name="T7" fmla="*/ 76 h 114"/>
                  <a:gd name="T8" fmla="*/ 81 w 119"/>
                  <a:gd name="T9" fmla="*/ 88 h 114"/>
                  <a:gd name="T10" fmla="*/ 49 w 119"/>
                  <a:gd name="T11" fmla="*/ 81 h 114"/>
                  <a:gd name="T12" fmla="*/ 22 w 119"/>
                  <a:gd name="T13" fmla="*/ 61 h 114"/>
                  <a:gd name="T14" fmla="*/ 20 w 119"/>
                  <a:gd name="T15" fmla="*/ 39 h 114"/>
                  <a:gd name="T16" fmla="*/ 39 w 119"/>
                  <a:gd name="T17" fmla="*/ 27 h 114"/>
                  <a:gd name="T18" fmla="*/ 5 w 119"/>
                  <a:gd name="T19" fmla="*/ 74 h 114"/>
                  <a:gd name="T20" fmla="*/ 37 w 119"/>
                  <a:gd name="T21" fmla="*/ 105 h 114"/>
                  <a:gd name="T22" fmla="*/ 81 w 119"/>
                  <a:gd name="T23" fmla="*/ 110 h 114"/>
                  <a:gd name="T24" fmla="*/ 112 w 119"/>
                  <a:gd name="T25" fmla="*/ 82 h 114"/>
                  <a:gd name="T26" fmla="*/ 114 w 119"/>
                  <a:gd name="T27" fmla="*/ 40 h 114"/>
                  <a:gd name="T28" fmla="*/ 83 w 119"/>
                  <a:gd name="T29" fmla="*/ 9 h 114"/>
                  <a:gd name="T30" fmla="*/ 38 w 119"/>
                  <a:gd name="T31" fmla="*/ 5 h 114"/>
                  <a:gd name="T32" fmla="*/ 8 w 119"/>
                  <a:gd name="T33" fmla="*/ 33 h 114"/>
                  <a:gd name="T34" fmla="*/ 5 w 119"/>
                  <a:gd name="T35" fmla="*/ 7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 h="114">
                    <a:moveTo>
                      <a:pt x="39" y="27"/>
                    </a:moveTo>
                    <a:cubicBezTo>
                      <a:pt x="48" y="26"/>
                      <a:pt x="58" y="28"/>
                      <a:pt x="71" y="34"/>
                    </a:cubicBezTo>
                    <a:cubicBezTo>
                      <a:pt x="83" y="40"/>
                      <a:pt x="92" y="46"/>
                      <a:pt x="97" y="53"/>
                    </a:cubicBezTo>
                    <a:cubicBezTo>
                      <a:pt x="102" y="61"/>
                      <a:pt x="103" y="68"/>
                      <a:pt x="99" y="76"/>
                    </a:cubicBezTo>
                    <a:cubicBezTo>
                      <a:pt x="95" y="83"/>
                      <a:pt x="89" y="87"/>
                      <a:pt x="81" y="88"/>
                    </a:cubicBezTo>
                    <a:cubicBezTo>
                      <a:pt x="72" y="89"/>
                      <a:pt x="61" y="86"/>
                      <a:pt x="49" y="81"/>
                    </a:cubicBezTo>
                    <a:cubicBezTo>
                      <a:pt x="36" y="75"/>
                      <a:pt x="27" y="68"/>
                      <a:pt x="22" y="61"/>
                    </a:cubicBezTo>
                    <a:cubicBezTo>
                      <a:pt x="17" y="53"/>
                      <a:pt x="17" y="46"/>
                      <a:pt x="20" y="39"/>
                    </a:cubicBezTo>
                    <a:cubicBezTo>
                      <a:pt x="24" y="31"/>
                      <a:pt x="30" y="27"/>
                      <a:pt x="39" y="27"/>
                    </a:cubicBezTo>
                    <a:close/>
                    <a:moveTo>
                      <a:pt x="5" y="74"/>
                    </a:moveTo>
                    <a:cubicBezTo>
                      <a:pt x="11" y="88"/>
                      <a:pt x="21" y="98"/>
                      <a:pt x="37" y="105"/>
                    </a:cubicBezTo>
                    <a:cubicBezTo>
                      <a:pt x="52" y="113"/>
                      <a:pt x="67" y="114"/>
                      <a:pt x="81" y="110"/>
                    </a:cubicBezTo>
                    <a:cubicBezTo>
                      <a:pt x="95" y="105"/>
                      <a:pt x="105" y="96"/>
                      <a:pt x="112" y="82"/>
                    </a:cubicBezTo>
                    <a:cubicBezTo>
                      <a:pt x="119" y="67"/>
                      <a:pt x="119" y="53"/>
                      <a:pt x="114" y="40"/>
                    </a:cubicBezTo>
                    <a:cubicBezTo>
                      <a:pt x="109" y="27"/>
                      <a:pt x="98" y="16"/>
                      <a:pt x="83" y="9"/>
                    </a:cubicBezTo>
                    <a:cubicBezTo>
                      <a:pt x="67" y="2"/>
                      <a:pt x="52" y="0"/>
                      <a:pt x="38" y="5"/>
                    </a:cubicBezTo>
                    <a:cubicBezTo>
                      <a:pt x="25" y="9"/>
                      <a:pt x="14" y="19"/>
                      <a:pt x="8" y="33"/>
                    </a:cubicBezTo>
                    <a:cubicBezTo>
                      <a:pt x="1" y="47"/>
                      <a:pt x="0" y="61"/>
                      <a:pt x="5" y="74"/>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7" name="Freeform 226"/>
              <p:cNvSpPr/>
              <p:nvPr/>
            </p:nvSpPr>
            <p:spPr bwMode="auto">
              <a:xfrm>
                <a:off x="4801" y="4021"/>
                <a:ext cx="261" cy="251"/>
              </a:xfrm>
              <a:custGeom>
                <a:avLst/>
                <a:gdLst>
                  <a:gd name="T0" fmla="*/ 0 w 121"/>
                  <a:gd name="T1" fmla="*/ 81 h 117"/>
                  <a:gd name="T2" fmla="*/ 27 w 121"/>
                  <a:gd name="T3" fmla="*/ 3 h 117"/>
                  <a:gd name="T4" fmla="*/ 62 w 121"/>
                  <a:gd name="T5" fmla="*/ 0 h 117"/>
                  <a:gd name="T6" fmla="*/ 64 w 121"/>
                  <a:gd name="T7" fmla="*/ 10 h 117"/>
                  <a:gd name="T8" fmla="*/ 42 w 121"/>
                  <a:gd name="T9" fmla="*/ 20 h 117"/>
                  <a:gd name="T10" fmla="*/ 29 w 121"/>
                  <a:gd name="T11" fmla="*/ 38 h 117"/>
                  <a:gd name="T12" fmla="*/ 28 w 121"/>
                  <a:gd name="T13" fmla="*/ 48 h 117"/>
                  <a:gd name="T14" fmla="*/ 38 w 121"/>
                  <a:gd name="T15" fmla="*/ 54 h 117"/>
                  <a:gd name="T16" fmla="*/ 53 w 121"/>
                  <a:gd name="T17" fmla="*/ 59 h 117"/>
                  <a:gd name="T18" fmla="*/ 54 w 121"/>
                  <a:gd name="T19" fmla="*/ 55 h 117"/>
                  <a:gd name="T20" fmla="*/ 55 w 121"/>
                  <a:gd name="T21" fmla="*/ 43 h 117"/>
                  <a:gd name="T22" fmla="*/ 43 w 121"/>
                  <a:gd name="T23" fmla="*/ 35 h 117"/>
                  <a:gd name="T24" fmla="*/ 46 w 121"/>
                  <a:gd name="T25" fmla="*/ 26 h 117"/>
                  <a:gd name="T26" fmla="*/ 95 w 121"/>
                  <a:gd name="T27" fmla="*/ 43 h 117"/>
                  <a:gd name="T28" fmla="*/ 91 w 121"/>
                  <a:gd name="T29" fmla="*/ 51 h 117"/>
                  <a:gd name="T30" fmla="*/ 77 w 121"/>
                  <a:gd name="T31" fmla="*/ 51 h 117"/>
                  <a:gd name="T32" fmla="*/ 69 w 121"/>
                  <a:gd name="T33" fmla="*/ 60 h 117"/>
                  <a:gd name="T34" fmla="*/ 67 w 121"/>
                  <a:gd name="T35" fmla="*/ 64 h 117"/>
                  <a:gd name="T36" fmla="*/ 85 w 121"/>
                  <a:gd name="T37" fmla="*/ 70 h 117"/>
                  <a:gd name="T38" fmla="*/ 101 w 121"/>
                  <a:gd name="T39" fmla="*/ 73 h 117"/>
                  <a:gd name="T40" fmla="*/ 108 w 121"/>
                  <a:gd name="T41" fmla="*/ 65 h 117"/>
                  <a:gd name="T42" fmla="*/ 121 w 121"/>
                  <a:gd name="T43" fmla="*/ 69 h 117"/>
                  <a:gd name="T44" fmla="*/ 104 w 121"/>
                  <a:gd name="T45" fmla="*/ 117 h 117"/>
                  <a:gd name="T46" fmla="*/ 91 w 121"/>
                  <a:gd name="T47" fmla="*/ 113 h 117"/>
                  <a:gd name="T48" fmla="*/ 91 w 121"/>
                  <a:gd name="T49" fmla="*/ 102 h 117"/>
                  <a:gd name="T50" fmla="*/ 76 w 121"/>
                  <a:gd name="T51" fmla="*/ 94 h 117"/>
                  <a:gd name="T52" fmla="*/ 36 w 121"/>
                  <a:gd name="T53" fmla="*/ 81 h 117"/>
                  <a:gd name="T54" fmla="*/ 20 w 121"/>
                  <a:gd name="T55" fmla="*/ 78 h 117"/>
                  <a:gd name="T56" fmla="*/ 13 w 121"/>
                  <a:gd name="T57" fmla="*/ 86 h 117"/>
                  <a:gd name="T58" fmla="*/ 0 w 121"/>
                  <a:gd name="T59" fmla="*/ 8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1" h="117">
                    <a:moveTo>
                      <a:pt x="0" y="81"/>
                    </a:moveTo>
                    <a:cubicBezTo>
                      <a:pt x="27" y="3"/>
                      <a:pt x="27" y="3"/>
                      <a:pt x="27" y="3"/>
                    </a:cubicBezTo>
                    <a:cubicBezTo>
                      <a:pt x="62" y="0"/>
                      <a:pt x="62" y="0"/>
                      <a:pt x="62" y="0"/>
                    </a:cubicBezTo>
                    <a:cubicBezTo>
                      <a:pt x="64" y="10"/>
                      <a:pt x="64" y="10"/>
                      <a:pt x="64" y="10"/>
                    </a:cubicBezTo>
                    <a:cubicBezTo>
                      <a:pt x="55" y="12"/>
                      <a:pt x="47" y="16"/>
                      <a:pt x="42" y="20"/>
                    </a:cubicBezTo>
                    <a:cubicBezTo>
                      <a:pt x="36" y="25"/>
                      <a:pt x="32" y="31"/>
                      <a:pt x="29" y="38"/>
                    </a:cubicBezTo>
                    <a:cubicBezTo>
                      <a:pt x="28" y="42"/>
                      <a:pt x="27" y="46"/>
                      <a:pt x="28" y="48"/>
                    </a:cubicBezTo>
                    <a:cubicBezTo>
                      <a:pt x="29" y="50"/>
                      <a:pt x="33" y="52"/>
                      <a:pt x="38" y="54"/>
                    </a:cubicBezTo>
                    <a:cubicBezTo>
                      <a:pt x="53" y="59"/>
                      <a:pt x="53" y="59"/>
                      <a:pt x="53" y="59"/>
                    </a:cubicBezTo>
                    <a:cubicBezTo>
                      <a:pt x="54" y="55"/>
                      <a:pt x="54" y="55"/>
                      <a:pt x="54" y="55"/>
                    </a:cubicBezTo>
                    <a:cubicBezTo>
                      <a:pt x="56" y="49"/>
                      <a:pt x="56" y="45"/>
                      <a:pt x="55" y="43"/>
                    </a:cubicBezTo>
                    <a:cubicBezTo>
                      <a:pt x="53" y="40"/>
                      <a:pt x="49" y="37"/>
                      <a:pt x="43" y="35"/>
                    </a:cubicBezTo>
                    <a:cubicBezTo>
                      <a:pt x="46" y="26"/>
                      <a:pt x="46" y="26"/>
                      <a:pt x="46" y="26"/>
                    </a:cubicBezTo>
                    <a:cubicBezTo>
                      <a:pt x="95" y="43"/>
                      <a:pt x="95" y="43"/>
                      <a:pt x="95" y="43"/>
                    </a:cubicBezTo>
                    <a:cubicBezTo>
                      <a:pt x="91" y="51"/>
                      <a:pt x="91" y="51"/>
                      <a:pt x="91" y="51"/>
                    </a:cubicBezTo>
                    <a:cubicBezTo>
                      <a:pt x="85" y="50"/>
                      <a:pt x="80" y="50"/>
                      <a:pt x="77" y="51"/>
                    </a:cubicBezTo>
                    <a:cubicBezTo>
                      <a:pt x="73" y="53"/>
                      <a:pt x="70" y="55"/>
                      <a:pt x="69" y="60"/>
                    </a:cubicBezTo>
                    <a:cubicBezTo>
                      <a:pt x="67" y="64"/>
                      <a:pt x="67" y="64"/>
                      <a:pt x="67" y="64"/>
                    </a:cubicBezTo>
                    <a:cubicBezTo>
                      <a:pt x="85" y="70"/>
                      <a:pt x="85" y="70"/>
                      <a:pt x="85" y="70"/>
                    </a:cubicBezTo>
                    <a:cubicBezTo>
                      <a:pt x="93" y="73"/>
                      <a:pt x="98" y="74"/>
                      <a:pt x="101" y="73"/>
                    </a:cubicBezTo>
                    <a:cubicBezTo>
                      <a:pt x="104" y="72"/>
                      <a:pt x="106" y="69"/>
                      <a:pt x="108" y="65"/>
                    </a:cubicBezTo>
                    <a:cubicBezTo>
                      <a:pt x="121" y="69"/>
                      <a:pt x="121" y="69"/>
                      <a:pt x="121" y="69"/>
                    </a:cubicBezTo>
                    <a:cubicBezTo>
                      <a:pt x="104" y="117"/>
                      <a:pt x="104" y="117"/>
                      <a:pt x="104" y="117"/>
                    </a:cubicBezTo>
                    <a:cubicBezTo>
                      <a:pt x="91" y="113"/>
                      <a:pt x="91" y="113"/>
                      <a:pt x="91" y="113"/>
                    </a:cubicBezTo>
                    <a:cubicBezTo>
                      <a:pt x="93" y="108"/>
                      <a:pt x="93" y="105"/>
                      <a:pt x="91" y="102"/>
                    </a:cubicBezTo>
                    <a:cubicBezTo>
                      <a:pt x="89" y="100"/>
                      <a:pt x="84" y="97"/>
                      <a:pt x="76" y="94"/>
                    </a:cubicBezTo>
                    <a:cubicBezTo>
                      <a:pt x="36" y="81"/>
                      <a:pt x="36" y="81"/>
                      <a:pt x="36" y="81"/>
                    </a:cubicBezTo>
                    <a:cubicBezTo>
                      <a:pt x="28" y="78"/>
                      <a:pt x="22" y="77"/>
                      <a:pt x="20" y="78"/>
                    </a:cubicBezTo>
                    <a:cubicBezTo>
                      <a:pt x="17" y="79"/>
                      <a:pt x="15" y="81"/>
                      <a:pt x="13" y="86"/>
                    </a:cubicBezTo>
                    <a:lnTo>
                      <a:pt x="0" y="81"/>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8" name="Freeform 227"/>
              <p:cNvSpPr/>
              <p:nvPr/>
            </p:nvSpPr>
            <p:spPr bwMode="auto">
              <a:xfrm>
                <a:off x="4891" y="3740"/>
                <a:ext cx="251" cy="211"/>
              </a:xfrm>
              <a:custGeom>
                <a:avLst/>
                <a:gdLst>
                  <a:gd name="T0" fmla="*/ 12 w 118"/>
                  <a:gd name="T1" fmla="*/ 18 h 101"/>
                  <a:gd name="T2" fmla="*/ 6 w 118"/>
                  <a:gd name="T3" fmla="*/ 15 h 101"/>
                  <a:gd name="T4" fmla="*/ 7 w 118"/>
                  <a:gd name="T5" fmla="*/ 8 h 101"/>
                  <a:gd name="T6" fmla="*/ 49 w 118"/>
                  <a:gd name="T7" fmla="*/ 0 h 101"/>
                  <a:gd name="T8" fmla="*/ 51 w 118"/>
                  <a:gd name="T9" fmla="*/ 11 h 101"/>
                  <a:gd name="T10" fmla="*/ 27 w 118"/>
                  <a:gd name="T11" fmla="*/ 22 h 101"/>
                  <a:gd name="T12" fmla="*/ 17 w 118"/>
                  <a:gd name="T13" fmla="*/ 39 h 101"/>
                  <a:gd name="T14" fmla="*/ 26 w 118"/>
                  <a:gd name="T15" fmla="*/ 60 h 101"/>
                  <a:gd name="T16" fmla="*/ 55 w 118"/>
                  <a:gd name="T17" fmla="*/ 71 h 101"/>
                  <a:gd name="T18" fmla="*/ 87 w 118"/>
                  <a:gd name="T19" fmla="*/ 68 h 101"/>
                  <a:gd name="T20" fmla="*/ 101 w 118"/>
                  <a:gd name="T21" fmla="*/ 49 h 101"/>
                  <a:gd name="T22" fmla="*/ 97 w 118"/>
                  <a:gd name="T23" fmla="*/ 30 h 101"/>
                  <a:gd name="T24" fmla="*/ 81 w 118"/>
                  <a:gd name="T25" fmla="*/ 13 h 101"/>
                  <a:gd name="T26" fmla="*/ 89 w 118"/>
                  <a:gd name="T27" fmla="*/ 2 h 101"/>
                  <a:gd name="T28" fmla="*/ 112 w 118"/>
                  <a:gd name="T29" fmla="*/ 25 h 101"/>
                  <a:gd name="T30" fmla="*/ 116 w 118"/>
                  <a:gd name="T31" fmla="*/ 54 h 101"/>
                  <a:gd name="T32" fmla="*/ 95 w 118"/>
                  <a:gd name="T33" fmla="*/ 90 h 101"/>
                  <a:gd name="T34" fmla="*/ 52 w 118"/>
                  <a:gd name="T35" fmla="*/ 98 h 101"/>
                  <a:gd name="T36" fmla="*/ 13 w 118"/>
                  <a:gd name="T37" fmla="*/ 79 h 101"/>
                  <a:gd name="T38" fmla="*/ 2 w 118"/>
                  <a:gd name="T39" fmla="*/ 40 h 101"/>
                  <a:gd name="T40" fmla="*/ 5 w 118"/>
                  <a:gd name="T41" fmla="*/ 29 h 101"/>
                  <a:gd name="T42" fmla="*/ 12 w 118"/>
                  <a:gd name="T43" fmla="*/ 1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 h="101">
                    <a:moveTo>
                      <a:pt x="12" y="18"/>
                    </a:moveTo>
                    <a:cubicBezTo>
                      <a:pt x="6" y="15"/>
                      <a:pt x="6" y="15"/>
                      <a:pt x="6" y="15"/>
                    </a:cubicBezTo>
                    <a:cubicBezTo>
                      <a:pt x="7" y="8"/>
                      <a:pt x="7" y="8"/>
                      <a:pt x="7" y="8"/>
                    </a:cubicBezTo>
                    <a:cubicBezTo>
                      <a:pt x="49" y="0"/>
                      <a:pt x="49" y="0"/>
                      <a:pt x="49" y="0"/>
                    </a:cubicBezTo>
                    <a:cubicBezTo>
                      <a:pt x="51" y="11"/>
                      <a:pt x="51" y="11"/>
                      <a:pt x="51" y="11"/>
                    </a:cubicBezTo>
                    <a:cubicBezTo>
                      <a:pt x="41" y="13"/>
                      <a:pt x="33" y="17"/>
                      <a:pt x="27" y="22"/>
                    </a:cubicBezTo>
                    <a:cubicBezTo>
                      <a:pt x="21" y="27"/>
                      <a:pt x="18" y="33"/>
                      <a:pt x="17" y="39"/>
                    </a:cubicBezTo>
                    <a:cubicBezTo>
                      <a:pt x="16" y="47"/>
                      <a:pt x="19" y="54"/>
                      <a:pt x="26" y="60"/>
                    </a:cubicBezTo>
                    <a:cubicBezTo>
                      <a:pt x="32" y="66"/>
                      <a:pt x="42" y="70"/>
                      <a:pt x="55" y="71"/>
                    </a:cubicBezTo>
                    <a:cubicBezTo>
                      <a:pt x="68" y="73"/>
                      <a:pt x="79" y="72"/>
                      <a:pt x="87" y="68"/>
                    </a:cubicBezTo>
                    <a:cubicBezTo>
                      <a:pt x="95" y="64"/>
                      <a:pt x="100" y="58"/>
                      <a:pt x="101" y="49"/>
                    </a:cubicBezTo>
                    <a:cubicBezTo>
                      <a:pt x="102" y="43"/>
                      <a:pt x="101" y="36"/>
                      <a:pt x="97" y="30"/>
                    </a:cubicBezTo>
                    <a:cubicBezTo>
                      <a:pt x="93" y="23"/>
                      <a:pt x="88" y="18"/>
                      <a:pt x="81" y="13"/>
                    </a:cubicBezTo>
                    <a:cubicBezTo>
                      <a:pt x="89" y="2"/>
                      <a:pt x="89" y="2"/>
                      <a:pt x="89" y="2"/>
                    </a:cubicBezTo>
                    <a:cubicBezTo>
                      <a:pt x="99" y="8"/>
                      <a:pt x="107" y="16"/>
                      <a:pt x="112" y="25"/>
                    </a:cubicBezTo>
                    <a:cubicBezTo>
                      <a:pt x="116" y="34"/>
                      <a:pt x="118" y="44"/>
                      <a:pt x="116" y="54"/>
                    </a:cubicBezTo>
                    <a:cubicBezTo>
                      <a:pt x="114" y="70"/>
                      <a:pt x="107" y="82"/>
                      <a:pt x="95" y="90"/>
                    </a:cubicBezTo>
                    <a:cubicBezTo>
                      <a:pt x="84" y="98"/>
                      <a:pt x="69" y="101"/>
                      <a:pt x="52" y="98"/>
                    </a:cubicBezTo>
                    <a:cubicBezTo>
                      <a:pt x="35" y="96"/>
                      <a:pt x="22" y="90"/>
                      <a:pt x="13" y="79"/>
                    </a:cubicBezTo>
                    <a:cubicBezTo>
                      <a:pt x="3" y="68"/>
                      <a:pt x="0" y="55"/>
                      <a:pt x="2" y="40"/>
                    </a:cubicBezTo>
                    <a:cubicBezTo>
                      <a:pt x="2" y="36"/>
                      <a:pt x="3" y="33"/>
                      <a:pt x="5" y="29"/>
                    </a:cubicBezTo>
                    <a:cubicBezTo>
                      <a:pt x="7" y="25"/>
                      <a:pt x="9" y="22"/>
                      <a:pt x="12" y="18"/>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9" name="Freeform 228"/>
              <p:cNvSpPr/>
              <p:nvPr/>
            </p:nvSpPr>
            <p:spPr bwMode="auto">
              <a:xfrm>
                <a:off x="4891" y="3479"/>
                <a:ext cx="251" cy="251"/>
              </a:xfrm>
              <a:custGeom>
                <a:avLst/>
                <a:gdLst>
                  <a:gd name="T0" fmla="*/ 4 w 115"/>
                  <a:gd name="T1" fmla="*/ 116 h 116"/>
                  <a:gd name="T2" fmla="*/ 2 w 115"/>
                  <a:gd name="T3" fmla="*/ 67 h 116"/>
                  <a:gd name="T4" fmla="*/ 15 w 115"/>
                  <a:gd name="T5" fmla="*/ 67 h 116"/>
                  <a:gd name="T6" fmla="*/ 20 w 115"/>
                  <a:gd name="T7" fmla="*/ 76 h 116"/>
                  <a:gd name="T8" fmla="*/ 36 w 115"/>
                  <a:gd name="T9" fmla="*/ 78 h 116"/>
                  <a:gd name="T10" fmla="*/ 47 w 115"/>
                  <a:gd name="T11" fmla="*/ 77 h 116"/>
                  <a:gd name="T12" fmla="*/ 46 w 115"/>
                  <a:gd name="T13" fmla="*/ 40 h 116"/>
                  <a:gd name="T14" fmla="*/ 35 w 115"/>
                  <a:gd name="T15" fmla="*/ 40 h 116"/>
                  <a:gd name="T16" fmla="*/ 18 w 115"/>
                  <a:gd name="T17" fmla="*/ 43 h 116"/>
                  <a:gd name="T18" fmla="*/ 15 w 115"/>
                  <a:gd name="T19" fmla="*/ 53 h 116"/>
                  <a:gd name="T20" fmla="*/ 2 w 115"/>
                  <a:gd name="T21" fmla="*/ 53 h 116"/>
                  <a:gd name="T22" fmla="*/ 0 w 115"/>
                  <a:gd name="T23" fmla="*/ 4 h 116"/>
                  <a:gd name="T24" fmla="*/ 13 w 115"/>
                  <a:gd name="T25" fmla="*/ 4 h 116"/>
                  <a:gd name="T26" fmla="*/ 17 w 115"/>
                  <a:gd name="T27" fmla="*/ 13 h 116"/>
                  <a:gd name="T28" fmla="*/ 34 w 115"/>
                  <a:gd name="T29" fmla="*/ 15 h 116"/>
                  <a:gd name="T30" fmla="*/ 76 w 115"/>
                  <a:gd name="T31" fmla="*/ 13 h 116"/>
                  <a:gd name="T32" fmla="*/ 93 w 115"/>
                  <a:gd name="T33" fmla="*/ 10 h 116"/>
                  <a:gd name="T34" fmla="*/ 96 w 115"/>
                  <a:gd name="T35" fmla="*/ 0 h 116"/>
                  <a:gd name="T36" fmla="*/ 110 w 115"/>
                  <a:gd name="T37" fmla="*/ 0 h 116"/>
                  <a:gd name="T38" fmla="*/ 112 w 115"/>
                  <a:gd name="T39" fmla="*/ 49 h 116"/>
                  <a:gd name="T40" fmla="*/ 99 w 115"/>
                  <a:gd name="T41" fmla="*/ 49 h 116"/>
                  <a:gd name="T42" fmla="*/ 95 w 115"/>
                  <a:gd name="T43" fmla="*/ 40 h 116"/>
                  <a:gd name="T44" fmla="*/ 78 w 115"/>
                  <a:gd name="T45" fmla="*/ 39 h 116"/>
                  <a:gd name="T46" fmla="*/ 59 w 115"/>
                  <a:gd name="T47" fmla="*/ 39 h 116"/>
                  <a:gd name="T48" fmla="*/ 61 w 115"/>
                  <a:gd name="T49" fmla="*/ 76 h 116"/>
                  <a:gd name="T50" fmla="*/ 79 w 115"/>
                  <a:gd name="T51" fmla="*/ 76 h 116"/>
                  <a:gd name="T52" fmla="*/ 96 w 115"/>
                  <a:gd name="T53" fmla="*/ 73 h 116"/>
                  <a:gd name="T54" fmla="*/ 99 w 115"/>
                  <a:gd name="T55" fmla="*/ 63 h 116"/>
                  <a:gd name="T56" fmla="*/ 112 w 115"/>
                  <a:gd name="T57" fmla="*/ 63 h 116"/>
                  <a:gd name="T58" fmla="*/ 115 w 115"/>
                  <a:gd name="T59" fmla="*/ 112 h 116"/>
                  <a:gd name="T60" fmla="*/ 101 w 115"/>
                  <a:gd name="T61" fmla="*/ 112 h 116"/>
                  <a:gd name="T62" fmla="*/ 97 w 115"/>
                  <a:gd name="T63" fmla="*/ 103 h 116"/>
                  <a:gd name="T64" fmla="*/ 80 w 115"/>
                  <a:gd name="T65" fmla="*/ 101 h 116"/>
                  <a:gd name="T66" fmla="*/ 38 w 115"/>
                  <a:gd name="T67" fmla="*/ 103 h 116"/>
                  <a:gd name="T68" fmla="*/ 21 w 115"/>
                  <a:gd name="T69" fmla="*/ 106 h 116"/>
                  <a:gd name="T70" fmla="*/ 18 w 115"/>
                  <a:gd name="T71" fmla="*/ 115 h 116"/>
                  <a:gd name="T72" fmla="*/ 4 w 115"/>
                  <a:gd name="T73"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116">
                    <a:moveTo>
                      <a:pt x="4" y="116"/>
                    </a:moveTo>
                    <a:cubicBezTo>
                      <a:pt x="2" y="67"/>
                      <a:pt x="2" y="67"/>
                      <a:pt x="2" y="67"/>
                    </a:cubicBezTo>
                    <a:cubicBezTo>
                      <a:pt x="15" y="67"/>
                      <a:pt x="15" y="67"/>
                      <a:pt x="15" y="67"/>
                    </a:cubicBezTo>
                    <a:cubicBezTo>
                      <a:pt x="16" y="71"/>
                      <a:pt x="17" y="74"/>
                      <a:pt x="20" y="76"/>
                    </a:cubicBezTo>
                    <a:cubicBezTo>
                      <a:pt x="22" y="77"/>
                      <a:pt x="28" y="78"/>
                      <a:pt x="36" y="78"/>
                    </a:cubicBezTo>
                    <a:cubicBezTo>
                      <a:pt x="47" y="77"/>
                      <a:pt x="47" y="77"/>
                      <a:pt x="47" y="77"/>
                    </a:cubicBezTo>
                    <a:cubicBezTo>
                      <a:pt x="46" y="40"/>
                      <a:pt x="46" y="40"/>
                      <a:pt x="46" y="40"/>
                    </a:cubicBezTo>
                    <a:cubicBezTo>
                      <a:pt x="35" y="40"/>
                      <a:pt x="35" y="40"/>
                      <a:pt x="35" y="40"/>
                    </a:cubicBezTo>
                    <a:cubicBezTo>
                      <a:pt x="26" y="41"/>
                      <a:pt x="20" y="42"/>
                      <a:pt x="18" y="43"/>
                    </a:cubicBezTo>
                    <a:cubicBezTo>
                      <a:pt x="16" y="45"/>
                      <a:pt x="15" y="48"/>
                      <a:pt x="15" y="53"/>
                    </a:cubicBezTo>
                    <a:cubicBezTo>
                      <a:pt x="2" y="53"/>
                      <a:pt x="2" y="53"/>
                      <a:pt x="2" y="53"/>
                    </a:cubicBezTo>
                    <a:cubicBezTo>
                      <a:pt x="0" y="4"/>
                      <a:pt x="0" y="4"/>
                      <a:pt x="0" y="4"/>
                    </a:cubicBezTo>
                    <a:cubicBezTo>
                      <a:pt x="13" y="4"/>
                      <a:pt x="13" y="4"/>
                      <a:pt x="13" y="4"/>
                    </a:cubicBezTo>
                    <a:cubicBezTo>
                      <a:pt x="14" y="8"/>
                      <a:pt x="15" y="11"/>
                      <a:pt x="17" y="13"/>
                    </a:cubicBezTo>
                    <a:cubicBezTo>
                      <a:pt x="20" y="14"/>
                      <a:pt x="25" y="15"/>
                      <a:pt x="34" y="15"/>
                    </a:cubicBezTo>
                    <a:cubicBezTo>
                      <a:pt x="76" y="13"/>
                      <a:pt x="76" y="13"/>
                      <a:pt x="76" y="13"/>
                    </a:cubicBezTo>
                    <a:cubicBezTo>
                      <a:pt x="85" y="13"/>
                      <a:pt x="91" y="11"/>
                      <a:pt x="93" y="10"/>
                    </a:cubicBezTo>
                    <a:cubicBezTo>
                      <a:pt x="95" y="8"/>
                      <a:pt x="96" y="5"/>
                      <a:pt x="96" y="0"/>
                    </a:cubicBezTo>
                    <a:cubicBezTo>
                      <a:pt x="110" y="0"/>
                      <a:pt x="110" y="0"/>
                      <a:pt x="110" y="0"/>
                    </a:cubicBezTo>
                    <a:cubicBezTo>
                      <a:pt x="112" y="49"/>
                      <a:pt x="112" y="49"/>
                      <a:pt x="112" y="49"/>
                    </a:cubicBezTo>
                    <a:cubicBezTo>
                      <a:pt x="99" y="49"/>
                      <a:pt x="99" y="49"/>
                      <a:pt x="99" y="49"/>
                    </a:cubicBezTo>
                    <a:cubicBezTo>
                      <a:pt x="98" y="45"/>
                      <a:pt x="97" y="42"/>
                      <a:pt x="95" y="40"/>
                    </a:cubicBezTo>
                    <a:cubicBezTo>
                      <a:pt x="92" y="39"/>
                      <a:pt x="87" y="38"/>
                      <a:pt x="78" y="39"/>
                    </a:cubicBezTo>
                    <a:cubicBezTo>
                      <a:pt x="59" y="39"/>
                      <a:pt x="59" y="39"/>
                      <a:pt x="59" y="39"/>
                    </a:cubicBezTo>
                    <a:cubicBezTo>
                      <a:pt x="61" y="76"/>
                      <a:pt x="61" y="76"/>
                      <a:pt x="61" y="76"/>
                    </a:cubicBezTo>
                    <a:cubicBezTo>
                      <a:pt x="79" y="76"/>
                      <a:pt x="79" y="76"/>
                      <a:pt x="79" y="76"/>
                    </a:cubicBezTo>
                    <a:cubicBezTo>
                      <a:pt x="88" y="75"/>
                      <a:pt x="94" y="74"/>
                      <a:pt x="96" y="73"/>
                    </a:cubicBezTo>
                    <a:cubicBezTo>
                      <a:pt x="98" y="71"/>
                      <a:pt x="99" y="68"/>
                      <a:pt x="99" y="63"/>
                    </a:cubicBezTo>
                    <a:cubicBezTo>
                      <a:pt x="112" y="63"/>
                      <a:pt x="112" y="63"/>
                      <a:pt x="112" y="63"/>
                    </a:cubicBezTo>
                    <a:cubicBezTo>
                      <a:pt x="115" y="112"/>
                      <a:pt x="115" y="112"/>
                      <a:pt x="115" y="112"/>
                    </a:cubicBezTo>
                    <a:cubicBezTo>
                      <a:pt x="101" y="112"/>
                      <a:pt x="101" y="112"/>
                      <a:pt x="101" y="112"/>
                    </a:cubicBezTo>
                    <a:cubicBezTo>
                      <a:pt x="101" y="108"/>
                      <a:pt x="99" y="105"/>
                      <a:pt x="97" y="103"/>
                    </a:cubicBezTo>
                    <a:cubicBezTo>
                      <a:pt x="95" y="102"/>
                      <a:pt x="89" y="101"/>
                      <a:pt x="80" y="101"/>
                    </a:cubicBezTo>
                    <a:cubicBezTo>
                      <a:pt x="38" y="103"/>
                      <a:pt x="38" y="103"/>
                      <a:pt x="38" y="103"/>
                    </a:cubicBezTo>
                    <a:cubicBezTo>
                      <a:pt x="29" y="103"/>
                      <a:pt x="24" y="104"/>
                      <a:pt x="21" y="106"/>
                    </a:cubicBezTo>
                    <a:cubicBezTo>
                      <a:pt x="19" y="108"/>
                      <a:pt x="18" y="111"/>
                      <a:pt x="18" y="115"/>
                    </a:cubicBezTo>
                    <a:lnTo>
                      <a:pt x="4" y="11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0" name="Freeform 229"/>
              <p:cNvSpPr/>
              <p:nvPr/>
            </p:nvSpPr>
            <p:spPr bwMode="auto">
              <a:xfrm>
                <a:off x="4871" y="3328"/>
                <a:ext cx="251" cy="151"/>
              </a:xfrm>
              <a:custGeom>
                <a:avLst/>
                <a:gdLst>
                  <a:gd name="T0" fmla="*/ 9 w 118"/>
                  <a:gd name="T1" fmla="*/ 69 h 69"/>
                  <a:gd name="T2" fmla="*/ 4 w 118"/>
                  <a:gd name="T3" fmla="*/ 42 h 69"/>
                  <a:gd name="T4" fmla="*/ 0 w 118"/>
                  <a:gd name="T5" fmla="*/ 20 h 69"/>
                  <a:gd name="T6" fmla="*/ 14 w 118"/>
                  <a:gd name="T7" fmla="*/ 17 h 69"/>
                  <a:gd name="T8" fmla="*/ 19 w 118"/>
                  <a:gd name="T9" fmla="*/ 26 h 69"/>
                  <a:gd name="T10" fmla="*/ 36 w 118"/>
                  <a:gd name="T11" fmla="*/ 26 h 69"/>
                  <a:gd name="T12" fmla="*/ 78 w 118"/>
                  <a:gd name="T13" fmla="*/ 18 h 69"/>
                  <a:gd name="T14" fmla="*/ 93 w 118"/>
                  <a:gd name="T15" fmla="*/ 13 h 69"/>
                  <a:gd name="T16" fmla="*/ 96 w 118"/>
                  <a:gd name="T17" fmla="*/ 3 h 69"/>
                  <a:gd name="T18" fmla="*/ 109 w 118"/>
                  <a:gd name="T19" fmla="*/ 0 h 69"/>
                  <a:gd name="T20" fmla="*/ 118 w 118"/>
                  <a:gd name="T21" fmla="*/ 49 h 69"/>
                  <a:gd name="T22" fmla="*/ 104 w 118"/>
                  <a:gd name="T23" fmla="*/ 52 h 69"/>
                  <a:gd name="T24" fmla="*/ 99 w 118"/>
                  <a:gd name="T25" fmla="*/ 43 h 69"/>
                  <a:gd name="T26" fmla="*/ 82 w 118"/>
                  <a:gd name="T27" fmla="*/ 44 h 69"/>
                  <a:gd name="T28" fmla="*/ 40 w 118"/>
                  <a:gd name="T29" fmla="*/ 51 h 69"/>
                  <a:gd name="T30" fmla="*/ 25 w 118"/>
                  <a:gd name="T31" fmla="*/ 56 h 69"/>
                  <a:gd name="T32" fmla="*/ 23 w 118"/>
                  <a:gd name="T33" fmla="*/ 67 h 69"/>
                  <a:gd name="T34" fmla="*/ 9 w 118"/>
                  <a:gd name="T35"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 h="69">
                    <a:moveTo>
                      <a:pt x="9" y="69"/>
                    </a:moveTo>
                    <a:cubicBezTo>
                      <a:pt x="9" y="69"/>
                      <a:pt x="7" y="59"/>
                      <a:pt x="4" y="42"/>
                    </a:cubicBezTo>
                    <a:cubicBezTo>
                      <a:pt x="2" y="26"/>
                      <a:pt x="0" y="20"/>
                      <a:pt x="0" y="20"/>
                    </a:cubicBezTo>
                    <a:cubicBezTo>
                      <a:pt x="14" y="17"/>
                      <a:pt x="14" y="17"/>
                      <a:pt x="14" y="17"/>
                    </a:cubicBezTo>
                    <a:cubicBezTo>
                      <a:pt x="15" y="22"/>
                      <a:pt x="17" y="25"/>
                      <a:pt x="19" y="26"/>
                    </a:cubicBezTo>
                    <a:cubicBezTo>
                      <a:pt x="22" y="27"/>
                      <a:pt x="27" y="27"/>
                      <a:pt x="36" y="26"/>
                    </a:cubicBezTo>
                    <a:cubicBezTo>
                      <a:pt x="78" y="18"/>
                      <a:pt x="78" y="18"/>
                      <a:pt x="78" y="18"/>
                    </a:cubicBezTo>
                    <a:cubicBezTo>
                      <a:pt x="86" y="17"/>
                      <a:pt x="91" y="15"/>
                      <a:pt x="93" y="13"/>
                    </a:cubicBezTo>
                    <a:cubicBezTo>
                      <a:pt x="95" y="11"/>
                      <a:pt x="96" y="7"/>
                      <a:pt x="96" y="3"/>
                    </a:cubicBezTo>
                    <a:cubicBezTo>
                      <a:pt x="109" y="0"/>
                      <a:pt x="109" y="0"/>
                      <a:pt x="109" y="0"/>
                    </a:cubicBezTo>
                    <a:cubicBezTo>
                      <a:pt x="118" y="49"/>
                      <a:pt x="118" y="49"/>
                      <a:pt x="118" y="49"/>
                    </a:cubicBezTo>
                    <a:cubicBezTo>
                      <a:pt x="104" y="52"/>
                      <a:pt x="104" y="52"/>
                      <a:pt x="104" y="52"/>
                    </a:cubicBezTo>
                    <a:cubicBezTo>
                      <a:pt x="103" y="47"/>
                      <a:pt x="102" y="44"/>
                      <a:pt x="99" y="43"/>
                    </a:cubicBezTo>
                    <a:cubicBezTo>
                      <a:pt x="96" y="42"/>
                      <a:pt x="91" y="42"/>
                      <a:pt x="82" y="44"/>
                    </a:cubicBezTo>
                    <a:cubicBezTo>
                      <a:pt x="40" y="51"/>
                      <a:pt x="40" y="51"/>
                      <a:pt x="40" y="51"/>
                    </a:cubicBezTo>
                    <a:cubicBezTo>
                      <a:pt x="32" y="52"/>
                      <a:pt x="27" y="54"/>
                      <a:pt x="25" y="56"/>
                    </a:cubicBezTo>
                    <a:cubicBezTo>
                      <a:pt x="23" y="58"/>
                      <a:pt x="22" y="62"/>
                      <a:pt x="23" y="67"/>
                    </a:cubicBezTo>
                    <a:lnTo>
                      <a:pt x="9" y="69"/>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1" name="Freeform 230"/>
              <p:cNvSpPr/>
              <p:nvPr/>
            </p:nvSpPr>
            <p:spPr bwMode="auto">
              <a:xfrm>
                <a:off x="4811" y="3118"/>
                <a:ext cx="291" cy="241"/>
              </a:xfrm>
              <a:custGeom>
                <a:avLst/>
                <a:gdLst>
                  <a:gd name="T0" fmla="*/ 28 w 134"/>
                  <a:gd name="T1" fmla="*/ 116 h 116"/>
                  <a:gd name="T2" fmla="*/ 16 w 134"/>
                  <a:gd name="T3" fmla="*/ 76 h 116"/>
                  <a:gd name="T4" fmla="*/ 68 w 134"/>
                  <a:gd name="T5" fmla="*/ 26 h 116"/>
                  <a:gd name="T6" fmla="*/ 39 w 134"/>
                  <a:gd name="T7" fmla="*/ 34 h 116"/>
                  <a:gd name="T8" fmla="*/ 24 w 134"/>
                  <a:gd name="T9" fmla="*/ 41 h 116"/>
                  <a:gd name="T10" fmla="*/ 23 w 134"/>
                  <a:gd name="T11" fmla="*/ 50 h 116"/>
                  <a:gd name="T12" fmla="*/ 10 w 134"/>
                  <a:gd name="T13" fmla="*/ 54 h 116"/>
                  <a:gd name="T14" fmla="*/ 0 w 134"/>
                  <a:gd name="T15" fmla="*/ 19 h 116"/>
                  <a:gd name="T16" fmla="*/ 13 w 134"/>
                  <a:gd name="T17" fmla="*/ 15 h 116"/>
                  <a:gd name="T18" fmla="*/ 19 w 134"/>
                  <a:gd name="T19" fmla="*/ 23 h 116"/>
                  <a:gd name="T20" fmla="*/ 36 w 134"/>
                  <a:gd name="T21" fmla="*/ 21 h 116"/>
                  <a:gd name="T22" fmla="*/ 109 w 134"/>
                  <a:gd name="T23" fmla="*/ 0 h 116"/>
                  <a:gd name="T24" fmla="*/ 114 w 134"/>
                  <a:gd name="T25" fmla="*/ 18 h 116"/>
                  <a:gd name="T26" fmla="*/ 46 w 134"/>
                  <a:gd name="T27" fmla="*/ 85 h 116"/>
                  <a:gd name="T28" fmla="*/ 95 w 134"/>
                  <a:gd name="T29" fmla="*/ 71 h 116"/>
                  <a:gd name="T30" fmla="*/ 110 w 134"/>
                  <a:gd name="T31" fmla="*/ 65 h 116"/>
                  <a:gd name="T32" fmla="*/ 111 w 134"/>
                  <a:gd name="T33" fmla="*/ 55 h 116"/>
                  <a:gd name="T34" fmla="*/ 124 w 134"/>
                  <a:gd name="T35" fmla="*/ 51 h 116"/>
                  <a:gd name="T36" fmla="*/ 134 w 134"/>
                  <a:gd name="T37" fmla="*/ 87 h 116"/>
                  <a:gd name="T38" fmla="*/ 121 w 134"/>
                  <a:gd name="T39" fmla="*/ 90 h 116"/>
                  <a:gd name="T40" fmla="*/ 115 w 134"/>
                  <a:gd name="T41" fmla="*/ 82 h 116"/>
                  <a:gd name="T42" fmla="*/ 98 w 134"/>
                  <a:gd name="T43" fmla="*/ 84 h 116"/>
                  <a:gd name="T44" fmla="*/ 57 w 134"/>
                  <a:gd name="T45" fmla="*/ 96 h 116"/>
                  <a:gd name="T46" fmla="*/ 42 w 134"/>
                  <a:gd name="T47" fmla="*/ 103 h 116"/>
                  <a:gd name="T48" fmla="*/ 41 w 134"/>
                  <a:gd name="T49" fmla="*/ 113 h 116"/>
                  <a:gd name="T50" fmla="*/ 28 w 134"/>
                  <a:gd name="T51"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4" h="116">
                    <a:moveTo>
                      <a:pt x="28" y="116"/>
                    </a:moveTo>
                    <a:cubicBezTo>
                      <a:pt x="16" y="76"/>
                      <a:pt x="16" y="76"/>
                      <a:pt x="16" y="76"/>
                    </a:cubicBezTo>
                    <a:cubicBezTo>
                      <a:pt x="68" y="26"/>
                      <a:pt x="68" y="26"/>
                      <a:pt x="68" y="26"/>
                    </a:cubicBezTo>
                    <a:cubicBezTo>
                      <a:pt x="39" y="34"/>
                      <a:pt x="39" y="34"/>
                      <a:pt x="39" y="34"/>
                    </a:cubicBezTo>
                    <a:cubicBezTo>
                      <a:pt x="31" y="36"/>
                      <a:pt x="26" y="39"/>
                      <a:pt x="24" y="41"/>
                    </a:cubicBezTo>
                    <a:cubicBezTo>
                      <a:pt x="22" y="43"/>
                      <a:pt x="22" y="46"/>
                      <a:pt x="23" y="50"/>
                    </a:cubicBezTo>
                    <a:cubicBezTo>
                      <a:pt x="10" y="54"/>
                      <a:pt x="10" y="54"/>
                      <a:pt x="10" y="54"/>
                    </a:cubicBezTo>
                    <a:cubicBezTo>
                      <a:pt x="0" y="19"/>
                      <a:pt x="0" y="19"/>
                      <a:pt x="0" y="19"/>
                    </a:cubicBezTo>
                    <a:cubicBezTo>
                      <a:pt x="13" y="15"/>
                      <a:pt x="13" y="15"/>
                      <a:pt x="13" y="15"/>
                    </a:cubicBezTo>
                    <a:cubicBezTo>
                      <a:pt x="15" y="20"/>
                      <a:pt x="17" y="22"/>
                      <a:pt x="19" y="23"/>
                    </a:cubicBezTo>
                    <a:cubicBezTo>
                      <a:pt x="22" y="24"/>
                      <a:pt x="28" y="23"/>
                      <a:pt x="36" y="21"/>
                    </a:cubicBezTo>
                    <a:cubicBezTo>
                      <a:pt x="109" y="0"/>
                      <a:pt x="109" y="0"/>
                      <a:pt x="109" y="0"/>
                    </a:cubicBezTo>
                    <a:cubicBezTo>
                      <a:pt x="114" y="18"/>
                      <a:pt x="114" y="18"/>
                      <a:pt x="114" y="18"/>
                    </a:cubicBezTo>
                    <a:cubicBezTo>
                      <a:pt x="46" y="85"/>
                      <a:pt x="46" y="85"/>
                      <a:pt x="46" y="85"/>
                    </a:cubicBezTo>
                    <a:cubicBezTo>
                      <a:pt x="95" y="71"/>
                      <a:pt x="95" y="71"/>
                      <a:pt x="95" y="71"/>
                    </a:cubicBezTo>
                    <a:cubicBezTo>
                      <a:pt x="103" y="69"/>
                      <a:pt x="108" y="67"/>
                      <a:pt x="110" y="65"/>
                    </a:cubicBezTo>
                    <a:cubicBezTo>
                      <a:pt x="112" y="63"/>
                      <a:pt x="112" y="59"/>
                      <a:pt x="111" y="55"/>
                    </a:cubicBezTo>
                    <a:cubicBezTo>
                      <a:pt x="124" y="51"/>
                      <a:pt x="124" y="51"/>
                      <a:pt x="124" y="51"/>
                    </a:cubicBezTo>
                    <a:cubicBezTo>
                      <a:pt x="134" y="87"/>
                      <a:pt x="134" y="87"/>
                      <a:pt x="134" y="87"/>
                    </a:cubicBezTo>
                    <a:cubicBezTo>
                      <a:pt x="121" y="90"/>
                      <a:pt x="121" y="90"/>
                      <a:pt x="121" y="90"/>
                    </a:cubicBezTo>
                    <a:cubicBezTo>
                      <a:pt x="120" y="86"/>
                      <a:pt x="118" y="83"/>
                      <a:pt x="115" y="82"/>
                    </a:cubicBezTo>
                    <a:cubicBezTo>
                      <a:pt x="112" y="81"/>
                      <a:pt x="107" y="82"/>
                      <a:pt x="98" y="84"/>
                    </a:cubicBezTo>
                    <a:cubicBezTo>
                      <a:pt x="57" y="96"/>
                      <a:pt x="57" y="96"/>
                      <a:pt x="57" y="96"/>
                    </a:cubicBezTo>
                    <a:cubicBezTo>
                      <a:pt x="49" y="98"/>
                      <a:pt x="44" y="100"/>
                      <a:pt x="42" y="103"/>
                    </a:cubicBezTo>
                    <a:cubicBezTo>
                      <a:pt x="40" y="105"/>
                      <a:pt x="40" y="108"/>
                      <a:pt x="41" y="113"/>
                    </a:cubicBezTo>
                    <a:lnTo>
                      <a:pt x="28" y="11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2" name="Freeform 231"/>
              <p:cNvSpPr>
                <a:spLocks noEditPoints="1"/>
              </p:cNvSpPr>
              <p:nvPr/>
            </p:nvSpPr>
            <p:spPr bwMode="auto">
              <a:xfrm>
                <a:off x="4771" y="2877"/>
                <a:ext cx="271" cy="231"/>
              </a:xfrm>
              <a:custGeom>
                <a:avLst/>
                <a:gdLst>
                  <a:gd name="T0" fmla="*/ 55 w 129"/>
                  <a:gd name="T1" fmla="*/ 65 h 104"/>
                  <a:gd name="T2" fmla="*/ 64 w 129"/>
                  <a:gd name="T3" fmla="*/ 83 h 104"/>
                  <a:gd name="T4" fmla="*/ 30 w 129"/>
                  <a:gd name="T5" fmla="*/ 87 h 104"/>
                  <a:gd name="T6" fmla="*/ 55 w 129"/>
                  <a:gd name="T7" fmla="*/ 65 h 104"/>
                  <a:gd name="T8" fmla="*/ 92 w 129"/>
                  <a:gd name="T9" fmla="*/ 96 h 104"/>
                  <a:gd name="T10" fmla="*/ 94 w 129"/>
                  <a:gd name="T11" fmla="*/ 96 h 104"/>
                  <a:gd name="T12" fmla="*/ 116 w 129"/>
                  <a:gd name="T13" fmla="*/ 104 h 104"/>
                  <a:gd name="T14" fmla="*/ 129 w 129"/>
                  <a:gd name="T15" fmla="*/ 98 h 104"/>
                  <a:gd name="T16" fmla="*/ 112 w 129"/>
                  <a:gd name="T17" fmla="*/ 61 h 104"/>
                  <a:gd name="T18" fmla="*/ 100 w 129"/>
                  <a:gd name="T19" fmla="*/ 66 h 104"/>
                  <a:gd name="T20" fmla="*/ 101 w 129"/>
                  <a:gd name="T21" fmla="*/ 75 h 104"/>
                  <a:gd name="T22" fmla="*/ 97 w 129"/>
                  <a:gd name="T23" fmla="*/ 79 h 104"/>
                  <a:gd name="T24" fmla="*/ 95 w 129"/>
                  <a:gd name="T25" fmla="*/ 80 h 104"/>
                  <a:gd name="T26" fmla="*/ 94 w 129"/>
                  <a:gd name="T27" fmla="*/ 80 h 104"/>
                  <a:gd name="T28" fmla="*/ 78 w 129"/>
                  <a:gd name="T29" fmla="*/ 83 h 104"/>
                  <a:gd name="T30" fmla="*/ 66 w 129"/>
                  <a:gd name="T31" fmla="*/ 55 h 104"/>
                  <a:gd name="T32" fmla="*/ 77 w 129"/>
                  <a:gd name="T33" fmla="*/ 44 h 104"/>
                  <a:gd name="T34" fmla="*/ 79 w 129"/>
                  <a:gd name="T35" fmla="*/ 43 h 104"/>
                  <a:gd name="T36" fmla="*/ 81 w 129"/>
                  <a:gd name="T37" fmla="*/ 42 h 104"/>
                  <a:gd name="T38" fmla="*/ 87 w 129"/>
                  <a:gd name="T39" fmla="*/ 42 h 104"/>
                  <a:gd name="T40" fmla="*/ 91 w 129"/>
                  <a:gd name="T41" fmla="*/ 48 h 104"/>
                  <a:gd name="T42" fmla="*/ 92 w 129"/>
                  <a:gd name="T43" fmla="*/ 49 h 104"/>
                  <a:gd name="T44" fmla="*/ 104 w 129"/>
                  <a:gd name="T45" fmla="*/ 43 h 104"/>
                  <a:gd name="T46" fmla="*/ 84 w 129"/>
                  <a:gd name="T47" fmla="*/ 0 h 104"/>
                  <a:gd name="T48" fmla="*/ 71 w 129"/>
                  <a:gd name="T49" fmla="*/ 5 h 104"/>
                  <a:gd name="T50" fmla="*/ 64 w 129"/>
                  <a:gd name="T51" fmla="*/ 23 h 104"/>
                  <a:gd name="T52" fmla="*/ 63 w 129"/>
                  <a:gd name="T53" fmla="*/ 24 h 104"/>
                  <a:gd name="T54" fmla="*/ 0 w 129"/>
                  <a:gd name="T55" fmla="*/ 82 h 104"/>
                  <a:gd name="T56" fmla="*/ 10 w 129"/>
                  <a:gd name="T57" fmla="*/ 102 h 104"/>
                  <a:gd name="T58" fmla="*/ 92 w 129"/>
                  <a:gd name="T59"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9" h="104">
                    <a:moveTo>
                      <a:pt x="55" y="65"/>
                    </a:moveTo>
                    <a:cubicBezTo>
                      <a:pt x="64" y="83"/>
                      <a:pt x="64" y="83"/>
                      <a:pt x="64" y="83"/>
                    </a:cubicBezTo>
                    <a:cubicBezTo>
                      <a:pt x="30" y="87"/>
                      <a:pt x="30" y="87"/>
                      <a:pt x="30" y="87"/>
                    </a:cubicBezTo>
                    <a:lnTo>
                      <a:pt x="55" y="65"/>
                    </a:lnTo>
                    <a:close/>
                    <a:moveTo>
                      <a:pt x="92" y="96"/>
                    </a:moveTo>
                    <a:cubicBezTo>
                      <a:pt x="93" y="96"/>
                      <a:pt x="93" y="96"/>
                      <a:pt x="94" y="96"/>
                    </a:cubicBezTo>
                    <a:cubicBezTo>
                      <a:pt x="105" y="95"/>
                      <a:pt x="112" y="98"/>
                      <a:pt x="116" y="104"/>
                    </a:cubicBezTo>
                    <a:cubicBezTo>
                      <a:pt x="129" y="98"/>
                      <a:pt x="129" y="98"/>
                      <a:pt x="129" y="98"/>
                    </a:cubicBezTo>
                    <a:cubicBezTo>
                      <a:pt x="112" y="61"/>
                      <a:pt x="112" y="61"/>
                      <a:pt x="112" y="61"/>
                    </a:cubicBezTo>
                    <a:cubicBezTo>
                      <a:pt x="100" y="66"/>
                      <a:pt x="100" y="66"/>
                      <a:pt x="100" y="66"/>
                    </a:cubicBezTo>
                    <a:cubicBezTo>
                      <a:pt x="101" y="70"/>
                      <a:pt x="102" y="73"/>
                      <a:pt x="101" y="75"/>
                    </a:cubicBezTo>
                    <a:cubicBezTo>
                      <a:pt x="101" y="77"/>
                      <a:pt x="99" y="78"/>
                      <a:pt x="97" y="79"/>
                    </a:cubicBezTo>
                    <a:cubicBezTo>
                      <a:pt x="96" y="80"/>
                      <a:pt x="96" y="80"/>
                      <a:pt x="95" y="80"/>
                    </a:cubicBezTo>
                    <a:cubicBezTo>
                      <a:pt x="95" y="80"/>
                      <a:pt x="94" y="80"/>
                      <a:pt x="94" y="80"/>
                    </a:cubicBezTo>
                    <a:cubicBezTo>
                      <a:pt x="78" y="83"/>
                      <a:pt x="78" y="83"/>
                      <a:pt x="78" y="83"/>
                    </a:cubicBezTo>
                    <a:cubicBezTo>
                      <a:pt x="66" y="55"/>
                      <a:pt x="66" y="55"/>
                      <a:pt x="66" y="55"/>
                    </a:cubicBezTo>
                    <a:cubicBezTo>
                      <a:pt x="77" y="44"/>
                      <a:pt x="77" y="44"/>
                      <a:pt x="77" y="44"/>
                    </a:cubicBezTo>
                    <a:cubicBezTo>
                      <a:pt x="78" y="44"/>
                      <a:pt x="78" y="43"/>
                      <a:pt x="79" y="43"/>
                    </a:cubicBezTo>
                    <a:cubicBezTo>
                      <a:pt x="80" y="43"/>
                      <a:pt x="81" y="42"/>
                      <a:pt x="81" y="42"/>
                    </a:cubicBezTo>
                    <a:cubicBezTo>
                      <a:pt x="84" y="41"/>
                      <a:pt x="85" y="41"/>
                      <a:pt x="87" y="42"/>
                    </a:cubicBezTo>
                    <a:cubicBezTo>
                      <a:pt x="88" y="43"/>
                      <a:pt x="90" y="45"/>
                      <a:pt x="91" y="48"/>
                    </a:cubicBezTo>
                    <a:cubicBezTo>
                      <a:pt x="92" y="49"/>
                      <a:pt x="92" y="49"/>
                      <a:pt x="92" y="49"/>
                    </a:cubicBezTo>
                    <a:cubicBezTo>
                      <a:pt x="104" y="43"/>
                      <a:pt x="104" y="43"/>
                      <a:pt x="104" y="43"/>
                    </a:cubicBezTo>
                    <a:cubicBezTo>
                      <a:pt x="84" y="0"/>
                      <a:pt x="84" y="0"/>
                      <a:pt x="84" y="0"/>
                    </a:cubicBezTo>
                    <a:cubicBezTo>
                      <a:pt x="71" y="5"/>
                      <a:pt x="71" y="5"/>
                      <a:pt x="71" y="5"/>
                    </a:cubicBezTo>
                    <a:cubicBezTo>
                      <a:pt x="73" y="11"/>
                      <a:pt x="71" y="17"/>
                      <a:pt x="64" y="23"/>
                    </a:cubicBezTo>
                    <a:cubicBezTo>
                      <a:pt x="63" y="24"/>
                      <a:pt x="63" y="24"/>
                      <a:pt x="63" y="24"/>
                    </a:cubicBezTo>
                    <a:cubicBezTo>
                      <a:pt x="0" y="82"/>
                      <a:pt x="0" y="82"/>
                      <a:pt x="0" y="82"/>
                    </a:cubicBezTo>
                    <a:cubicBezTo>
                      <a:pt x="10" y="102"/>
                      <a:pt x="10" y="102"/>
                      <a:pt x="10" y="102"/>
                    </a:cubicBezTo>
                    <a:lnTo>
                      <a:pt x="92" y="9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3" name="Freeform 232"/>
              <p:cNvSpPr/>
              <p:nvPr/>
            </p:nvSpPr>
            <p:spPr bwMode="auto">
              <a:xfrm>
                <a:off x="4510" y="4472"/>
                <a:ext cx="301" cy="311"/>
              </a:xfrm>
              <a:custGeom>
                <a:avLst/>
                <a:gdLst>
                  <a:gd name="T0" fmla="*/ 0 w 142"/>
                  <a:gd name="T1" fmla="*/ 78 h 148"/>
                  <a:gd name="T2" fmla="*/ 27 w 142"/>
                  <a:gd name="T3" fmla="*/ 45 h 148"/>
                  <a:gd name="T4" fmla="*/ 97 w 142"/>
                  <a:gd name="T5" fmla="*/ 59 h 148"/>
                  <a:gd name="T6" fmla="*/ 75 w 142"/>
                  <a:gd name="T7" fmla="*/ 41 h 148"/>
                  <a:gd name="T8" fmla="*/ 61 w 142"/>
                  <a:gd name="T9" fmla="*/ 32 h 148"/>
                  <a:gd name="T10" fmla="*/ 52 w 142"/>
                  <a:gd name="T11" fmla="*/ 36 h 148"/>
                  <a:gd name="T12" fmla="*/ 42 w 142"/>
                  <a:gd name="T13" fmla="*/ 28 h 148"/>
                  <a:gd name="T14" fmla="*/ 65 w 142"/>
                  <a:gd name="T15" fmla="*/ 0 h 148"/>
                  <a:gd name="T16" fmla="*/ 76 w 142"/>
                  <a:gd name="T17" fmla="*/ 9 h 148"/>
                  <a:gd name="T18" fmla="*/ 73 w 142"/>
                  <a:gd name="T19" fmla="*/ 18 h 148"/>
                  <a:gd name="T20" fmla="*/ 84 w 142"/>
                  <a:gd name="T21" fmla="*/ 30 h 148"/>
                  <a:gd name="T22" fmla="*/ 142 w 142"/>
                  <a:gd name="T23" fmla="*/ 79 h 148"/>
                  <a:gd name="T24" fmla="*/ 131 w 142"/>
                  <a:gd name="T25" fmla="*/ 93 h 148"/>
                  <a:gd name="T26" fmla="*/ 36 w 142"/>
                  <a:gd name="T27" fmla="*/ 74 h 148"/>
                  <a:gd name="T28" fmla="*/ 75 w 142"/>
                  <a:gd name="T29" fmla="*/ 107 h 148"/>
                  <a:gd name="T30" fmla="*/ 89 w 142"/>
                  <a:gd name="T31" fmla="*/ 116 h 148"/>
                  <a:gd name="T32" fmla="*/ 98 w 142"/>
                  <a:gd name="T33" fmla="*/ 111 h 148"/>
                  <a:gd name="T34" fmla="*/ 108 w 142"/>
                  <a:gd name="T35" fmla="*/ 119 h 148"/>
                  <a:gd name="T36" fmla="*/ 84 w 142"/>
                  <a:gd name="T37" fmla="*/ 148 h 148"/>
                  <a:gd name="T38" fmla="*/ 74 w 142"/>
                  <a:gd name="T39" fmla="*/ 139 h 148"/>
                  <a:gd name="T40" fmla="*/ 77 w 142"/>
                  <a:gd name="T41" fmla="*/ 130 h 148"/>
                  <a:gd name="T42" fmla="*/ 66 w 142"/>
                  <a:gd name="T43" fmla="*/ 117 h 148"/>
                  <a:gd name="T44" fmla="*/ 33 w 142"/>
                  <a:gd name="T45" fmla="*/ 90 h 148"/>
                  <a:gd name="T46" fmla="*/ 19 w 142"/>
                  <a:gd name="T47" fmla="*/ 81 h 148"/>
                  <a:gd name="T48" fmla="*/ 10 w 142"/>
                  <a:gd name="T49" fmla="*/ 86 h 148"/>
                  <a:gd name="T50" fmla="*/ 0 w 142"/>
                  <a:gd name="T51" fmla="*/ 7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148">
                    <a:moveTo>
                      <a:pt x="0" y="78"/>
                    </a:moveTo>
                    <a:cubicBezTo>
                      <a:pt x="27" y="45"/>
                      <a:pt x="27" y="45"/>
                      <a:pt x="27" y="45"/>
                    </a:cubicBezTo>
                    <a:cubicBezTo>
                      <a:pt x="97" y="59"/>
                      <a:pt x="97" y="59"/>
                      <a:pt x="97" y="59"/>
                    </a:cubicBezTo>
                    <a:cubicBezTo>
                      <a:pt x="75" y="41"/>
                      <a:pt x="75" y="41"/>
                      <a:pt x="75" y="41"/>
                    </a:cubicBezTo>
                    <a:cubicBezTo>
                      <a:pt x="68" y="35"/>
                      <a:pt x="63" y="32"/>
                      <a:pt x="61" y="32"/>
                    </a:cubicBezTo>
                    <a:cubicBezTo>
                      <a:pt x="58" y="32"/>
                      <a:pt x="55" y="33"/>
                      <a:pt x="52" y="36"/>
                    </a:cubicBezTo>
                    <a:cubicBezTo>
                      <a:pt x="42" y="28"/>
                      <a:pt x="42" y="28"/>
                      <a:pt x="42" y="28"/>
                    </a:cubicBezTo>
                    <a:cubicBezTo>
                      <a:pt x="65" y="0"/>
                      <a:pt x="65" y="0"/>
                      <a:pt x="65" y="0"/>
                    </a:cubicBezTo>
                    <a:cubicBezTo>
                      <a:pt x="76" y="9"/>
                      <a:pt x="76" y="9"/>
                      <a:pt x="76" y="9"/>
                    </a:cubicBezTo>
                    <a:cubicBezTo>
                      <a:pt x="73" y="12"/>
                      <a:pt x="72" y="15"/>
                      <a:pt x="73" y="18"/>
                    </a:cubicBezTo>
                    <a:cubicBezTo>
                      <a:pt x="73" y="21"/>
                      <a:pt x="77" y="25"/>
                      <a:pt x="84" y="30"/>
                    </a:cubicBezTo>
                    <a:cubicBezTo>
                      <a:pt x="142" y="79"/>
                      <a:pt x="142" y="79"/>
                      <a:pt x="142" y="79"/>
                    </a:cubicBezTo>
                    <a:cubicBezTo>
                      <a:pt x="131" y="93"/>
                      <a:pt x="131" y="93"/>
                      <a:pt x="131" y="93"/>
                    </a:cubicBezTo>
                    <a:cubicBezTo>
                      <a:pt x="36" y="74"/>
                      <a:pt x="36" y="74"/>
                      <a:pt x="36" y="74"/>
                    </a:cubicBezTo>
                    <a:cubicBezTo>
                      <a:pt x="75" y="107"/>
                      <a:pt x="75" y="107"/>
                      <a:pt x="75" y="107"/>
                    </a:cubicBezTo>
                    <a:cubicBezTo>
                      <a:pt x="81" y="113"/>
                      <a:pt x="86" y="116"/>
                      <a:pt x="89" y="116"/>
                    </a:cubicBezTo>
                    <a:cubicBezTo>
                      <a:pt x="92" y="116"/>
                      <a:pt x="95" y="114"/>
                      <a:pt x="98" y="111"/>
                    </a:cubicBezTo>
                    <a:cubicBezTo>
                      <a:pt x="108" y="119"/>
                      <a:pt x="108" y="119"/>
                      <a:pt x="108" y="119"/>
                    </a:cubicBezTo>
                    <a:cubicBezTo>
                      <a:pt x="84" y="148"/>
                      <a:pt x="84" y="148"/>
                      <a:pt x="84" y="148"/>
                    </a:cubicBezTo>
                    <a:cubicBezTo>
                      <a:pt x="74" y="139"/>
                      <a:pt x="74" y="139"/>
                      <a:pt x="74" y="139"/>
                    </a:cubicBezTo>
                    <a:cubicBezTo>
                      <a:pt x="77" y="135"/>
                      <a:pt x="78" y="132"/>
                      <a:pt x="77" y="130"/>
                    </a:cubicBezTo>
                    <a:cubicBezTo>
                      <a:pt x="76" y="127"/>
                      <a:pt x="72" y="123"/>
                      <a:pt x="66" y="117"/>
                    </a:cubicBezTo>
                    <a:cubicBezTo>
                      <a:pt x="33" y="90"/>
                      <a:pt x="33" y="90"/>
                      <a:pt x="33" y="90"/>
                    </a:cubicBezTo>
                    <a:cubicBezTo>
                      <a:pt x="26" y="85"/>
                      <a:pt x="22" y="82"/>
                      <a:pt x="19" y="81"/>
                    </a:cubicBezTo>
                    <a:cubicBezTo>
                      <a:pt x="16" y="81"/>
                      <a:pt x="13" y="83"/>
                      <a:pt x="10" y="86"/>
                    </a:cubicBezTo>
                    <a:lnTo>
                      <a:pt x="0" y="78"/>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4" name="Freeform 233"/>
              <p:cNvSpPr>
                <a:spLocks noEditPoints="1"/>
              </p:cNvSpPr>
              <p:nvPr/>
            </p:nvSpPr>
            <p:spPr bwMode="auto">
              <a:xfrm>
                <a:off x="2219" y="2365"/>
                <a:ext cx="2582" cy="2579"/>
              </a:xfrm>
              <a:custGeom>
                <a:avLst/>
                <a:gdLst>
                  <a:gd name="T0" fmla="*/ 602 w 1205"/>
                  <a:gd name="T1" fmla="*/ 0 h 1205"/>
                  <a:gd name="T2" fmla="*/ 0 w 1205"/>
                  <a:gd name="T3" fmla="*/ 603 h 1205"/>
                  <a:gd name="T4" fmla="*/ 602 w 1205"/>
                  <a:gd name="T5" fmla="*/ 1205 h 1205"/>
                  <a:gd name="T6" fmla="*/ 1205 w 1205"/>
                  <a:gd name="T7" fmla="*/ 603 h 1205"/>
                  <a:gd name="T8" fmla="*/ 602 w 1205"/>
                  <a:gd name="T9" fmla="*/ 0 h 1205"/>
                  <a:gd name="T10" fmla="*/ 602 w 1205"/>
                  <a:gd name="T11" fmla="*/ 1192 h 1205"/>
                  <a:gd name="T12" fmla="*/ 13 w 1205"/>
                  <a:gd name="T13" fmla="*/ 603 h 1205"/>
                  <a:gd name="T14" fmla="*/ 602 w 1205"/>
                  <a:gd name="T15" fmla="*/ 13 h 1205"/>
                  <a:gd name="T16" fmla="*/ 1192 w 1205"/>
                  <a:gd name="T17" fmla="*/ 603 h 1205"/>
                  <a:gd name="T18" fmla="*/ 602 w 1205"/>
                  <a:gd name="T19" fmla="*/ 1192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5" h="1205">
                    <a:moveTo>
                      <a:pt x="602" y="0"/>
                    </a:moveTo>
                    <a:cubicBezTo>
                      <a:pt x="269" y="0"/>
                      <a:pt x="0" y="270"/>
                      <a:pt x="0" y="603"/>
                    </a:cubicBezTo>
                    <a:cubicBezTo>
                      <a:pt x="0" y="935"/>
                      <a:pt x="269" y="1205"/>
                      <a:pt x="602" y="1205"/>
                    </a:cubicBezTo>
                    <a:cubicBezTo>
                      <a:pt x="935" y="1205"/>
                      <a:pt x="1205" y="935"/>
                      <a:pt x="1205" y="603"/>
                    </a:cubicBezTo>
                    <a:cubicBezTo>
                      <a:pt x="1205" y="270"/>
                      <a:pt x="935" y="0"/>
                      <a:pt x="602" y="0"/>
                    </a:cubicBezTo>
                    <a:close/>
                    <a:moveTo>
                      <a:pt x="602" y="1192"/>
                    </a:moveTo>
                    <a:cubicBezTo>
                      <a:pt x="277" y="1192"/>
                      <a:pt x="13" y="928"/>
                      <a:pt x="13" y="603"/>
                    </a:cubicBezTo>
                    <a:cubicBezTo>
                      <a:pt x="13" y="277"/>
                      <a:pt x="277" y="13"/>
                      <a:pt x="602" y="13"/>
                    </a:cubicBezTo>
                    <a:cubicBezTo>
                      <a:pt x="928" y="13"/>
                      <a:pt x="1192" y="277"/>
                      <a:pt x="1192" y="603"/>
                    </a:cubicBezTo>
                    <a:cubicBezTo>
                      <a:pt x="1192" y="928"/>
                      <a:pt x="928" y="1192"/>
                      <a:pt x="602" y="1192"/>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5" name="Freeform 234"/>
              <p:cNvSpPr/>
              <p:nvPr/>
            </p:nvSpPr>
            <p:spPr bwMode="auto">
              <a:xfrm>
                <a:off x="2801" y="2456"/>
                <a:ext cx="1889" cy="1565"/>
              </a:xfrm>
              <a:custGeom>
                <a:avLst/>
                <a:gdLst>
                  <a:gd name="T0" fmla="*/ 330 w 883"/>
                  <a:gd name="T1" fmla="*/ 0 h 736"/>
                  <a:gd name="T2" fmla="*/ 0 w 883"/>
                  <a:gd name="T3" fmla="*/ 586 h 736"/>
                  <a:gd name="T4" fmla="*/ 6 w 883"/>
                  <a:gd name="T5" fmla="*/ 694 h 736"/>
                  <a:gd name="T6" fmla="*/ 108 w 883"/>
                  <a:gd name="T7" fmla="*/ 719 h 736"/>
                  <a:gd name="T8" fmla="*/ 96 w 883"/>
                  <a:gd name="T9" fmla="*/ 572 h 736"/>
                  <a:gd name="T10" fmla="*/ 312 w 883"/>
                  <a:gd name="T11" fmla="*/ 47 h 736"/>
                  <a:gd name="T12" fmla="*/ 149 w 883"/>
                  <a:gd name="T13" fmla="*/ 526 h 736"/>
                  <a:gd name="T14" fmla="*/ 173 w 883"/>
                  <a:gd name="T15" fmla="*/ 729 h 736"/>
                  <a:gd name="T16" fmla="*/ 320 w 883"/>
                  <a:gd name="T17" fmla="*/ 734 h 736"/>
                  <a:gd name="T18" fmla="*/ 883 w 883"/>
                  <a:gd name="T19" fmla="*/ 462 h 736"/>
                  <a:gd name="T20" fmla="*/ 330 w 883"/>
                  <a:gd name="T21" fmla="*/ 0 h 736"/>
                  <a:gd name="T22" fmla="*/ 330 w 883"/>
                  <a:gd name="T23"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3" h="736">
                    <a:moveTo>
                      <a:pt x="330" y="0"/>
                    </a:moveTo>
                    <a:cubicBezTo>
                      <a:pt x="142" y="52"/>
                      <a:pt x="0" y="294"/>
                      <a:pt x="0" y="586"/>
                    </a:cubicBezTo>
                    <a:cubicBezTo>
                      <a:pt x="0" y="623"/>
                      <a:pt x="2" y="659"/>
                      <a:pt x="6" y="694"/>
                    </a:cubicBezTo>
                    <a:cubicBezTo>
                      <a:pt x="39" y="704"/>
                      <a:pt x="73" y="713"/>
                      <a:pt x="108" y="719"/>
                    </a:cubicBezTo>
                    <a:cubicBezTo>
                      <a:pt x="100" y="672"/>
                      <a:pt x="96" y="623"/>
                      <a:pt x="96" y="572"/>
                    </a:cubicBezTo>
                    <a:cubicBezTo>
                      <a:pt x="96" y="330"/>
                      <a:pt x="186" y="125"/>
                      <a:pt x="312" y="47"/>
                    </a:cubicBezTo>
                    <a:cubicBezTo>
                      <a:pt x="213" y="156"/>
                      <a:pt x="149" y="330"/>
                      <a:pt x="149" y="526"/>
                    </a:cubicBezTo>
                    <a:cubicBezTo>
                      <a:pt x="149" y="597"/>
                      <a:pt x="157" y="665"/>
                      <a:pt x="173" y="729"/>
                    </a:cubicBezTo>
                    <a:cubicBezTo>
                      <a:pt x="220" y="734"/>
                      <a:pt x="269" y="736"/>
                      <a:pt x="320" y="734"/>
                    </a:cubicBezTo>
                    <a:cubicBezTo>
                      <a:pt x="584" y="723"/>
                      <a:pt x="806" y="610"/>
                      <a:pt x="883" y="462"/>
                    </a:cubicBezTo>
                    <a:cubicBezTo>
                      <a:pt x="836" y="199"/>
                      <a:pt x="607" y="0"/>
                      <a:pt x="330" y="0"/>
                    </a:cubicBezTo>
                    <a:cubicBezTo>
                      <a:pt x="330" y="0"/>
                      <a:pt x="330" y="0"/>
                      <a:pt x="330" y="0"/>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6" name="Freeform 235"/>
              <p:cNvSpPr/>
              <p:nvPr/>
            </p:nvSpPr>
            <p:spPr bwMode="auto">
              <a:xfrm>
                <a:off x="2832" y="4011"/>
                <a:ext cx="271" cy="241"/>
              </a:xfrm>
              <a:custGeom>
                <a:avLst/>
                <a:gdLst>
                  <a:gd name="T0" fmla="*/ 126 w 126"/>
                  <a:gd name="T1" fmla="*/ 115 h 115"/>
                  <a:gd name="T2" fmla="*/ 103 w 126"/>
                  <a:gd name="T3" fmla="*/ 30 h 115"/>
                  <a:gd name="T4" fmla="*/ 0 w 126"/>
                  <a:gd name="T5" fmla="*/ 0 h 115"/>
                  <a:gd name="T6" fmla="*/ 18 w 126"/>
                  <a:gd name="T7" fmla="*/ 84 h 115"/>
                  <a:gd name="T8" fmla="*/ 126 w 126"/>
                  <a:gd name="T9" fmla="*/ 115 h 115"/>
                </a:gdLst>
                <a:ahLst/>
                <a:cxnLst>
                  <a:cxn ang="0">
                    <a:pos x="T0" y="T1"/>
                  </a:cxn>
                  <a:cxn ang="0">
                    <a:pos x="T2" y="T3"/>
                  </a:cxn>
                  <a:cxn ang="0">
                    <a:pos x="T4" y="T5"/>
                  </a:cxn>
                  <a:cxn ang="0">
                    <a:pos x="T6" y="T7"/>
                  </a:cxn>
                  <a:cxn ang="0">
                    <a:pos x="T8" y="T9"/>
                  </a:cxn>
                </a:cxnLst>
                <a:rect l="0" t="0" r="r" b="b"/>
                <a:pathLst>
                  <a:path w="126" h="115">
                    <a:moveTo>
                      <a:pt x="126" y="115"/>
                    </a:moveTo>
                    <a:cubicBezTo>
                      <a:pt x="117" y="88"/>
                      <a:pt x="109" y="60"/>
                      <a:pt x="103" y="30"/>
                    </a:cubicBezTo>
                    <a:cubicBezTo>
                      <a:pt x="66" y="22"/>
                      <a:pt x="32" y="12"/>
                      <a:pt x="0" y="0"/>
                    </a:cubicBezTo>
                    <a:cubicBezTo>
                      <a:pt x="4" y="29"/>
                      <a:pt x="11" y="57"/>
                      <a:pt x="18" y="84"/>
                    </a:cubicBezTo>
                    <a:cubicBezTo>
                      <a:pt x="52" y="96"/>
                      <a:pt x="88" y="107"/>
                      <a:pt x="126" y="115"/>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7" name="Freeform 236"/>
              <p:cNvSpPr/>
              <p:nvPr/>
            </p:nvSpPr>
            <p:spPr bwMode="auto">
              <a:xfrm>
                <a:off x="2400" y="4101"/>
                <a:ext cx="1196" cy="753"/>
              </a:xfrm>
              <a:custGeom>
                <a:avLst/>
                <a:gdLst>
                  <a:gd name="T0" fmla="*/ 352 w 560"/>
                  <a:gd name="T1" fmla="*/ 135 h 352"/>
                  <a:gd name="T2" fmla="*/ 246 w 560"/>
                  <a:gd name="T3" fmla="*/ 115 h 352"/>
                  <a:gd name="T4" fmla="*/ 355 w 560"/>
                  <a:gd name="T5" fmla="*/ 294 h 352"/>
                  <a:gd name="T6" fmla="*/ 204 w 560"/>
                  <a:gd name="T7" fmla="*/ 103 h 352"/>
                  <a:gd name="T8" fmla="*/ 0 w 560"/>
                  <a:gd name="T9" fmla="*/ 0 h 352"/>
                  <a:gd name="T10" fmla="*/ 521 w 560"/>
                  <a:gd name="T11" fmla="*/ 352 h 352"/>
                  <a:gd name="T12" fmla="*/ 560 w 560"/>
                  <a:gd name="T13" fmla="*/ 351 h 352"/>
                  <a:gd name="T14" fmla="*/ 352 w 560"/>
                  <a:gd name="T15" fmla="*/ 135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0" h="352">
                    <a:moveTo>
                      <a:pt x="352" y="135"/>
                    </a:moveTo>
                    <a:cubicBezTo>
                      <a:pt x="315" y="130"/>
                      <a:pt x="280" y="123"/>
                      <a:pt x="246" y="115"/>
                    </a:cubicBezTo>
                    <a:cubicBezTo>
                      <a:pt x="274" y="185"/>
                      <a:pt x="311" y="246"/>
                      <a:pt x="355" y="294"/>
                    </a:cubicBezTo>
                    <a:cubicBezTo>
                      <a:pt x="294" y="257"/>
                      <a:pt x="242" y="190"/>
                      <a:pt x="204" y="103"/>
                    </a:cubicBezTo>
                    <a:cubicBezTo>
                      <a:pt x="120" y="78"/>
                      <a:pt x="50" y="43"/>
                      <a:pt x="0" y="0"/>
                    </a:cubicBezTo>
                    <a:cubicBezTo>
                      <a:pt x="83" y="206"/>
                      <a:pt x="285" y="352"/>
                      <a:pt x="521" y="352"/>
                    </a:cubicBezTo>
                    <a:cubicBezTo>
                      <a:pt x="534" y="352"/>
                      <a:pt x="547" y="352"/>
                      <a:pt x="560" y="351"/>
                    </a:cubicBezTo>
                    <a:cubicBezTo>
                      <a:pt x="475" y="327"/>
                      <a:pt x="402" y="247"/>
                      <a:pt x="352" y="135"/>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8" name="Freeform 237"/>
              <p:cNvSpPr/>
              <p:nvPr/>
            </p:nvSpPr>
            <p:spPr bwMode="auto">
              <a:xfrm>
                <a:off x="3203" y="3660"/>
                <a:ext cx="1507" cy="1154"/>
              </a:xfrm>
              <a:custGeom>
                <a:avLst/>
                <a:gdLst>
                  <a:gd name="T0" fmla="*/ 183 w 707"/>
                  <a:gd name="T1" fmla="*/ 215 h 542"/>
                  <a:gd name="T2" fmla="*/ 0 w 707"/>
                  <a:gd name="T3" fmla="*/ 207 h 542"/>
                  <a:gd name="T4" fmla="*/ 32 w 707"/>
                  <a:gd name="T5" fmla="*/ 293 h 542"/>
                  <a:gd name="T6" fmla="*/ 161 w 707"/>
                  <a:gd name="T7" fmla="*/ 301 h 542"/>
                  <a:gd name="T8" fmla="*/ 655 w 707"/>
                  <a:gd name="T9" fmla="*/ 150 h 542"/>
                  <a:gd name="T10" fmla="*/ 114 w 707"/>
                  <a:gd name="T11" fmla="*/ 349 h 542"/>
                  <a:gd name="T12" fmla="*/ 61 w 707"/>
                  <a:gd name="T13" fmla="*/ 348 h 542"/>
                  <a:gd name="T14" fmla="*/ 279 w 707"/>
                  <a:gd name="T15" fmla="*/ 542 h 542"/>
                  <a:gd name="T16" fmla="*/ 707 w 707"/>
                  <a:gd name="T17" fmla="*/ 0 h 542"/>
                  <a:gd name="T18" fmla="*/ 183 w 707"/>
                  <a:gd name="T19" fmla="*/ 215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7" h="542">
                    <a:moveTo>
                      <a:pt x="183" y="215"/>
                    </a:moveTo>
                    <a:cubicBezTo>
                      <a:pt x="119" y="218"/>
                      <a:pt x="57" y="215"/>
                      <a:pt x="0" y="207"/>
                    </a:cubicBezTo>
                    <a:cubicBezTo>
                      <a:pt x="9" y="237"/>
                      <a:pt x="20" y="265"/>
                      <a:pt x="32" y="293"/>
                    </a:cubicBezTo>
                    <a:cubicBezTo>
                      <a:pt x="74" y="298"/>
                      <a:pt x="117" y="301"/>
                      <a:pt x="161" y="301"/>
                    </a:cubicBezTo>
                    <a:cubicBezTo>
                      <a:pt x="364" y="301"/>
                      <a:pt x="543" y="242"/>
                      <a:pt x="655" y="150"/>
                    </a:cubicBezTo>
                    <a:cubicBezTo>
                      <a:pt x="575" y="266"/>
                      <a:pt x="363" y="349"/>
                      <a:pt x="114" y="349"/>
                    </a:cubicBezTo>
                    <a:cubicBezTo>
                      <a:pt x="96" y="349"/>
                      <a:pt x="78" y="349"/>
                      <a:pt x="61" y="348"/>
                    </a:cubicBezTo>
                    <a:cubicBezTo>
                      <a:pt x="116" y="444"/>
                      <a:pt x="192" y="514"/>
                      <a:pt x="279" y="542"/>
                    </a:cubicBezTo>
                    <a:cubicBezTo>
                      <a:pt x="523" y="483"/>
                      <a:pt x="705" y="263"/>
                      <a:pt x="707" y="0"/>
                    </a:cubicBezTo>
                    <a:cubicBezTo>
                      <a:pt x="630" y="117"/>
                      <a:pt x="426" y="206"/>
                      <a:pt x="183" y="215"/>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9" name="Freeform 238"/>
              <p:cNvSpPr/>
              <p:nvPr/>
            </p:nvSpPr>
            <p:spPr bwMode="auto">
              <a:xfrm>
                <a:off x="2309" y="2526"/>
                <a:ext cx="794" cy="1625"/>
              </a:xfrm>
              <a:custGeom>
                <a:avLst/>
                <a:gdLst>
                  <a:gd name="T0" fmla="*/ 214 w 368"/>
                  <a:gd name="T1" fmla="*/ 760 h 760"/>
                  <a:gd name="T2" fmla="*/ 194 w 368"/>
                  <a:gd name="T3" fmla="*/ 674 h 760"/>
                  <a:gd name="T4" fmla="*/ 56 w 368"/>
                  <a:gd name="T5" fmla="*/ 568 h 760"/>
                  <a:gd name="T6" fmla="*/ 188 w 368"/>
                  <a:gd name="T7" fmla="*/ 642 h 760"/>
                  <a:gd name="T8" fmla="*/ 179 w 368"/>
                  <a:gd name="T9" fmla="*/ 506 h 760"/>
                  <a:gd name="T10" fmla="*/ 368 w 368"/>
                  <a:gd name="T11" fmla="*/ 0 h 760"/>
                  <a:gd name="T12" fmla="*/ 0 w 368"/>
                  <a:gd name="T13" fmla="*/ 528 h 760"/>
                  <a:gd name="T14" fmla="*/ 3 w 368"/>
                  <a:gd name="T15" fmla="*/ 593 h 760"/>
                  <a:gd name="T16" fmla="*/ 214 w 368"/>
                  <a:gd name="T17" fmla="*/ 76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760">
                    <a:moveTo>
                      <a:pt x="214" y="760"/>
                    </a:moveTo>
                    <a:cubicBezTo>
                      <a:pt x="206" y="733"/>
                      <a:pt x="199" y="704"/>
                      <a:pt x="194" y="674"/>
                    </a:cubicBezTo>
                    <a:cubicBezTo>
                      <a:pt x="134" y="645"/>
                      <a:pt x="87" y="609"/>
                      <a:pt x="56" y="568"/>
                    </a:cubicBezTo>
                    <a:cubicBezTo>
                      <a:pt x="94" y="597"/>
                      <a:pt x="138" y="622"/>
                      <a:pt x="188" y="642"/>
                    </a:cubicBezTo>
                    <a:cubicBezTo>
                      <a:pt x="182" y="598"/>
                      <a:pt x="179" y="553"/>
                      <a:pt x="179" y="506"/>
                    </a:cubicBezTo>
                    <a:cubicBezTo>
                      <a:pt x="179" y="282"/>
                      <a:pt x="256" y="89"/>
                      <a:pt x="368" y="0"/>
                    </a:cubicBezTo>
                    <a:cubicBezTo>
                      <a:pt x="153" y="79"/>
                      <a:pt x="0" y="285"/>
                      <a:pt x="0" y="528"/>
                    </a:cubicBezTo>
                    <a:cubicBezTo>
                      <a:pt x="0" y="550"/>
                      <a:pt x="1" y="572"/>
                      <a:pt x="3" y="593"/>
                    </a:cubicBezTo>
                    <a:cubicBezTo>
                      <a:pt x="46" y="660"/>
                      <a:pt x="120" y="718"/>
                      <a:pt x="214" y="760"/>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grpSp>
      </p:grpSp>
      <p:grpSp>
        <p:nvGrpSpPr>
          <p:cNvPr id="65" name="组合 140"/>
          <p:cNvGrpSpPr/>
          <p:nvPr userDrawn="1"/>
        </p:nvGrpSpPr>
        <p:grpSpPr bwMode="auto">
          <a:xfrm>
            <a:off x="111125" y="315913"/>
            <a:ext cx="3184525" cy="520700"/>
            <a:chOff x="120192" y="315803"/>
            <a:chExt cx="2793528" cy="520882"/>
          </a:xfrm>
        </p:grpSpPr>
        <p:sp>
          <p:nvSpPr>
            <p:cNvPr id="66" name="等腰三角形 65"/>
            <p:cNvSpPr/>
            <p:nvPr/>
          </p:nvSpPr>
          <p:spPr>
            <a:xfrm>
              <a:off x="2484803" y="315803"/>
              <a:ext cx="428917" cy="395425"/>
            </a:xfrm>
            <a:prstGeom prst="triangle">
              <a:avLst>
                <a:gd name="adj" fmla="val 32371"/>
              </a:avLst>
            </a:prstGeom>
            <a:solidFill>
              <a:srgbClr val="19B8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440180" eaLnBrk="1" hangingPunct="1">
                <a:defRPr/>
              </a:pPr>
              <a:endParaRPr lang="zh-CN" altLang="en-US" sz="2520" dirty="0"/>
            </a:p>
          </p:txBody>
        </p:sp>
        <p:sp>
          <p:nvSpPr>
            <p:cNvPr id="67" name="直角三角形 3"/>
            <p:cNvSpPr/>
            <p:nvPr/>
          </p:nvSpPr>
          <p:spPr bwMode="auto">
            <a:xfrm>
              <a:off x="120192" y="317391"/>
              <a:ext cx="2503870" cy="519294"/>
            </a:xfrm>
            <a:custGeom>
              <a:avLst/>
              <a:gdLst>
                <a:gd name="connsiteX0" fmla="*/ 0 w 2016224"/>
                <a:gd name="connsiteY0" fmla="*/ 576064 h 576064"/>
                <a:gd name="connsiteX1" fmla="*/ 0 w 2016224"/>
                <a:gd name="connsiteY1" fmla="*/ 0 h 576064"/>
                <a:gd name="connsiteX2" fmla="*/ 2016224 w 2016224"/>
                <a:gd name="connsiteY2" fmla="*/ 576064 h 576064"/>
                <a:gd name="connsiteX3" fmla="*/ 0 w 2016224"/>
                <a:gd name="connsiteY3" fmla="*/ 576064 h 576064"/>
                <a:gd name="connsiteX0-1" fmla="*/ 0 w 2016224"/>
                <a:gd name="connsiteY0-2" fmla="*/ 652264 h 652264"/>
                <a:gd name="connsiteX1-3" fmla="*/ 2013857 w 2016224"/>
                <a:gd name="connsiteY1-4" fmla="*/ 0 h 652264"/>
                <a:gd name="connsiteX2-5" fmla="*/ 2016224 w 2016224"/>
                <a:gd name="connsiteY2-6" fmla="*/ 652264 h 652264"/>
                <a:gd name="connsiteX3-7" fmla="*/ 0 w 2016224"/>
                <a:gd name="connsiteY3-8" fmla="*/ 652264 h 652264"/>
                <a:gd name="connsiteX0-9" fmla="*/ 0 w 2013857"/>
                <a:gd name="connsiteY0-10" fmla="*/ 652264 h 652264"/>
                <a:gd name="connsiteX1-11" fmla="*/ 2013857 w 2013857"/>
                <a:gd name="connsiteY1-12" fmla="*/ 0 h 652264"/>
                <a:gd name="connsiteX2-13" fmla="*/ 1983567 w 2013857"/>
                <a:gd name="connsiteY2-14" fmla="*/ 641379 h 652264"/>
                <a:gd name="connsiteX3-15" fmla="*/ 0 w 2013857"/>
                <a:gd name="connsiteY3-16" fmla="*/ 652264 h 652264"/>
                <a:gd name="connsiteX0-17" fmla="*/ 0 w 2013857"/>
                <a:gd name="connsiteY0-18" fmla="*/ 663149 h 663149"/>
                <a:gd name="connsiteX1-19" fmla="*/ 2013857 w 2013857"/>
                <a:gd name="connsiteY1-20" fmla="*/ 0 h 663149"/>
                <a:gd name="connsiteX2-21" fmla="*/ 1983567 w 2013857"/>
                <a:gd name="connsiteY2-22" fmla="*/ 652264 h 663149"/>
                <a:gd name="connsiteX3-23" fmla="*/ 0 w 2013857"/>
                <a:gd name="connsiteY3-24" fmla="*/ 663149 h 663149"/>
                <a:gd name="connsiteX0-25" fmla="*/ 0 w 2013857"/>
                <a:gd name="connsiteY0-26" fmla="*/ 663149 h 663149"/>
                <a:gd name="connsiteX1-27" fmla="*/ 2013857 w 2013857"/>
                <a:gd name="connsiteY1-28" fmla="*/ 0 h 663149"/>
                <a:gd name="connsiteX2-29" fmla="*/ 1983567 w 2013857"/>
                <a:gd name="connsiteY2-30" fmla="*/ 652264 h 663149"/>
                <a:gd name="connsiteX3-31" fmla="*/ 0 w 2013857"/>
                <a:gd name="connsiteY3-32" fmla="*/ 663149 h 663149"/>
                <a:gd name="connsiteX0-33" fmla="*/ 0 w 2013857"/>
                <a:gd name="connsiteY0-34" fmla="*/ 700623 h 700623"/>
                <a:gd name="connsiteX1-35" fmla="*/ 2013857 w 2013857"/>
                <a:gd name="connsiteY1-36" fmla="*/ 37474 h 700623"/>
                <a:gd name="connsiteX2-37" fmla="*/ 1983567 w 2013857"/>
                <a:gd name="connsiteY2-38" fmla="*/ 689738 h 700623"/>
                <a:gd name="connsiteX3-39" fmla="*/ 0 w 2013857"/>
                <a:gd name="connsiteY3-40" fmla="*/ 700623 h 700623"/>
                <a:gd name="connsiteX0-41" fmla="*/ 0 w 2085641"/>
                <a:gd name="connsiteY0-42" fmla="*/ 691126 h 691126"/>
                <a:gd name="connsiteX1-43" fmla="*/ 2013857 w 2085641"/>
                <a:gd name="connsiteY1-44" fmla="*/ 27977 h 691126"/>
                <a:gd name="connsiteX2-45" fmla="*/ 1983567 w 2085641"/>
                <a:gd name="connsiteY2-46" fmla="*/ 680241 h 691126"/>
                <a:gd name="connsiteX3-47" fmla="*/ 0 w 2085641"/>
                <a:gd name="connsiteY3-48" fmla="*/ 691126 h 691126"/>
                <a:gd name="connsiteX0-49" fmla="*/ 188 w 2082708"/>
                <a:gd name="connsiteY0-50" fmla="*/ 772951 h 772951"/>
                <a:gd name="connsiteX1-51" fmla="*/ 2014045 w 2082708"/>
                <a:gd name="connsiteY1-52" fmla="*/ 109802 h 772951"/>
                <a:gd name="connsiteX2-53" fmla="*/ 1983755 w 2082708"/>
                <a:gd name="connsiteY2-54" fmla="*/ 762066 h 772951"/>
                <a:gd name="connsiteX3-55" fmla="*/ 188 w 2082708"/>
                <a:gd name="connsiteY3-56" fmla="*/ 772951 h 772951"/>
                <a:gd name="connsiteX0-57" fmla="*/ 69432 w 2083289"/>
                <a:gd name="connsiteY0-58" fmla="*/ 757915 h 757915"/>
                <a:gd name="connsiteX1-59" fmla="*/ 603584 w 2083289"/>
                <a:gd name="connsiteY1-60" fmla="*/ 73671 h 757915"/>
                <a:gd name="connsiteX2-61" fmla="*/ 2083289 w 2083289"/>
                <a:gd name="connsiteY2-62" fmla="*/ 94766 h 757915"/>
                <a:gd name="connsiteX3-63" fmla="*/ 2052999 w 2083289"/>
                <a:gd name="connsiteY3-64" fmla="*/ 747030 h 757915"/>
                <a:gd name="connsiteX4" fmla="*/ 69432 w 2083289"/>
                <a:gd name="connsiteY4" fmla="*/ 757915 h 757915"/>
                <a:gd name="connsiteX0-65" fmla="*/ 69432 w 2083289"/>
                <a:gd name="connsiteY0-66" fmla="*/ 727082 h 727082"/>
                <a:gd name="connsiteX1-67" fmla="*/ 603584 w 2083289"/>
                <a:gd name="connsiteY1-68" fmla="*/ 42838 h 727082"/>
                <a:gd name="connsiteX2-69" fmla="*/ 2083289 w 2083289"/>
                <a:gd name="connsiteY2-70" fmla="*/ 63933 h 727082"/>
                <a:gd name="connsiteX3-71" fmla="*/ 2052999 w 2083289"/>
                <a:gd name="connsiteY3-72" fmla="*/ 716197 h 727082"/>
                <a:gd name="connsiteX4-73" fmla="*/ 69432 w 2083289"/>
                <a:gd name="connsiteY4-74" fmla="*/ 727082 h 727082"/>
                <a:gd name="connsiteX0-75" fmla="*/ 69432 w 2083289"/>
                <a:gd name="connsiteY0-76" fmla="*/ 684244 h 684244"/>
                <a:gd name="connsiteX1-77" fmla="*/ 603584 w 2083289"/>
                <a:gd name="connsiteY1-78" fmla="*/ 0 h 684244"/>
                <a:gd name="connsiteX2-79" fmla="*/ 2083289 w 2083289"/>
                <a:gd name="connsiteY2-80" fmla="*/ 21095 h 684244"/>
                <a:gd name="connsiteX3-81" fmla="*/ 2052999 w 2083289"/>
                <a:gd name="connsiteY3-82" fmla="*/ 673359 h 684244"/>
                <a:gd name="connsiteX4-83" fmla="*/ 69432 w 2083289"/>
                <a:gd name="connsiteY4-84" fmla="*/ 684244 h 684244"/>
                <a:gd name="connsiteX0-85" fmla="*/ 67230 w 2081087"/>
                <a:gd name="connsiteY0-86" fmla="*/ 663149 h 663149"/>
                <a:gd name="connsiteX1-87" fmla="*/ 623153 w 2081087"/>
                <a:gd name="connsiteY1-88" fmla="*/ 677 h 663149"/>
                <a:gd name="connsiteX2-89" fmla="*/ 2081087 w 2081087"/>
                <a:gd name="connsiteY2-90" fmla="*/ 0 h 663149"/>
                <a:gd name="connsiteX3-91" fmla="*/ 2050797 w 2081087"/>
                <a:gd name="connsiteY3-92" fmla="*/ 652264 h 663149"/>
                <a:gd name="connsiteX4-93" fmla="*/ 67230 w 2081087"/>
                <a:gd name="connsiteY4-94" fmla="*/ 663149 h 663149"/>
                <a:gd name="connsiteX0-95" fmla="*/ 0 w 2013857"/>
                <a:gd name="connsiteY0-96" fmla="*/ 663149 h 663149"/>
                <a:gd name="connsiteX1-97" fmla="*/ 555923 w 2013857"/>
                <a:gd name="connsiteY1-98" fmla="*/ 677 h 663149"/>
                <a:gd name="connsiteX2-99" fmla="*/ 2013857 w 2013857"/>
                <a:gd name="connsiteY2-100" fmla="*/ 0 h 663149"/>
                <a:gd name="connsiteX3-101" fmla="*/ 1983567 w 2013857"/>
                <a:gd name="connsiteY3-102" fmla="*/ 652264 h 663149"/>
                <a:gd name="connsiteX4-103" fmla="*/ 0 w 2013857"/>
                <a:gd name="connsiteY4-104" fmla="*/ 663149 h 663149"/>
                <a:gd name="connsiteX0-105" fmla="*/ 0 w 2013857"/>
                <a:gd name="connsiteY0-106" fmla="*/ 663149 h 663149"/>
                <a:gd name="connsiteX1-107" fmla="*/ 555923 w 2013857"/>
                <a:gd name="connsiteY1-108" fmla="*/ 677 h 663149"/>
                <a:gd name="connsiteX2-109" fmla="*/ 2013857 w 2013857"/>
                <a:gd name="connsiteY2-110" fmla="*/ 0 h 663149"/>
                <a:gd name="connsiteX3-111" fmla="*/ 1983567 w 2013857"/>
                <a:gd name="connsiteY3-112" fmla="*/ 652264 h 663149"/>
                <a:gd name="connsiteX4-113" fmla="*/ 0 w 2013857"/>
                <a:gd name="connsiteY4-114" fmla="*/ 663149 h 663149"/>
                <a:gd name="connsiteX0-115" fmla="*/ 0 w 2013857"/>
                <a:gd name="connsiteY0-116" fmla="*/ 663149 h 663149"/>
                <a:gd name="connsiteX1-117" fmla="*/ 555923 w 2013857"/>
                <a:gd name="connsiteY1-118" fmla="*/ 677 h 663149"/>
                <a:gd name="connsiteX2-119" fmla="*/ 2013857 w 2013857"/>
                <a:gd name="connsiteY2-120" fmla="*/ 0 h 663149"/>
                <a:gd name="connsiteX3-121" fmla="*/ 1983567 w 2013857"/>
                <a:gd name="connsiteY3-122" fmla="*/ 652264 h 663149"/>
                <a:gd name="connsiteX4-123" fmla="*/ 0 w 2013857"/>
                <a:gd name="connsiteY4-124" fmla="*/ 663149 h 663149"/>
                <a:gd name="connsiteX0-125" fmla="*/ 0 w 2013857"/>
                <a:gd name="connsiteY0-126" fmla="*/ 663149 h 663149"/>
                <a:gd name="connsiteX1-127" fmla="*/ 555923 w 2013857"/>
                <a:gd name="connsiteY1-128" fmla="*/ 677 h 663149"/>
                <a:gd name="connsiteX2-129" fmla="*/ 2013857 w 2013857"/>
                <a:gd name="connsiteY2-130" fmla="*/ 0 h 663149"/>
                <a:gd name="connsiteX3-131" fmla="*/ 1983567 w 2013857"/>
                <a:gd name="connsiteY3-132" fmla="*/ 652264 h 663149"/>
                <a:gd name="connsiteX4-133" fmla="*/ 0 w 2013857"/>
                <a:gd name="connsiteY4-134" fmla="*/ 663149 h 663149"/>
                <a:gd name="connsiteX0-135" fmla="*/ 0 w 2013857"/>
                <a:gd name="connsiteY0-136" fmla="*/ 663149 h 663149"/>
                <a:gd name="connsiteX1-137" fmla="*/ 555923 w 2013857"/>
                <a:gd name="connsiteY1-138" fmla="*/ 677 h 663149"/>
                <a:gd name="connsiteX2-139" fmla="*/ 2013857 w 2013857"/>
                <a:gd name="connsiteY2-140" fmla="*/ 0 h 663149"/>
                <a:gd name="connsiteX3-141" fmla="*/ 1983567 w 2013857"/>
                <a:gd name="connsiteY3-142" fmla="*/ 652264 h 663149"/>
                <a:gd name="connsiteX4-143" fmla="*/ 0 w 2013857"/>
                <a:gd name="connsiteY4-144" fmla="*/ 663149 h 663149"/>
                <a:gd name="connsiteX0-145" fmla="*/ 0 w 2013857"/>
                <a:gd name="connsiteY0-146" fmla="*/ 663149 h 663149"/>
                <a:gd name="connsiteX1-147" fmla="*/ 566809 w 2013857"/>
                <a:gd name="connsiteY1-148" fmla="*/ 11562 h 663149"/>
                <a:gd name="connsiteX2-149" fmla="*/ 2013857 w 2013857"/>
                <a:gd name="connsiteY2-150" fmla="*/ 0 h 663149"/>
                <a:gd name="connsiteX3-151" fmla="*/ 1983567 w 2013857"/>
                <a:gd name="connsiteY3-152" fmla="*/ 652264 h 663149"/>
                <a:gd name="connsiteX4-153" fmla="*/ 0 w 2013857"/>
                <a:gd name="connsiteY4-154" fmla="*/ 663149 h 663149"/>
                <a:gd name="connsiteX0-155" fmla="*/ 0 w 2013857"/>
                <a:gd name="connsiteY0-156" fmla="*/ 663149 h 663149"/>
                <a:gd name="connsiteX1-157" fmla="*/ 566809 w 2013857"/>
                <a:gd name="connsiteY1-158" fmla="*/ 11562 h 663149"/>
                <a:gd name="connsiteX2-159" fmla="*/ 2013857 w 2013857"/>
                <a:gd name="connsiteY2-160" fmla="*/ 0 h 663149"/>
                <a:gd name="connsiteX3-161" fmla="*/ 1983567 w 2013857"/>
                <a:gd name="connsiteY3-162" fmla="*/ 652264 h 663149"/>
                <a:gd name="connsiteX4-163" fmla="*/ 0 w 2013857"/>
                <a:gd name="connsiteY4-164" fmla="*/ 663149 h 663149"/>
                <a:gd name="connsiteX0-165" fmla="*/ 0 w 2019428"/>
                <a:gd name="connsiteY0-166" fmla="*/ 663149 h 663149"/>
                <a:gd name="connsiteX1-167" fmla="*/ 566809 w 2019428"/>
                <a:gd name="connsiteY1-168" fmla="*/ 11562 h 663149"/>
                <a:gd name="connsiteX2-169" fmla="*/ 2013857 w 2019428"/>
                <a:gd name="connsiteY2-170" fmla="*/ 0 h 663149"/>
                <a:gd name="connsiteX3-171" fmla="*/ 1983567 w 2019428"/>
                <a:gd name="connsiteY3-172" fmla="*/ 652264 h 663149"/>
                <a:gd name="connsiteX4-173" fmla="*/ 0 w 2019428"/>
                <a:gd name="connsiteY4-174" fmla="*/ 663149 h 663149"/>
                <a:gd name="connsiteX0-175" fmla="*/ 0 w 2013857"/>
                <a:gd name="connsiteY0-176" fmla="*/ 663149 h 663149"/>
                <a:gd name="connsiteX1-177" fmla="*/ 566809 w 2013857"/>
                <a:gd name="connsiteY1-178" fmla="*/ 11562 h 663149"/>
                <a:gd name="connsiteX2-179" fmla="*/ 2013857 w 2013857"/>
                <a:gd name="connsiteY2-180" fmla="*/ 0 h 663149"/>
                <a:gd name="connsiteX3-181" fmla="*/ 1983567 w 2013857"/>
                <a:gd name="connsiteY3-182" fmla="*/ 652264 h 663149"/>
                <a:gd name="connsiteX4-183" fmla="*/ 0 w 2013857"/>
                <a:gd name="connsiteY4-184" fmla="*/ 663149 h 663149"/>
                <a:gd name="connsiteX0-185" fmla="*/ 0 w 2014636"/>
                <a:gd name="connsiteY0-186" fmla="*/ 663149 h 663149"/>
                <a:gd name="connsiteX1-187" fmla="*/ 566809 w 2014636"/>
                <a:gd name="connsiteY1-188" fmla="*/ 11562 h 663149"/>
                <a:gd name="connsiteX2-189" fmla="*/ 2013857 w 2014636"/>
                <a:gd name="connsiteY2-190" fmla="*/ 0 h 663149"/>
                <a:gd name="connsiteX3-191" fmla="*/ 2005339 w 2014636"/>
                <a:gd name="connsiteY3-192" fmla="*/ 641378 h 663149"/>
                <a:gd name="connsiteX4-193" fmla="*/ 0 w 2014636"/>
                <a:gd name="connsiteY4-194" fmla="*/ 663149 h 663149"/>
                <a:gd name="connsiteX0-195" fmla="*/ 0 w 2013857"/>
                <a:gd name="connsiteY0-196" fmla="*/ 663149 h 663149"/>
                <a:gd name="connsiteX1-197" fmla="*/ 566809 w 2013857"/>
                <a:gd name="connsiteY1-198" fmla="*/ 11562 h 663149"/>
                <a:gd name="connsiteX2-199" fmla="*/ 2013857 w 2013857"/>
                <a:gd name="connsiteY2-200" fmla="*/ 0 h 663149"/>
                <a:gd name="connsiteX3-201" fmla="*/ 1994454 w 2013857"/>
                <a:gd name="connsiteY3-202" fmla="*/ 652264 h 663149"/>
                <a:gd name="connsiteX4-203" fmla="*/ 0 w 2013857"/>
                <a:gd name="connsiteY4-204" fmla="*/ 663149 h 663149"/>
                <a:gd name="connsiteX0-205" fmla="*/ 0 w 2013857"/>
                <a:gd name="connsiteY0-206" fmla="*/ 663149 h 663149"/>
                <a:gd name="connsiteX1-207" fmla="*/ 485275 w 2013857"/>
                <a:gd name="connsiteY1-208" fmla="*/ 522 h 663149"/>
                <a:gd name="connsiteX2-209" fmla="*/ 2013857 w 2013857"/>
                <a:gd name="connsiteY2-210" fmla="*/ 0 h 663149"/>
                <a:gd name="connsiteX3-211" fmla="*/ 1994454 w 2013857"/>
                <a:gd name="connsiteY3-212" fmla="*/ 652264 h 663149"/>
                <a:gd name="connsiteX4-213" fmla="*/ 0 w 2013857"/>
                <a:gd name="connsiteY4-214" fmla="*/ 663149 h 663149"/>
              </a:gdLst>
              <a:ahLst/>
              <a:cxnLst>
                <a:cxn ang="0">
                  <a:pos x="connsiteX0-1" y="connsiteY0-2"/>
                </a:cxn>
                <a:cxn ang="0">
                  <a:pos x="connsiteX1-3" y="connsiteY1-4"/>
                </a:cxn>
                <a:cxn ang="0">
                  <a:pos x="connsiteX2-5" y="connsiteY2-6"/>
                </a:cxn>
                <a:cxn ang="0">
                  <a:pos x="connsiteX3-7" y="connsiteY3-8"/>
                </a:cxn>
                <a:cxn ang="0">
                  <a:pos x="connsiteX4-73" y="connsiteY4-74"/>
                </a:cxn>
              </a:cxnLst>
              <a:rect l="l" t="t" r="r" b="b"/>
              <a:pathLst>
                <a:path w="2013857" h="663149">
                  <a:moveTo>
                    <a:pt x="0" y="663149"/>
                  </a:moveTo>
                  <a:cubicBezTo>
                    <a:pt x="193860" y="-4248"/>
                    <a:pt x="378232" y="2190"/>
                    <a:pt x="485275" y="522"/>
                  </a:cubicBezTo>
                  <a:cubicBezTo>
                    <a:pt x="1953033" y="-1146"/>
                    <a:pt x="770802" y="7517"/>
                    <a:pt x="2013857" y="0"/>
                  </a:cubicBezTo>
                  <a:cubicBezTo>
                    <a:pt x="2003760" y="217421"/>
                    <a:pt x="2015437" y="-22357"/>
                    <a:pt x="1994454" y="652264"/>
                  </a:cubicBezTo>
                  <a:lnTo>
                    <a:pt x="0" y="6631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2460" eaLnBrk="1" fontAlgn="auto" hangingPunct="1">
                <a:spcBef>
                  <a:spcPts val="0"/>
                </a:spcBef>
                <a:spcAft>
                  <a:spcPts val="0"/>
                </a:spcAft>
                <a:defRPr/>
              </a:pPr>
              <a:endParaRPr lang="zh-CN" altLang="en-US" sz="1245" kern="0">
                <a:solidFill>
                  <a:prstClr val="white"/>
                </a:solidFill>
                <a:latin typeface="微软雅黑" panose="020B0503020204020204" pitchFamily="34" charset="-122"/>
                <a:ea typeface="微软雅黑" panose="020B0503020204020204" pitchFamily="34" charset="-122"/>
              </a:endParaRPr>
            </a:p>
          </p:txBody>
        </p:sp>
      </p:grpSp>
      <p:sp>
        <p:nvSpPr>
          <p:cNvPr id="68" name="Slide Number Placeholder 4"/>
          <p:cNvSpPr>
            <a:spLocks noGrp="1"/>
          </p:cNvSpPr>
          <p:nvPr>
            <p:ph type="sldNum" sz="quarter" idx="10"/>
          </p:nvPr>
        </p:nvSpPr>
        <p:spPr>
          <a:xfrm>
            <a:off x="8732838" y="6340475"/>
            <a:ext cx="457200" cy="366713"/>
          </a:xfrm>
          <a:prstGeom prst="rect">
            <a:avLst/>
          </a:prstGeom>
        </p:spPr>
        <p:txBody>
          <a:bodyPr vert="horz" wrap="square" lIns="91440" tIns="45720" rIns="91440" bIns="45720" numCol="1" anchor="ctr" anchorCtr="0" compatLnSpc="1"/>
          <a:lstStyle>
            <a:lvl1pPr algn="ctr" eaLnBrk="1" hangingPunct="1">
              <a:defRPr sz="1100" b="1">
                <a:solidFill>
                  <a:srgbClr val="464646"/>
                </a:solidFill>
                <a:latin typeface="Times New Roman" panose="02020603050405020304" pitchFamily="18" charset="0"/>
                <a:cs typeface="Times New Roman" panose="02020603050405020304" pitchFamily="18" charset="0"/>
              </a:defRPr>
            </a:lvl1pPr>
          </a:lstStyle>
          <a:p>
            <a:fld id="{DEFFBAAE-C9C6-434D-989D-5090667E761F}" type="slidenum">
              <a:rPr lang="en-US" altLang="zh-CN"/>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D6A89784-1926-4C88-B99E-9DFD28E76028}" type="slidenum">
              <a:rPr lang="zh-CN" altLang="en-US"/>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763BD29-FD6D-4ACC-9A2F-E42A19B65D3F}" type="slidenum">
              <a:rPr lang="en-US" altLang="zh-CN"/>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Content Placeholder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Content Placeholder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02183D8-C93F-4983-BE86-B905CF7942B2}" type="slidenum">
              <a:rPr lang="en-US" altLang="zh-CN"/>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noProof="1"/>
              <a:t>单击此处编辑母版标题样式</a:t>
            </a:r>
            <a:endParaRPr lang="en-US" noProof="1"/>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CE900A73-4924-4A5A-B0F4-6C9146DB3720}" type="slidenum">
              <a:rPr lang="en-US" altLang="zh-CN"/>
              <a:t>‹#›</a:t>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B6FC38AA-9007-4DE6-A856-25F018BABE27}" type="slidenum">
              <a:rPr lang="en-US" altLang="zh-CN"/>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zh-CN" altLang="en-US"/>
          </a:p>
        </p:txBody>
      </p:sp>
      <p:sp>
        <p:nvSpPr>
          <p:cNvPr id="3" name="Footer Placeholder 2"/>
          <p:cNvSpPr>
            <a:spLocks noGrp="1"/>
          </p:cNvSpPr>
          <p:nvPr>
            <p:ph type="ftr" sz="quarter" idx="11"/>
          </p:nvPr>
        </p:nvSpPr>
        <p:spPr/>
        <p:txBody>
          <a:bodyPr/>
          <a:lstStyle>
            <a:lvl1pPr>
              <a:defRPr/>
            </a:lvl1pPr>
          </a:lstStyle>
          <a:p>
            <a:pPr>
              <a:defRPr/>
            </a:pPr>
            <a:endParaRPr lang="zh-CN" altLang="en-US"/>
          </a:p>
        </p:txBody>
      </p:sp>
      <p:sp>
        <p:nvSpPr>
          <p:cNvPr id="4" name="Slide Number Placeholder 3"/>
          <p:cNvSpPr>
            <a:spLocks noGrp="1"/>
          </p:cNvSpPr>
          <p:nvPr>
            <p:ph type="sldNum" sz="quarter" idx="12"/>
          </p:nvPr>
        </p:nvSpPr>
        <p:spPr/>
        <p:txBody>
          <a:bodyPr/>
          <a:lstStyle>
            <a:lvl1pPr>
              <a:defRPr/>
            </a:lvl1pPr>
          </a:lstStyle>
          <a:p>
            <a:fld id="{6A23D5D4-3FA3-4266-B50B-7A69138E7EA1}" type="slidenum">
              <a:rPr lang="zh-CN" altLang="en-US"/>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endParaRPr lang="en-US" noProof="1"/>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EE0C0B9-1318-4772-8048-9000837FFB41}" type="slidenum">
              <a:rPr lang="en-US" altLang="zh-CN"/>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endParaRPr lang="en-US" noProof="1"/>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9DFA243-E233-4D6D-9005-A1B55964DE14}" type="slidenum">
              <a:rPr lang="en-US" altLang="zh-CN"/>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69D8D8B-1C8F-463B-9C61-F1B40726FD24}" type="slidenum">
              <a:rPr lang="en-US" altLang="zh-CN"/>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2260AEC-7520-4F82-85F0-5C70E466ECFA}"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Free Blank With Footer">
    <p:spTree>
      <p:nvGrpSpPr>
        <p:cNvPr id="1" name=""/>
        <p:cNvGrpSpPr/>
        <p:nvPr/>
      </p:nvGrpSpPr>
      <p:grpSpPr>
        <a:xfrm>
          <a:off x="0" y="0"/>
          <a:ext cx="0" cy="0"/>
          <a:chOff x="0" y="0"/>
          <a:chExt cx="0" cy="0"/>
        </a:xfrm>
      </p:grpSpPr>
      <p:grpSp>
        <p:nvGrpSpPr>
          <p:cNvPr id="2" name="Group 293"/>
          <p:cNvGrpSpPr>
            <a:grpSpLocks noChangeAspect="1"/>
          </p:cNvGrpSpPr>
          <p:nvPr userDrawn="1"/>
        </p:nvGrpSpPr>
        <p:grpSpPr bwMode="auto">
          <a:xfrm>
            <a:off x="0" y="836613"/>
            <a:ext cx="9144000" cy="6021387"/>
            <a:chOff x="3515" y="791"/>
            <a:chExt cx="2241" cy="1276"/>
          </a:xfrm>
        </p:grpSpPr>
        <p:sp>
          <p:nvSpPr>
            <p:cNvPr id="3" name="Freeform 294"/>
            <p:cNvSpPr/>
            <p:nvPr/>
          </p:nvSpPr>
          <p:spPr bwMode="auto">
            <a:xfrm>
              <a:off x="3515" y="791"/>
              <a:ext cx="2241" cy="1276"/>
            </a:xfrm>
            <a:custGeom>
              <a:avLst/>
              <a:gdLst>
                <a:gd name="T0" fmla="*/ 810 w 2313"/>
                <a:gd name="T1" fmla="*/ 1316 h 1316"/>
                <a:gd name="T2" fmla="*/ 755 w 2313"/>
                <a:gd name="T3" fmla="*/ 1221 h 1316"/>
                <a:gd name="T4" fmla="*/ 504 w 2313"/>
                <a:gd name="T5" fmla="*/ 1199 h 1316"/>
                <a:gd name="T6" fmla="*/ 569 w 2313"/>
                <a:gd name="T7" fmla="*/ 1316 h 1316"/>
                <a:gd name="T8" fmla="*/ 514 w 2313"/>
                <a:gd name="T9" fmla="*/ 1316 h 1316"/>
                <a:gd name="T10" fmla="*/ 427 w 2313"/>
                <a:gd name="T11" fmla="*/ 1187 h 1316"/>
                <a:gd name="T12" fmla="*/ 0 w 2313"/>
                <a:gd name="T13" fmla="*/ 1055 h 1316"/>
                <a:gd name="T14" fmla="*/ 0 w 2313"/>
                <a:gd name="T15" fmla="*/ 837 h 1316"/>
                <a:gd name="T16" fmla="*/ 340 w 2313"/>
                <a:gd name="T17" fmla="*/ 1017 h 1316"/>
                <a:gd name="T18" fmla="*/ 271 w 2313"/>
                <a:gd name="T19" fmla="*/ 826 h 1316"/>
                <a:gd name="T20" fmla="*/ 19 w 2313"/>
                <a:gd name="T21" fmla="*/ 670 h 1316"/>
                <a:gd name="T22" fmla="*/ 253 w 2313"/>
                <a:gd name="T23" fmla="*/ 758 h 1316"/>
                <a:gd name="T24" fmla="*/ 232 w 2313"/>
                <a:gd name="T25" fmla="*/ 0 h 1316"/>
                <a:gd name="T26" fmla="*/ 373 w 2313"/>
                <a:gd name="T27" fmla="*/ 0 h 1316"/>
                <a:gd name="T28" fmla="*/ 354 w 2313"/>
                <a:gd name="T29" fmla="*/ 787 h 1316"/>
                <a:gd name="T30" fmla="*/ 611 w 2313"/>
                <a:gd name="T31" fmla="*/ 836 h 1316"/>
                <a:gd name="T32" fmla="*/ 575 w 2313"/>
                <a:gd name="T33" fmla="*/ 0 h 1316"/>
                <a:gd name="T34" fmla="*/ 665 w 2313"/>
                <a:gd name="T35" fmla="*/ 0 h 1316"/>
                <a:gd name="T36" fmla="*/ 741 w 2313"/>
                <a:gd name="T37" fmla="*/ 848 h 1316"/>
                <a:gd name="T38" fmla="*/ 2313 w 2313"/>
                <a:gd name="T39" fmla="*/ 196 h 1316"/>
                <a:gd name="T40" fmla="*/ 2313 w 2313"/>
                <a:gd name="T41" fmla="*/ 444 h 1316"/>
                <a:gd name="T42" fmla="*/ 1962 w 2313"/>
                <a:gd name="T43" fmla="*/ 655 h 1316"/>
                <a:gd name="T44" fmla="*/ 777 w 2313"/>
                <a:gd name="T45" fmla="*/ 939 h 1316"/>
                <a:gd name="T46" fmla="*/ 870 w 2313"/>
                <a:gd name="T47" fmla="*/ 1125 h 1316"/>
                <a:gd name="T48" fmla="*/ 2242 w 2313"/>
                <a:gd name="T49" fmla="*/ 664 h 1316"/>
                <a:gd name="T50" fmla="*/ 930 w 2313"/>
                <a:gd name="T51" fmla="*/ 1221 h 1316"/>
                <a:gd name="T52" fmla="*/ 1000 w 2313"/>
                <a:gd name="T53" fmla="*/ 1316 h 1316"/>
                <a:gd name="T54" fmla="*/ 810 w 2313"/>
                <a:gd name="T55" fmla="*/ 1316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13" h="1316">
                  <a:moveTo>
                    <a:pt x="810" y="1316"/>
                  </a:moveTo>
                  <a:cubicBezTo>
                    <a:pt x="791" y="1285"/>
                    <a:pt x="773" y="1254"/>
                    <a:pt x="755" y="1221"/>
                  </a:cubicBezTo>
                  <a:cubicBezTo>
                    <a:pt x="668" y="1217"/>
                    <a:pt x="583" y="1210"/>
                    <a:pt x="504" y="1199"/>
                  </a:cubicBezTo>
                  <a:cubicBezTo>
                    <a:pt x="524" y="1238"/>
                    <a:pt x="546" y="1277"/>
                    <a:pt x="569" y="1316"/>
                  </a:cubicBezTo>
                  <a:cubicBezTo>
                    <a:pt x="514" y="1316"/>
                    <a:pt x="514" y="1316"/>
                    <a:pt x="514" y="1316"/>
                  </a:cubicBezTo>
                  <a:cubicBezTo>
                    <a:pt x="482" y="1274"/>
                    <a:pt x="454" y="1231"/>
                    <a:pt x="427" y="1187"/>
                  </a:cubicBezTo>
                  <a:cubicBezTo>
                    <a:pt x="246" y="1156"/>
                    <a:pt x="95" y="1108"/>
                    <a:pt x="0" y="1055"/>
                  </a:cubicBezTo>
                  <a:cubicBezTo>
                    <a:pt x="0" y="837"/>
                    <a:pt x="0" y="837"/>
                    <a:pt x="0" y="837"/>
                  </a:cubicBezTo>
                  <a:cubicBezTo>
                    <a:pt x="95" y="906"/>
                    <a:pt x="210" y="968"/>
                    <a:pt x="340" y="1017"/>
                  </a:cubicBezTo>
                  <a:cubicBezTo>
                    <a:pt x="313" y="954"/>
                    <a:pt x="290" y="890"/>
                    <a:pt x="271" y="826"/>
                  </a:cubicBezTo>
                  <a:cubicBezTo>
                    <a:pt x="179" y="785"/>
                    <a:pt x="94" y="734"/>
                    <a:pt x="19" y="670"/>
                  </a:cubicBezTo>
                  <a:cubicBezTo>
                    <a:pt x="98" y="705"/>
                    <a:pt x="176" y="734"/>
                    <a:pt x="253" y="758"/>
                  </a:cubicBezTo>
                  <a:cubicBezTo>
                    <a:pt x="189" y="495"/>
                    <a:pt x="193" y="229"/>
                    <a:pt x="232" y="0"/>
                  </a:cubicBezTo>
                  <a:cubicBezTo>
                    <a:pt x="373" y="0"/>
                    <a:pt x="373" y="0"/>
                    <a:pt x="373" y="0"/>
                  </a:cubicBezTo>
                  <a:cubicBezTo>
                    <a:pt x="307" y="234"/>
                    <a:pt x="290" y="504"/>
                    <a:pt x="354" y="787"/>
                  </a:cubicBezTo>
                  <a:cubicBezTo>
                    <a:pt x="441" y="810"/>
                    <a:pt x="527" y="826"/>
                    <a:pt x="611" y="836"/>
                  </a:cubicBezTo>
                  <a:cubicBezTo>
                    <a:pt x="543" y="568"/>
                    <a:pt x="525" y="271"/>
                    <a:pt x="575" y="0"/>
                  </a:cubicBezTo>
                  <a:cubicBezTo>
                    <a:pt x="665" y="0"/>
                    <a:pt x="665" y="0"/>
                    <a:pt x="665" y="0"/>
                  </a:cubicBezTo>
                  <a:cubicBezTo>
                    <a:pt x="615" y="310"/>
                    <a:pt x="653" y="600"/>
                    <a:pt x="741" y="848"/>
                  </a:cubicBezTo>
                  <a:cubicBezTo>
                    <a:pt x="1407" y="884"/>
                    <a:pt x="2038" y="502"/>
                    <a:pt x="2313" y="196"/>
                  </a:cubicBezTo>
                  <a:cubicBezTo>
                    <a:pt x="2313" y="444"/>
                    <a:pt x="2313" y="444"/>
                    <a:pt x="2313" y="444"/>
                  </a:cubicBezTo>
                  <a:cubicBezTo>
                    <a:pt x="2217" y="516"/>
                    <a:pt x="2042" y="611"/>
                    <a:pt x="1962" y="655"/>
                  </a:cubicBezTo>
                  <a:cubicBezTo>
                    <a:pt x="1636" y="834"/>
                    <a:pt x="1193" y="963"/>
                    <a:pt x="777" y="939"/>
                  </a:cubicBezTo>
                  <a:cubicBezTo>
                    <a:pt x="805" y="1005"/>
                    <a:pt x="836" y="1067"/>
                    <a:pt x="870" y="1125"/>
                  </a:cubicBezTo>
                  <a:cubicBezTo>
                    <a:pt x="1366" y="1152"/>
                    <a:pt x="1870" y="974"/>
                    <a:pt x="2242" y="664"/>
                  </a:cubicBezTo>
                  <a:cubicBezTo>
                    <a:pt x="1948" y="1044"/>
                    <a:pt x="1404" y="1207"/>
                    <a:pt x="930" y="1221"/>
                  </a:cubicBezTo>
                  <a:cubicBezTo>
                    <a:pt x="953" y="1254"/>
                    <a:pt x="976" y="1286"/>
                    <a:pt x="1000" y="1316"/>
                  </a:cubicBezTo>
                  <a:cubicBezTo>
                    <a:pt x="810" y="1316"/>
                    <a:pt x="810" y="1316"/>
                    <a:pt x="810" y="1316"/>
                  </a:cubicBezTo>
                  <a:close/>
                </a:path>
              </a:pathLst>
            </a:custGeom>
            <a:solidFill>
              <a:srgbClr val="F5FDFB"/>
            </a:solidFill>
            <a:ln>
              <a:noFill/>
            </a:ln>
          </p:spPr>
          <p:txBody>
            <a:bodyPr lIns="91148" tIns="45574" rIns="91148" bIns="45574"/>
            <a:lstStyle/>
            <a:p>
              <a:pPr defTabSz="948690" eaLnBrk="1" fontAlgn="auto" hangingPunct="1">
                <a:spcBef>
                  <a:spcPts val="0"/>
                </a:spcBef>
                <a:spcAft>
                  <a:spcPts val="0"/>
                </a:spcAft>
                <a:defRPr/>
              </a:pPr>
              <a:endParaRPr lang="zh-CN" altLang="en-US" sz="2445">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Freeform 295"/>
            <p:cNvSpPr/>
            <p:nvPr/>
          </p:nvSpPr>
          <p:spPr bwMode="auto">
            <a:xfrm>
              <a:off x="3876" y="1606"/>
              <a:ext cx="320" cy="236"/>
            </a:xfrm>
            <a:custGeom>
              <a:avLst/>
              <a:gdLst>
                <a:gd name="T0" fmla="*/ 0 w 330"/>
                <a:gd name="T1" fmla="*/ 0 h 244"/>
                <a:gd name="T2" fmla="*/ 62 w 330"/>
                <a:gd name="T3" fmla="*/ 184 h 244"/>
                <a:gd name="T4" fmla="*/ 330 w 330"/>
                <a:gd name="T5" fmla="*/ 244 h 244"/>
                <a:gd name="T6" fmla="*/ 263 w 330"/>
                <a:gd name="T7" fmla="*/ 61 h 244"/>
                <a:gd name="T8" fmla="*/ 0 w 330"/>
                <a:gd name="T9" fmla="*/ 0 h 244"/>
              </a:gdLst>
              <a:ahLst/>
              <a:cxnLst>
                <a:cxn ang="0">
                  <a:pos x="T0" y="T1"/>
                </a:cxn>
                <a:cxn ang="0">
                  <a:pos x="T2" y="T3"/>
                </a:cxn>
                <a:cxn ang="0">
                  <a:pos x="T4" y="T5"/>
                </a:cxn>
                <a:cxn ang="0">
                  <a:pos x="T6" y="T7"/>
                </a:cxn>
                <a:cxn ang="0">
                  <a:pos x="T8" y="T9"/>
                </a:cxn>
              </a:cxnLst>
              <a:rect l="0" t="0" r="r" b="b"/>
              <a:pathLst>
                <a:path w="330" h="244">
                  <a:moveTo>
                    <a:pt x="0" y="0"/>
                  </a:moveTo>
                  <a:cubicBezTo>
                    <a:pt x="17" y="61"/>
                    <a:pt x="38" y="122"/>
                    <a:pt x="62" y="184"/>
                  </a:cubicBezTo>
                  <a:cubicBezTo>
                    <a:pt x="147" y="210"/>
                    <a:pt x="236" y="230"/>
                    <a:pt x="330" y="244"/>
                  </a:cubicBezTo>
                  <a:cubicBezTo>
                    <a:pt x="305" y="185"/>
                    <a:pt x="283" y="124"/>
                    <a:pt x="263" y="61"/>
                  </a:cubicBezTo>
                  <a:cubicBezTo>
                    <a:pt x="172" y="48"/>
                    <a:pt x="84" y="28"/>
                    <a:pt x="0" y="0"/>
                  </a:cubicBezTo>
                  <a:close/>
                </a:path>
              </a:pathLst>
            </a:custGeom>
            <a:solidFill>
              <a:schemeClr val="bg1"/>
            </a:solidFill>
            <a:ln>
              <a:noFill/>
            </a:ln>
          </p:spPr>
          <p:txBody>
            <a:bodyPr lIns="91148" tIns="45574" rIns="91148" bIns="45574"/>
            <a:lstStyle/>
            <a:p>
              <a:pPr defTabSz="948690" eaLnBrk="1" fontAlgn="auto" hangingPunct="1">
                <a:spcBef>
                  <a:spcPts val="0"/>
                </a:spcBef>
                <a:spcAft>
                  <a:spcPts val="0"/>
                </a:spcAft>
                <a:defRPr/>
              </a:pPr>
              <a:endParaRPr lang="zh-CN" altLang="en-US" sz="2445">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Flowchart: Off-page Connector 6"/>
          <p:cNvSpPr/>
          <p:nvPr/>
        </p:nvSpPr>
        <p:spPr>
          <a:xfrm rot="5400000">
            <a:off x="8703468" y="6317457"/>
            <a:ext cx="455613" cy="425450"/>
          </a:xfrm>
          <a:prstGeom prst="flowChartOffpageConnector">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48690" eaLnBrk="1" fontAlgn="auto" hangingPunct="1">
              <a:spcBef>
                <a:spcPts val="0"/>
              </a:spcBef>
              <a:spcAft>
                <a:spcPts val="0"/>
              </a:spcAft>
              <a:defRPr/>
            </a:pPr>
            <a:endParaRPr lang="en-US" sz="2445" dirty="0"/>
          </a:p>
        </p:txBody>
      </p:sp>
      <p:cxnSp>
        <p:nvCxnSpPr>
          <p:cNvPr id="6" name="直接连接符 8"/>
          <p:cNvCxnSpPr>
            <a:cxnSpLocks noChangeShapeType="1"/>
          </p:cNvCxnSpPr>
          <p:nvPr userDrawn="1"/>
        </p:nvCxnSpPr>
        <p:spPr bwMode="auto">
          <a:xfrm>
            <a:off x="1697038" y="615950"/>
            <a:ext cx="4257675" cy="0"/>
          </a:xfrm>
          <a:prstGeom prst="line">
            <a:avLst/>
          </a:prstGeom>
          <a:noFill/>
          <a:ln w="28575">
            <a:solidFill>
              <a:srgbClr val="595959"/>
            </a:solidFill>
            <a:prstDash val="sysDot"/>
            <a:round/>
            <a:tailEnd type="oval" w="med" len="med"/>
          </a:ln>
        </p:spPr>
      </p:cxnSp>
      <p:cxnSp>
        <p:nvCxnSpPr>
          <p:cNvPr id="7" name="直接连接符 182"/>
          <p:cNvCxnSpPr>
            <a:cxnSpLocks noChangeShapeType="1"/>
          </p:cNvCxnSpPr>
          <p:nvPr userDrawn="1"/>
        </p:nvCxnSpPr>
        <p:spPr bwMode="auto">
          <a:xfrm>
            <a:off x="1697038" y="6564313"/>
            <a:ext cx="6862762" cy="0"/>
          </a:xfrm>
          <a:prstGeom prst="line">
            <a:avLst/>
          </a:prstGeom>
          <a:noFill/>
          <a:ln w="28575">
            <a:solidFill>
              <a:srgbClr val="595959"/>
            </a:solidFill>
            <a:prstDash val="sysDot"/>
            <a:round/>
            <a:tailEnd type="oval" w="med" len="med"/>
          </a:ln>
        </p:spPr>
      </p:cxnSp>
      <p:grpSp>
        <p:nvGrpSpPr>
          <p:cNvPr id="8" name="组合 181"/>
          <p:cNvGrpSpPr/>
          <p:nvPr/>
        </p:nvGrpSpPr>
        <p:grpSpPr bwMode="auto">
          <a:xfrm>
            <a:off x="110561" y="6221414"/>
            <a:ext cx="1440473" cy="519112"/>
            <a:chOff x="2327799" y="3825331"/>
            <a:chExt cx="1561261" cy="518606"/>
          </a:xfrm>
          <a:solidFill>
            <a:srgbClr val="00706B"/>
          </a:solidFill>
        </p:grpSpPr>
        <p:grpSp>
          <p:nvGrpSpPr>
            <p:cNvPr id="9" name="Group 4"/>
            <p:cNvGrpSpPr>
              <a:grpSpLocks noChangeAspect="1"/>
            </p:cNvGrpSpPr>
            <p:nvPr/>
          </p:nvGrpSpPr>
          <p:grpSpPr bwMode="auto">
            <a:xfrm>
              <a:off x="2921678" y="3950749"/>
              <a:ext cx="967371" cy="329900"/>
              <a:chOff x="2368" y="1657"/>
              <a:chExt cx="2947" cy="1005"/>
            </a:xfrm>
            <a:grpFill/>
          </p:grpSpPr>
          <p:sp>
            <p:nvSpPr>
              <p:cNvPr id="50" name="Freeform 5"/>
              <p:cNvSpPr>
                <a:spLocks noEditPoints="1"/>
              </p:cNvSpPr>
              <p:nvPr/>
            </p:nvSpPr>
            <p:spPr bwMode="auto">
              <a:xfrm>
                <a:off x="2373" y="1686"/>
                <a:ext cx="421" cy="464"/>
              </a:xfrm>
              <a:custGeom>
                <a:avLst/>
                <a:gdLst>
                  <a:gd name="T0" fmla="*/ 111 w 196"/>
                  <a:gd name="T1" fmla="*/ 147 h 215"/>
                  <a:gd name="T2" fmla="*/ 111 w 196"/>
                  <a:gd name="T3" fmla="*/ 114 h 215"/>
                  <a:gd name="T4" fmla="*/ 127 w 196"/>
                  <a:gd name="T5" fmla="*/ 114 h 215"/>
                  <a:gd name="T6" fmla="*/ 114 w 196"/>
                  <a:gd name="T7" fmla="*/ 125 h 215"/>
                  <a:gd name="T8" fmla="*/ 129 w 196"/>
                  <a:gd name="T9" fmla="*/ 138 h 215"/>
                  <a:gd name="T10" fmla="*/ 134 w 196"/>
                  <a:gd name="T11" fmla="*/ 147 h 215"/>
                  <a:gd name="T12" fmla="*/ 111 w 196"/>
                  <a:gd name="T13" fmla="*/ 147 h 215"/>
                  <a:gd name="T14" fmla="*/ 31 w 196"/>
                  <a:gd name="T15" fmla="*/ 171 h 215"/>
                  <a:gd name="T16" fmla="*/ 52 w 196"/>
                  <a:gd name="T17" fmla="*/ 171 h 215"/>
                  <a:gd name="T18" fmla="*/ 142 w 196"/>
                  <a:gd name="T19" fmla="*/ 171 h 215"/>
                  <a:gd name="T20" fmla="*/ 163 w 196"/>
                  <a:gd name="T21" fmla="*/ 171 h 215"/>
                  <a:gd name="T22" fmla="*/ 163 w 196"/>
                  <a:gd name="T23" fmla="*/ 145 h 215"/>
                  <a:gd name="T24" fmla="*/ 145 w 196"/>
                  <a:gd name="T25" fmla="*/ 147 h 215"/>
                  <a:gd name="T26" fmla="*/ 157 w 196"/>
                  <a:gd name="T27" fmla="*/ 134 h 215"/>
                  <a:gd name="T28" fmla="*/ 150 w 196"/>
                  <a:gd name="T29" fmla="*/ 129 h 215"/>
                  <a:gd name="T30" fmla="*/ 142 w 196"/>
                  <a:gd name="T31" fmla="*/ 121 h 215"/>
                  <a:gd name="T32" fmla="*/ 137 w 196"/>
                  <a:gd name="T33" fmla="*/ 114 h 215"/>
                  <a:gd name="T34" fmla="*/ 155 w 196"/>
                  <a:gd name="T35" fmla="*/ 114 h 215"/>
                  <a:gd name="T36" fmla="*/ 155 w 196"/>
                  <a:gd name="T37" fmla="*/ 88 h 215"/>
                  <a:gd name="T38" fmla="*/ 140 w 196"/>
                  <a:gd name="T39" fmla="*/ 90 h 215"/>
                  <a:gd name="T40" fmla="*/ 111 w 196"/>
                  <a:gd name="T41" fmla="*/ 90 h 215"/>
                  <a:gd name="T42" fmla="*/ 111 w 196"/>
                  <a:gd name="T43" fmla="*/ 65 h 215"/>
                  <a:gd name="T44" fmla="*/ 142 w 196"/>
                  <a:gd name="T45" fmla="*/ 65 h 215"/>
                  <a:gd name="T46" fmla="*/ 161 w 196"/>
                  <a:gd name="T47" fmla="*/ 67 h 215"/>
                  <a:gd name="T48" fmla="*/ 161 w 196"/>
                  <a:gd name="T49" fmla="*/ 39 h 215"/>
                  <a:gd name="T50" fmla="*/ 140 w 196"/>
                  <a:gd name="T51" fmla="*/ 41 h 215"/>
                  <a:gd name="T52" fmla="*/ 54 w 196"/>
                  <a:gd name="T53" fmla="*/ 41 h 215"/>
                  <a:gd name="T54" fmla="*/ 34 w 196"/>
                  <a:gd name="T55" fmla="*/ 39 h 215"/>
                  <a:gd name="T56" fmla="*/ 34 w 196"/>
                  <a:gd name="T57" fmla="*/ 67 h 215"/>
                  <a:gd name="T58" fmla="*/ 54 w 196"/>
                  <a:gd name="T59" fmla="*/ 65 h 215"/>
                  <a:gd name="T60" fmla="*/ 83 w 196"/>
                  <a:gd name="T61" fmla="*/ 65 h 215"/>
                  <a:gd name="T62" fmla="*/ 83 w 196"/>
                  <a:gd name="T63" fmla="*/ 90 h 215"/>
                  <a:gd name="T64" fmla="*/ 61 w 196"/>
                  <a:gd name="T65" fmla="*/ 90 h 215"/>
                  <a:gd name="T66" fmla="*/ 41 w 196"/>
                  <a:gd name="T67" fmla="*/ 88 h 215"/>
                  <a:gd name="T68" fmla="*/ 41 w 196"/>
                  <a:gd name="T69" fmla="*/ 114 h 215"/>
                  <a:gd name="T70" fmla="*/ 61 w 196"/>
                  <a:gd name="T71" fmla="*/ 114 h 215"/>
                  <a:gd name="T72" fmla="*/ 83 w 196"/>
                  <a:gd name="T73" fmla="*/ 114 h 215"/>
                  <a:gd name="T74" fmla="*/ 83 w 196"/>
                  <a:gd name="T75" fmla="*/ 147 h 215"/>
                  <a:gd name="T76" fmla="*/ 52 w 196"/>
                  <a:gd name="T77" fmla="*/ 147 h 215"/>
                  <a:gd name="T78" fmla="*/ 31 w 196"/>
                  <a:gd name="T79" fmla="*/ 145 h 215"/>
                  <a:gd name="T80" fmla="*/ 31 w 196"/>
                  <a:gd name="T81" fmla="*/ 171 h 215"/>
                  <a:gd name="T82" fmla="*/ 0 w 196"/>
                  <a:gd name="T83" fmla="*/ 26 h 215"/>
                  <a:gd name="T84" fmla="*/ 0 w 196"/>
                  <a:gd name="T85" fmla="*/ 186 h 215"/>
                  <a:gd name="T86" fmla="*/ 0 w 196"/>
                  <a:gd name="T87" fmla="*/ 213 h 215"/>
                  <a:gd name="T88" fmla="*/ 28 w 196"/>
                  <a:gd name="T89" fmla="*/ 213 h 215"/>
                  <a:gd name="T90" fmla="*/ 28 w 196"/>
                  <a:gd name="T91" fmla="*/ 210 h 215"/>
                  <a:gd name="T92" fmla="*/ 166 w 196"/>
                  <a:gd name="T93" fmla="*/ 210 h 215"/>
                  <a:gd name="T94" fmla="*/ 166 w 196"/>
                  <a:gd name="T95" fmla="*/ 215 h 215"/>
                  <a:gd name="T96" fmla="*/ 196 w 196"/>
                  <a:gd name="T97" fmla="*/ 215 h 215"/>
                  <a:gd name="T98" fmla="*/ 194 w 196"/>
                  <a:gd name="T99" fmla="*/ 187 h 215"/>
                  <a:gd name="T100" fmla="*/ 194 w 196"/>
                  <a:gd name="T101" fmla="*/ 26 h 215"/>
                  <a:gd name="T102" fmla="*/ 196 w 196"/>
                  <a:gd name="T103" fmla="*/ 0 h 215"/>
                  <a:gd name="T104" fmla="*/ 173 w 196"/>
                  <a:gd name="T105" fmla="*/ 0 h 215"/>
                  <a:gd name="T106" fmla="*/ 23 w 196"/>
                  <a:gd name="T107" fmla="*/ 0 h 215"/>
                  <a:gd name="T108" fmla="*/ 0 w 196"/>
                  <a:gd name="T109" fmla="*/ 0 h 215"/>
                  <a:gd name="T110" fmla="*/ 0 w 196"/>
                  <a:gd name="T111" fmla="*/ 26 h 215"/>
                  <a:gd name="T112" fmla="*/ 28 w 196"/>
                  <a:gd name="T113" fmla="*/ 26 h 215"/>
                  <a:gd name="T114" fmla="*/ 166 w 196"/>
                  <a:gd name="T115" fmla="*/ 26 h 215"/>
                  <a:gd name="T116" fmla="*/ 166 w 196"/>
                  <a:gd name="T117" fmla="*/ 184 h 215"/>
                  <a:gd name="T118" fmla="*/ 28 w 196"/>
                  <a:gd name="T119" fmla="*/ 184 h 215"/>
                  <a:gd name="T120" fmla="*/ 28 w 196"/>
                  <a:gd name="T121" fmla="*/ 26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6" h="215">
                    <a:moveTo>
                      <a:pt x="111" y="147"/>
                    </a:moveTo>
                    <a:cubicBezTo>
                      <a:pt x="111" y="114"/>
                      <a:pt x="111" y="114"/>
                      <a:pt x="111" y="114"/>
                    </a:cubicBezTo>
                    <a:cubicBezTo>
                      <a:pt x="127" y="114"/>
                      <a:pt x="127" y="114"/>
                      <a:pt x="127" y="114"/>
                    </a:cubicBezTo>
                    <a:cubicBezTo>
                      <a:pt x="122" y="119"/>
                      <a:pt x="118" y="122"/>
                      <a:pt x="114" y="125"/>
                    </a:cubicBezTo>
                    <a:cubicBezTo>
                      <a:pt x="122" y="132"/>
                      <a:pt x="127" y="137"/>
                      <a:pt x="129" y="138"/>
                    </a:cubicBezTo>
                    <a:cubicBezTo>
                      <a:pt x="131" y="142"/>
                      <a:pt x="132" y="143"/>
                      <a:pt x="134" y="147"/>
                    </a:cubicBezTo>
                    <a:lnTo>
                      <a:pt x="111" y="147"/>
                    </a:lnTo>
                    <a:close/>
                    <a:moveTo>
                      <a:pt x="31" y="171"/>
                    </a:moveTo>
                    <a:cubicBezTo>
                      <a:pt x="52" y="171"/>
                      <a:pt x="52" y="171"/>
                      <a:pt x="52" y="171"/>
                    </a:cubicBezTo>
                    <a:cubicBezTo>
                      <a:pt x="142" y="171"/>
                      <a:pt x="142" y="171"/>
                      <a:pt x="142" y="171"/>
                    </a:cubicBezTo>
                    <a:cubicBezTo>
                      <a:pt x="163" y="171"/>
                      <a:pt x="163" y="171"/>
                      <a:pt x="163" y="171"/>
                    </a:cubicBezTo>
                    <a:cubicBezTo>
                      <a:pt x="163" y="145"/>
                      <a:pt x="163" y="145"/>
                      <a:pt x="163" y="145"/>
                    </a:cubicBezTo>
                    <a:cubicBezTo>
                      <a:pt x="145" y="147"/>
                      <a:pt x="145" y="147"/>
                      <a:pt x="145" y="147"/>
                    </a:cubicBezTo>
                    <a:cubicBezTo>
                      <a:pt x="150" y="142"/>
                      <a:pt x="153" y="137"/>
                      <a:pt x="157" y="134"/>
                    </a:cubicBezTo>
                    <a:cubicBezTo>
                      <a:pt x="150" y="129"/>
                      <a:pt x="150" y="129"/>
                      <a:pt x="150" y="129"/>
                    </a:cubicBezTo>
                    <a:cubicBezTo>
                      <a:pt x="142" y="121"/>
                      <a:pt x="142" y="121"/>
                      <a:pt x="142" y="121"/>
                    </a:cubicBezTo>
                    <a:cubicBezTo>
                      <a:pt x="142" y="119"/>
                      <a:pt x="140" y="117"/>
                      <a:pt x="137" y="114"/>
                    </a:cubicBezTo>
                    <a:cubicBezTo>
                      <a:pt x="155" y="114"/>
                      <a:pt x="155" y="114"/>
                      <a:pt x="155" y="114"/>
                    </a:cubicBezTo>
                    <a:cubicBezTo>
                      <a:pt x="155" y="88"/>
                      <a:pt x="155" y="88"/>
                      <a:pt x="155" y="88"/>
                    </a:cubicBezTo>
                    <a:cubicBezTo>
                      <a:pt x="140" y="90"/>
                      <a:pt x="140" y="90"/>
                      <a:pt x="140" y="90"/>
                    </a:cubicBezTo>
                    <a:cubicBezTo>
                      <a:pt x="111" y="90"/>
                      <a:pt x="111" y="90"/>
                      <a:pt x="111" y="90"/>
                    </a:cubicBezTo>
                    <a:cubicBezTo>
                      <a:pt x="111" y="65"/>
                      <a:pt x="111" y="65"/>
                      <a:pt x="111" y="65"/>
                    </a:cubicBezTo>
                    <a:cubicBezTo>
                      <a:pt x="142" y="65"/>
                      <a:pt x="142" y="65"/>
                      <a:pt x="142" y="65"/>
                    </a:cubicBezTo>
                    <a:cubicBezTo>
                      <a:pt x="161" y="67"/>
                      <a:pt x="161" y="67"/>
                      <a:pt x="161" y="67"/>
                    </a:cubicBezTo>
                    <a:cubicBezTo>
                      <a:pt x="161" y="39"/>
                      <a:pt x="161" y="39"/>
                      <a:pt x="161" y="39"/>
                    </a:cubicBezTo>
                    <a:cubicBezTo>
                      <a:pt x="140" y="41"/>
                      <a:pt x="140" y="41"/>
                      <a:pt x="140" y="41"/>
                    </a:cubicBezTo>
                    <a:cubicBezTo>
                      <a:pt x="54" y="41"/>
                      <a:pt x="54" y="41"/>
                      <a:pt x="54" y="41"/>
                    </a:cubicBezTo>
                    <a:cubicBezTo>
                      <a:pt x="34" y="39"/>
                      <a:pt x="34" y="39"/>
                      <a:pt x="34" y="39"/>
                    </a:cubicBezTo>
                    <a:cubicBezTo>
                      <a:pt x="34" y="67"/>
                      <a:pt x="34" y="67"/>
                      <a:pt x="34" y="67"/>
                    </a:cubicBezTo>
                    <a:cubicBezTo>
                      <a:pt x="54" y="65"/>
                      <a:pt x="54" y="65"/>
                      <a:pt x="54" y="65"/>
                    </a:cubicBezTo>
                    <a:cubicBezTo>
                      <a:pt x="83" y="65"/>
                      <a:pt x="83" y="65"/>
                      <a:pt x="83" y="65"/>
                    </a:cubicBezTo>
                    <a:cubicBezTo>
                      <a:pt x="83" y="90"/>
                      <a:pt x="83" y="90"/>
                      <a:pt x="83" y="90"/>
                    </a:cubicBezTo>
                    <a:cubicBezTo>
                      <a:pt x="61" y="90"/>
                      <a:pt x="61" y="90"/>
                      <a:pt x="61" y="90"/>
                    </a:cubicBezTo>
                    <a:cubicBezTo>
                      <a:pt x="41" y="88"/>
                      <a:pt x="41" y="88"/>
                      <a:pt x="41" y="88"/>
                    </a:cubicBezTo>
                    <a:cubicBezTo>
                      <a:pt x="41" y="114"/>
                      <a:pt x="41" y="114"/>
                      <a:pt x="41" y="114"/>
                    </a:cubicBezTo>
                    <a:cubicBezTo>
                      <a:pt x="61" y="114"/>
                      <a:pt x="61" y="114"/>
                      <a:pt x="61" y="114"/>
                    </a:cubicBezTo>
                    <a:cubicBezTo>
                      <a:pt x="83" y="114"/>
                      <a:pt x="83" y="114"/>
                      <a:pt x="83" y="114"/>
                    </a:cubicBezTo>
                    <a:cubicBezTo>
                      <a:pt x="83" y="147"/>
                      <a:pt x="83" y="147"/>
                      <a:pt x="83" y="147"/>
                    </a:cubicBezTo>
                    <a:cubicBezTo>
                      <a:pt x="52" y="147"/>
                      <a:pt x="52" y="147"/>
                      <a:pt x="52" y="147"/>
                    </a:cubicBezTo>
                    <a:cubicBezTo>
                      <a:pt x="31" y="145"/>
                      <a:pt x="31" y="145"/>
                      <a:pt x="31" y="145"/>
                    </a:cubicBezTo>
                    <a:lnTo>
                      <a:pt x="31" y="171"/>
                    </a:lnTo>
                    <a:close/>
                    <a:moveTo>
                      <a:pt x="0" y="26"/>
                    </a:moveTo>
                    <a:cubicBezTo>
                      <a:pt x="0" y="186"/>
                      <a:pt x="0" y="186"/>
                      <a:pt x="0" y="186"/>
                    </a:cubicBezTo>
                    <a:cubicBezTo>
                      <a:pt x="0" y="213"/>
                      <a:pt x="0" y="213"/>
                      <a:pt x="0" y="213"/>
                    </a:cubicBezTo>
                    <a:cubicBezTo>
                      <a:pt x="28" y="213"/>
                      <a:pt x="28" y="213"/>
                      <a:pt x="28" y="213"/>
                    </a:cubicBezTo>
                    <a:cubicBezTo>
                      <a:pt x="28" y="210"/>
                      <a:pt x="28" y="210"/>
                      <a:pt x="28" y="210"/>
                    </a:cubicBezTo>
                    <a:cubicBezTo>
                      <a:pt x="166" y="210"/>
                      <a:pt x="166" y="210"/>
                      <a:pt x="166" y="210"/>
                    </a:cubicBezTo>
                    <a:cubicBezTo>
                      <a:pt x="166" y="215"/>
                      <a:pt x="166" y="215"/>
                      <a:pt x="166" y="215"/>
                    </a:cubicBezTo>
                    <a:cubicBezTo>
                      <a:pt x="196" y="215"/>
                      <a:pt x="196" y="215"/>
                      <a:pt x="196" y="215"/>
                    </a:cubicBezTo>
                    <a:cubicBezTo>
                      <a:pt x="194" y="187"/>
                      <a:pt x="194" y="187"/>
                      <a:pt x="194" y="187"/>
                    </a:cubicBezTo>
                    <a:cubicBezTo>
                      <a:pt x="194" y="26"/>
                      <a:pt x="194" y="26"/>
                      <a:pt x="194" y="26"/>
                    </a:cubicBezTo>
                    <a:cubicBezTo>
                      <a:pt x="196" y="0"/>
                      <a:pt x="196" y="0"/>
                      <a:pt x="196" y="0"/>
                    </a:cubicBezTo>
                    <a:cubicBezTo>
                      <a:pt x="173" y="0"/>
                      <a:pt x="173" y="0"/>
                      <a:pt x="173" y="0"/>
                    </a:cubicBezTo>
                    <a:cubicBezTo>
                      <a:pt x="23" y="0"/>
                      <a:pt x="23" y="0"/>
                      <a:pt x="23" y="0"/>
                    </a:cubicBezTo>
                    <a:cubicBezTo>
                      <a:pt x="0" y="0"/>
                      <a:pt x="0" y="0"/>
                      <a:pt x="0" y="0"/>
                    </a:cubicBezTo>
                    <a:lnTo>
                      <a:pt x="0" y="26"/>
                    </a:lnTo>
                    <a:close/>
                    <a:moveTo>
                      <a:pt x="28" y="26"/>
                    </a:moveTo>
                    <a:cubicBezTo>
                      <a:pt x="166" y="26"/>
                      <a:pt x="166" y="26"/>
                      <a:pt x="166" y="26"/>
                    </a:cubicBezTo>
                    <a:cubicBezTo>
                      <a:pt x="166" y="184"/>
                      <a:pt x="166" y="184"/>
                      <a:pt x="166" y="184"/>
                    </a:cubicBezTo>
                    <a:cubicBezTo>
                      <a:pt x="28" y="184"/>
                      <a:pt x="28" y="184"/>
                      <a:pt x="28" y="184"/>
                    </a:cubicBezTo>
                    <a:lnTo>
                      <a:pt x="28" y="2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1" name="Freeform 6"/>
              <p:cNvSpPr>
                <a:spLocks noEditPoints="1"/>
              </p:cNvSpPr>
              <p:nvPr/>
            </p:nvSpPr>
            <p:spPr bwMode="auto">
              <a:xfrm>
                <a:off x="2852" y="1657"/>
                <a:ext cx="469" cy="507"/>
              </a:xfrm>
              <a:custGeom>
                <a:avLst/>
                <a:gdLst>
                  <a:gd name="T0" fmla="*/ 103 w 220"/>
                  <a:gd name="T1" fmla="*/ 150 h 235"/>
                  <a:gd name="T2" fmla="*/ 67 w 220"/>
                  <a:gd name="T3" fmla="*/ 165 h 235"/>
                  <a:gd name="T4" fmla="*/ 18 w 220"/>
                  <a:gd name="T5" fmla="*/ 173 h 235"/>
                  <a:gd name="T6" fmla="*/ 33 w 220"/>
                  <a:gd name="T7" fmla="*/ 151 h 235"/>
                  <a:gd name="T8" fmla="*/ 87 w 220"/>
                  <a:gd name="T9" fmla="*/ 125 h 235"/>
                  <a:gd name="T10" fmla="*/ 57 w 220"/>
                  <a:gd name="T11" fmla="*/ 134 h 235"/>
                  <a:gd name="T12" fmla="*/ 25 w 220"/>
                  <a:gd name="T13" fmla="*/ 132 h 235"/>
                  <a:gd name="T14" fmla="*/ 44 w 220"/>
                  <a:gd name="T15" fmla="*/ 111 h 235"/>
                  <a:gd name="T16" fmla="*/ 59 w 220"/>
                  <a:gd name="T17" fmla="*/ 93 h 235"/>
                  <a:gd name="T18" fmla="*/ 39 w 220"/>
                  <a:gd name="T19" fmla="*/ 67 h 235"/>
                  <a:gd name="T20" fmla="*/ 155 w 220"/>
                  <a:gd name="T21" fmla="*/ 67 h 235"/>
                  <a:gd name="T22" fmla="*/ 176 w 220"/>
                  <a:gd name="T23" fmla="*/ 93 h 235"/>
                  <a:gd name="T24" fmla="*/ 121 w 220"/>
                  <a:gd name="T25" fmla="*/ 93 h 235"/>
                  <a:gd name="T26" fmla="*/ 106 w 220"/>
                  <a:gd name="T27" fmla="*/ 114 h 235"/>
                  <a:gd name="T28" fmla="*/ 124 w 220"/>
                  <a:gd name="T29" fmla="*/ 132 h 235"/>
                  <a:gd name="T30" fmla="*/ 166 w 220"/>
                  <a:gd name="T31" fmla="*/ 96 h 235"/>
                  <a:gd name="T32" fmla="*/ 189 w 220"/>
                  <a:gd name="T33" fmla="*/ 117 h 235"/>
                  <a:gd name="T34" fmla="*/ 170 w 220"/>
                  <a:gd name="T35" fmla="*/ 158 h 235"/>
                  <a:gd name="T36" fmla="*/ 220 w 220"/>
                  <a:gd name="T37" fmla="*/ 205 h 235"/>
                  <a:gd name="T38" fmla="*/ 201 w 220"/>
                  <a:gd name="T39" fmla="*/ 231 h 235"/>
                  <a:gd name="T40" fmla="*/ 152 w 220"/>
                  <a:gd name="T41" fmla="*/ 182 h 235"/>
                  <a:gd name="T42" fmla="*/ 132 w 220"/>
                  <a:gd name="T43" fmla="*/ 155 h 235"/>
                  <a:gd name="T44" fmla="*/ 134 w 220"/>
                  <a:gd name="T45" fmla="*/ 186 h 235"/>
                  <a:gd name="T46" fmla="*/ 123 w 220"/>
                  <a:gd name="T47" fmla="*/ 226 h 235"/>
                  <a:gd name="T48" fmla="*/ 83 w 220"/>
                  <a:gd name="T49" fmla="*/ 215 h 235"/>
                  <a:gd name="T50" fmla="*/ 101 w 220"/>
                  <a:gd name="T51" fmla="*/ 204 h 235"/>
                  <a:gd name="T52" fmla="*/ 108 w 220"/>
                  <a:gd name="T53" fmla="*/ 182 h 235"/>
                  <a:gd name="T54" fmla="*/ 77 w 220"/>
                  <a:gd name="T55" fmla="*/ 197 h 235"/>
                  <a:gd name="T56" fmla="*/ 15 w 220"/>
                  <a:gd name="T57" fmla="*/ 225 h 235"/>
                  <a:gd name="T58" fmla="*/ 0 w 220"/>
                  <a:gd name="T59" fmla="*/ 199 h 235"/>
                  <a:gd name="T60" fmla="*/ 5 w 220"/>
                  <a:gd name="T61" fmla="*/ 81 h 235"/>
                  <a:gd name="T62" fmla="*/ 5 w 220"/>
                  <a:gd name="T63" fmla="*/ 42 h 235"/>
                  <a:gd name="T64" fmla="*/ 31 w 220"/>
                  <a:gd name="T65" fmla="*/ 26 h 235"/>
                  <a:gd name="T66" fmla="*/ 80 w 220"/>
                  <a:gd name="T67" fmla="*/ 15 h 235"/>
                  <a:gd name="T68" fmla="*/ 105 w 220"/>
                  <a:gd name="T69" fmla="*/ 0 h 235"/>
                  <a:gd name="T70" fmla="*/ 121 w 220"/>
                  <a:gd name="T71" fmla="*/ 26 h 235"/>
                  <a:gd name="T72" fmla="*/ 210 w 220"/>
                  <a:gd name="T73" fmla="*/ 24 h 235"/>
                  <a:gd name="T74" fmla="*/ 210 w 220"/>
                  <a:gd name="T75" fmla="*/ 68 h 235"/>
                  <a:gd name="T76" fmla="*/ 181 w 220"/>
                  <a:gd name="T77" fmla="*/ 83 h 235"/>
                  <a:gd name="T78" fmla="*/ 183 w 220"/>
                  <a:gd name="T79" fmla="*/ 52 h 235"/>
                  <a:gd name="T80" fmla="*/ 35 w 220"/>
                  <a:gd name="T81" fmla="*/ 68 h 235"/>
                  <a:gd name="T82" fmla="*/ 5 w 220"/>
                  <a:gd name="T83" fmla="*/ 8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0" h="235">
                    <a:moveTo>
                      <a:pt x="64" y="176"/>
                    </a:moveTo>
                    <a:cubicBezTo>
                      <a:pt x="80" y="166"/>
                      <a:pt x="93" y="158"/>
                      <a:pt x="103" y="150"/>
                    </a:cubicBezTo>
                    <a:cubicBezTo>
                      <a:pt x="103" y="148"/>
                      <a:pt x="101" y="147"/>
                      <a:pt x="101" y="145"/>
                    </a:cubicBezTo>
                    <a:cubicBezTo>
                      <a:pt x="88" y="153"/>
                      <a:pt x="77" y="160"/>
                      <a:pt x="67" y="165"/>
                    </a:cubicBezTo>
                    <a:cubicBezTo>
                      <a:pt x="57" y="171"/>
                      <a:pt x="43" y="176"/>
                      <a:pt x="23" y="182"/>
                    </a:cubicBezTo>
                    <a:cubicBezTo>
                      <a:pt x="22" y="179"/>
                      <a:pt x="20" y="176"/>
                      <a:pt x="18" y="173"/>
                    </a:cubicBezTo>
                    <a:cubicBezTo>
                      <a:pt x="17" y="171"/>
                      <a:pt x="13" y="165"/>
                      <a:pt x="9" y="158"/>
                    </a:cubicBezTo>
                    <a:cubicBezTo>
                      <a:pt x="18" y="156"/>
                      <a:pt x="26" y="155"/>
                      <a:pt x="33" y="151"/>
                    </a:cubicBezTo>
                    <a:cubicBezTo>
                      <a:pt x="39" y="150"/>
                      <a:pt x="48" y="147"/>
                      <a:pt x="57" y="142"/>
                    </a:cubicBezTo>
                    <a:cubicBezTo>
                      <a:pt x="67" y="137"/>
                      <a:pt x="77" y="132"/>
                      <a:pt x="87" y="125"/>
                    </a:cubicBezTo>
                    <a:cubicBezTo>
                      <a:pt x="83" y="124"/>
                      <a:pt x="83" y="124"/>
                      <a:pt x="83" y="124"/>
                    </a:cubicBezTo>
                    <a:cubicBezTo>
                      <a:pt x="72" y="129"/>
                      <a:pt x="64" y="130"/>
                      <a:pt x="57" y="134"/>
                    </a:cubicBezTo>
                    <a:cubicBezTo>
                      <a:pt x="52" y="135"/>
                      <a:pt x="43" y="137"/>
                      <a:pt x="28" y="142"/>
                    </a:cubicBezTo>
                    <a:cubicBezTo>
                      <a:pt x="28" y="138"/>
                      <a:pt x="26" y="135"/>
                      <a:pt x="25" y="132"/>
                    </a:cubicBezTo>
                    <a:cubicBezTo>
                      <a:pt x="23" y="129"/>
                      <a:pt x="20" y="124"/>
                      <a:pt x="15" y="116"/>
                    </a:cubicBezTo>
                    <a:cubicBezTo>
                      <a:pt x="22" y="114"/>
                      <a:pt x="31" y="112"/>
                      <a:pt x="44" y="111"/>
                    </a:cubicBezTo>
                    <a:cubicBezTo>
                      <a:pt x="57" y="109"/>
                      <a:pt x="74" y="103"/>
                      <a:pt x="93" y="93"/>
                    </a:cubicBezTo>
                    <a:cubicBezTo>
                      <a:pt x="59" y="93"/>
                      <a:pt x="59" y="93"/>
                      <a:pt x="59" y="93"/>
                    </a:cubicBezTo>
                    <a:cubicBezTo>
                      <a:pt x="39" y="93"/>
                      <a:pt x="39" y="93"/>
                      <a:pt x="39" y="93"/>
                    </a:cubicBezTo>
                    <a:cubicBezTo>
                      <a:pt x="39" y="67"/>
                      <a:pt x="39" y="67"/>
                      <a:pt x="39" y="67"/>
                    </a:cubicBezTo>
                    <a:cubicBezTo>
                      <a:pt x="59" y="67"/>
                      <a:pt x="59" y="67"/>
                      <a:pt x="59" y="67"/>
                    </a:cubicBezTo>
                    <a:cubicBezTo>
                      <a:pt x="155" y="67"/>
                      <a:pt x="155" y="67"/>
                      <a:pt x="155" y="67"/>
                    </a:cubicBezTo>
                    <a:cubicBezTo>
                      <a:pt x="176" y="67"/>
                      <a:pt x="176" y="67"/>
                      <a:pt x="176" y="67"/>
                    </a:cubicBezTo>
                    <a:cubicBezTo>
                      <a:pt x="176" y="93"/>
                      <a:pt x="176" y="93"/>
                      <a:pt x="176" y="93"/>
                    </a:cubicBezTo>
                    <a:cubicBezTo>
                      <a:pt x="155" y="93"/>
                      <a:pt x="155" y="93"/>
                      <a:pt x="155" y="93"/>
                    </a:cubicBezTo>
                    <a:cubicBezTo>
                      <a:pt x="121" y="93"/>
                      <a:pt x="121" y="93"/>
                      <a:pt x="121" y="93"/>
                    </a:cubicBezTo>
                    <a:cubicBezTo>
                      <a:pt x="124" y="94"/>
                      <a:pt x="127" y="98"/>
                      <a:pt x="131" y="99"/>
                    </a:cubicBezTo>
                    <a:cubicBezTo>
                      <a:pt x="123" y="104"/>
                      <a:pt x="114" y="109"/>
                      <a:pt x="106" y="114"/>
                    </a:cubicBezTo>
                    <a:cubicBezTo>
                      <a:pt x="114" y="119"/>
                      <a:pt x="118" y="122"/>
                      <a:pt x="119" y="125"/>
                    </a:cubicBezTo>
                    <a:cubicBezTo>
                      <a:pt x="124" y="132"/>
                      <a:pt x="124" y="132"/>
                      <a:pt x="124" y="132"/>
                    </a:cubicBezTo>
                    <a:cubicBezTo>
                      <a:pt x="142" y="119"/>
                      <a:pt x="152" y="111"/>
                      <a:pt x="155" y="108"/>
                    </a:cubicBezTo>
                    <a:cubicBezTo>
                      <a:pt x="166" y="96"/>
                      <a:pt x="166" y="96"/>
                      <a:pt x="166" y="96"/>
                    </a:cubicBezTo>
                    <a:cubicBezTo>
                      <a:pt x="168" y="99"/>
                      <a:pt x="171" y="101"/>
                      <a:pt x="173" y="104"/>
                    </a:cubicBezTo>
                    <a:cubicBezTo>
                      <a:pt x="175" y="106"/>
                      <a:pt x="181" y="111"/>
                      <a:pt x="189" y="117"/>
                    </a:cubicBezTo>
                    <a:cubicBezTo>
                      <a:pt x="180" y="124"/>
                      <a:pt x="170" y="130"/>
                      <a:pt x="162" y="137"/>
                    </a:cubicBezTo>
                    <a:cubicBezTo>
                      <a:pt x="163" y="142"/>
                      <a:pt x="166" y="148"/>
                      <a:pt x="170" y="158"/>
                    </a:cubicBezTo>
                    <a:cubicBezTo>
                      <a:pt x="173" y="168"/>
                      <a:pt x="180" y="176"/>
                      <a:pt x="189" y="186"/>
                    </a:cubicBezTo>
                    <a:cubicBezTo>
                      <a:pt x="199" y="194"/>
                      <a:pt x="209" y="200"/>
                      <a:pt x="220" y="205"/>
                    </a:cubicBezTo>
                    <a:cubicBezTo>
                      <a:pt x="217" y="210"/>
                      <a:pt x="214" y="213"/>
                      <a:pt x="212" y="217"/>
                    </a:cubicBezTo>
                    <a:cubicBezTo>
                      <a:pt x="209" y="220"/>
                      <a:pt x="206" y="225"/>
                      <a:pt x="201" y="231"/>
                    </a:cubicBezTo>
                    <a:cubicBezTo>
                      <a:pt x="186" y="222"/>
                      <a:pt x="176" y="213"/>
                      <a:pt x="168" y="205"/>
                    </a:cubicBezTo>
                    <a:cubicBezTo>
                      <a:pt x="162" y="199"/>
                      <a:pt x="157" y="191"/>
                      <a:pt x="152" y="182"/>
                    </a:cubicBezTo>
                    <a:cubicBezTo>
                      <a:pt x="149" y="173"/>
                      <a:pt x="144" y="163"/>
                      <a:pt x="140" y="150"/>
                    </a:cubicBezTo>
                    <a:cubicBezTo>
                      <a:pt x="132" y="155"/>
                      <a:pt x="132" y="155"/>
                      <a:pt x="132" y="155"/>
                    </a:cubicBezTo>
                    <a:cubicBezTo>
                      <a:pt x="132" y="160"/>
                      <a:pt x="132" y="163"/>
                      <a:pt x="132" y="166"/>
                    </a:cubicBezTo>
                    <a:cubicBezTo>
                      <a:pt x="134" y="169"/>
                      <a:pt x="134" y="176"/>
                      <a:pt x="134" y="186"/>
                    </a:cubicBezTo>
                    <a:cubicBezTo>
                      <a:pt x="134" y="195"/>
                      <a:pt x="132" y="204"/>
                      <a:pt x="132" y="210"/>
                    </a:cubicBezTo>
                    <a:cubicBezTo>
                      <a:pt x="131" y="217"/>
                      <a:pt x="127" y="222"/>
                      <a:pt x="123" y="226"/>
                    </a:cubicBezTo>
                    <a:cubicBezTo>
                      <a:pt x="118" y="231"/>
                      <a:pt x="106" y="233"/>
                      <a:pt x="88" y="235"/>
                    </a:cubicBezTo>
                    <a:cubicBezTo>
                      <a:pt x="87" y="223"/>
                      <a:pt x="85" y="217"/>
                      <a:pt x="83" y="215"/>
                    </a:cubicBezTo>
                    <a:cubicBezTo>
                      <a:pt x="79" y="204"/>
                      <a:pt x="79" y="204"/>
                      <a:pt x="79" y="204"/>
                    </a:cubicBezTo>
                    <a:cubicBezTo>
                      <a:pt x="92" y="205"/>
                      <a:pt x="98" y="205"/>
                      <a:pt x="101" y="204"/>
                    </a:cubicBezTo>
                    <a:cubicBezTo>
                      <a:pt x="105" y="202"/>
                      <a:pt x="106" y="197"/>
                      <a:pt x="106" y="194"/>
                    </a:cubicBezTo>
                    <a:cubicBezTo>
                      <a:pt x="108" y="189"/>
                      <a:pt x="108" y="184"/>
                      <a:pt x="108" y="182"/>
                    </a:cubicBezTo>
                    <a:cubicBezTo>
                      <a:pt x="108" y="179"/>
                      <a:pt x="108" y="179"/>
                      <a:pt x="108" y="179"/>
                    </a:cubicBezTo>
                    <a:cubicBezTo>
                      <a:pt x="100" y="184"/>
                      <a:pt x="88" y="191"/>
                      <a:pt x="77" y="197"/>
                    </a:cubicBezTo>
                    <a:cubicBezTo>
                      <a:pt x="64" y="205"/>
                      <a:pt x="54" y="210"/>
                      <a:pt x="44" y="213"/>
                    </a:cubicBezTo>
                    <a:cubicBezTo>
                      <a:pt x="15" y="225"/>
                      <a:pt x="15" y="225"/>
                      <a:pt x="15" y="225"/>
                    </a:cubicBezTo>
                    <a:cubicBezTo>
                      <a:pt x="12" y="217"/>
                      <a:pt x="9" y="212"/>
                      <a:pt x="7" y="208"/>
                    </a:cubicBezTo>
                    <a:cubicBezTo>
                      <a:pt x="0" y="199"/>
                      <a:pt x="0" y="199"/>
                      <a:pt x="0" y="199"/>
                    </a:cubicBezTo>
                    <a:cubicBezTo>
                      <a:pt x="25" y="194"/>
                      <a:pt x="46" y="186"/>
                      <a:pt x="64" y="176"/>
                    </a:cubicBezTo>
                    <a:close/>
                    <a:moveTo>
                      <a:pt x="5" y="81"/>
                    </a:moveTo>
                    <a:cubicBezTo>
                      <a:pt x="5" y="68"/>
                      <a:pt x="5" y="68"/>
                      <a:pt x="5" y="68"/>
                    </a:cubicBezTo>
                    <a:cubicBezTo>
                      <a:pt x="5" y="42"/>
                      <a:pt x="5" y="42"/>
                      <a:pt x="5" y="42"/>
                    </a:cubicBezTo>
                    <a:cubicBezTo>
                      <a:pt x="5" y="24"/>
                      <a:pt x="5" y="24"/>
                      <a:pt x="5" y="24"/>
                    </a:cubicBezTo>
                    <a:cubicBezTo>
                      <a:pt x="31" y="26"/>
                      <a:pt x="31" y="26"/>
                      <a:pt x="31" y="26"/>
                    </a:cubicBezTo>
                    <a:cubicBezTo>
                      <a:pt x="92" y="26"/>
                      <a:pt x="92" y="26"/>
                      <a:pt x="92" y="26"/>
                    </a:cubicBezTo>
                    <a:cubicBezTo>
                      <a:pt x="90" y="23"/>
                      <a:pt x="85" y="18"/>
                      <a:pt x="80" y="15"/>
                    </a:cubicBezTo>
                    <a:cubicBezTo>
                      <a:pt x="83" y="13"/>
                      <a:pt x="87" y="11"/>
                      <a:pt x="88" y="10"/>
                    </a:cubicBezTo>
                    <a:cubicBezTo>
                      <a:pt x="92" y="8"/>
                      <a:pt x="96" y="5"/>
                      <a:pt x="105" y="0"/>
                    </a:cubicBezTo>
                    <a:cubicBezTo>
                      <a:pt x="114" y="10"/>
                      <a:pt x="123" y="16"/>
                      <a:pt x="127" y="21"/>
                    </a:cubicBezTo>
                    <a:cubicBezTo>
                      <a:pt x="124" y="23"/>
                      <a:pt x="123" y="24"/>
                      <a:pt x="121" y="26"/>
                    </a:cubicBezTo>
                    <a:cubicBezTo>
                      <a:pt x="186" y="26"/>
                      <a:pt x="186" y="26"/>
                      <a:pt x="186" y="26"/>
                    </a:cubicBezTo>
                    <a:cubicBezTo>
                      <a:pt x="210" y="24"/>
                      <a:pt x="210" y="24"/>
                      <a:pt x="210" y="24"/>
                    </a:cubicBezTo>
                    <a:cubicBezTo>
                      <a:pt x="210" y="42"/>
                      <a:pt x="210" y="42"/>
                      <a:pt x="210" y="42"/>
                    </a:cubicBezTo>
                    <a:cubicBezTo>
                      <a:pt x="210" y="68"/>
                      <a:pt x="210" y="68"/>
                      <a:pt x="210" y="68"/>
                    </a:cubicBezTo>
                    <a:cubicBezTo>
                      <a:pt x="210" y="83"/>
                      <a:pt x="210" y="83"/>
                      <a:pt x="210" y="83"/>
                    </a:cubicBezTo>
                    <a:cubicBezTo>
                      <a:pt x="181" y="83"/>
                      <a:pt x="181" y="83"/>
                      <a:pt x="181" y="83"/>
                    </a:cubicBezTo>
                    <a:cubicBezTo>
                      <a:pt x="183" y="68"/>
                      <a:pt x="183" y="68"/>
                      <a:pt x="183" y="68"/>
                    </a:cubicBezTo>
                    <a:cubicBezTo>
                      <a:pt x="183" y="52"/>
                      <a:pt x="183" y="52"/>
                      <a:pt x="183" y="52"/>
                    </a:cubicBezTo>
                    <a:cubicBezTo>
                      <a:pt x="35" y="52"/>
                      <a:pt x="35" y="52"/>
                      <a:pt x="35" y="52"/>
                    </a:cubicBezTo>
                    <a:cubicBezTo>
                      <a:pt x="35" y="68"/>
                      <a:pt x="35" y="68"/>
                      <a:pt x="35" y="68"/>
                    </a:cubicBezTo>
                    <a:cubicBezTo>
                      <a:pt x="35" y="81"/>
                      <a:pt x="35" y="81"/>
                      <a:pt x="35" y="81"/>
                    </a:cubicBezTo>
                    <a:lnTo>
                      <a:pt x="5" y="81"/>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2" name="Freeform 7"/>
              <p:cNvSpPr>
                <a:spLocks noEditPoints="1"/>
              </p:cNvSpPr>
              <p:nvPr/>
            </p:nvSpPr>
            <p:spPr bwMode="auto">
              <a:xfrm>
                <a:off x="3380" y="1661"/>
                <a:ext cx="440" cy="498"/>
              </a:xfrm>
              <a:custGeom>
                <a:avLst/>
                <a:gdLst>
                  <a:gd name="T0" fmla="*/ 28 w 205"/>
                  <a:gd name="T1" fmla="*/ 60 h 231"/>
                  <a:gd name="T2" fmla="*/ 72 w 205"/>
                  <a:gd name="T3" fmla="*/ 60 h 231"/>
                  <a:gd name="T4" fmla="*/ 72 w 205"/>
                  <a:gd name="T5" fmla="*/ 88 h 231"/>
                  <a:gd name="T6" fmla="*/ 28 w 205"/>
                  <a:gd name="T7" fmla="*/ 88 h 231"/>
                  <a:gd name="T8" fmla="*/ 28 w 205"/>
                  <a:gd name="T9" fmla="*/ 60 h 231"/>
                  <a:gd name="T10" fmla="*/ 0 w 205"/>
                  <a:gd name="T11" fmla="*/ 53 h 231"/>
                  <a:gd name="T12" fmla="*/ 0 w 205"/>
                  <a:gd name="T13" fmla="*/ 146 h 231"/>
                  <a:gd name="T14" fmla="*/ 0 w 205"/>
                  <a:gd name="T15" fmla="*/ 172 h 231"/>
                  <a:gd name="T16" fmla="*/ 28 w 205"/>
                  <a:gd name="T17" fmla="*/ 172 h 231"/>
                  <a:gd name="T18" fmla="*/ 28 w 205"/>
                  <a:gd name="T19" fmla="*/ 167 h 231"/>
                  <a:gd name="T20" fmla="*/ 72 w 205"/>
                  <a:gd name="T21" fmla="*/ 167 h 231"/>
                  <a:gd name="T22" fmla="*/ 72 w 205"/>
                  <a:gd name="T23" fmla="*/ 203 h 231"/>
                  <a:gd name="T24" fmla="*/ 73 w 205"/>
                  <a:gd name="T25" fmla="*/ 216 h 231"/>
                  <a:gd name="T26" fmla="*/ 81 w 205"/>
                  <a:gd name="T27" fmla="*/ 226 h 231"/>
                  <a:gd name="T28" fmla="*/ 101 w 205"/>
                  <a:gd name="T29" fmla="*/ 229 h 231"/>
                  <a:gd name="T30" fmla="*/ 135 w 205"/>
                  <a:gd name="T31" fmla="*/ 231 h 231"/>
                  <a:gd name="T32" fmla="*/ 168 w 205"/>
                  <a:gd name="T33" fmla="*/ 231 h 231"/>
                  <a:gd name="T34" fmla="*/ 184 w 205"/>
                  <a:gd name="T35" fmla="*/ 228 h 231"/>
                  <a:gd name="T36" fmla="*/ 194 w 205"/>
                  <a:gd name="T37" fmla="*/ 220 h 231"/>
                  <a:gd name="T38" fmla="*/ 205 w 205"/>
                  <a:gd name="T39" fmla="*/ 190 h 231"/>
                  <a:gd name="T40" fmla="*/ 177 w 205"/>
                  <a:gd name="T41" fmla="*/ 176 h 231"/>
                  <a:gd name="T42" fmla="*/ 176 w 205"/>
                  <a:gd name="T43" fmla="*/ 185 h 231"/>
                  <a:gd name="T44" fmla="*/ 171 w 205"/>
                  <a:gd name="T45" fmla="*/ 198 h 231"/>
                  <a:gd name="T46" fmla="*/ 159 w 205"/>
                  <a:gd name="T47" fmla="*/ 203 h 231"/>
                  <a:gd name="T48" fmla="*/ 137 w 205"/>
                  <a:gd name="T49" fmla="*/ 203 h 231"/>
                  <a:gd name="T50" fmla="*/ 111 w 205"/>
                  <a:gd name="T51" fmla="*/ 202 h 231"/>
                  <a:gd name="T52" fmla="*/ 101 w 205"/>
                  <a:gd name="T53" fmla="*/ 200 h 231"/>
                  <a:gd name="T54" fmla="*/ 99 w 205"/>
                  <a:gd name="T55" fmla="*/ 193 h 231"/>
                  <a:gd name="T56" fmla="*/ 99 w 205"/>
                  <a:gd name="T57" fmla="*/ 167 h 231"/>
                  <a:gd name="T58" fmla="*/ 150 w 205"/>
                  <a:gd name="T59" fmla="*/ 167 h 231"/>
                  <a:gd name="T60" fmla="*/ 150 w 205"/>
                  <a:gd name="T61" fmla="*/ 172 h 231"/>
                  <a:gd name="T62" fmla="*/ 177 w 205"/>
                  <a:gd name="T63" fmla="*/ 172 h 231"/>
                  <a:gd name="T64" fmla="*/ 177 w 205"/>
                  <a:gd name="T65" fmla="*/ 148 h 231"/>
                  <a:gd name="T66" fmla="*/ 177 w 205"/>
                  <a:gd name="T67" fmla="*/ 53 h 231"/>
                  <a:gd name="T68" fmla="*/ 177 w 205"/>
                  <a:gd name="T69" fmla="*/ 32 h 231"/>
                  <a:gd name="T70" fmla="*/ 159 w 205"/>
                  <a:gd name="T71" fmla="*/ 32 h 231"/>
                  <a:gd name="T72" fmla="*/ 99 w 205"/>
                  <a:gd name="T73" fmla="*/ 32 h 231"/>
                  <a:gd name="T74" fmla="*/ 99 w 205"/>
                  <a:gd name="T75" fmla="*/ 19 h 231"/>
                  <a:gd name="T76" fmla="*/ 99 w 205"/>
                  <a:gd name="T77" fmla="*/ 0 h 231"/>
                  <a:gd name="T78" fmla="*/ 72 w 205"/>
                  <a:gd name="T79" fmla="*/ 0 h 231"/>
                  <a:gd name="T80" fmla="*/ 72 w 205"/>
                  <a:gd name="T81" fmla="*/ 19 h 231"/>
                  <a:gd name="T82" fmla="*/ 72 w 205"/>
                  <a:gd name="T83" fmla="*/ 32 h 231"/>
                  <a:gd name="T84" fmla="*/ 21 w 205"/>
                  <a:gd name="T85" fmla="*/ 32 h 231"/>
                  <a:gd name="T86" fmla="*/ 0 w 205"/>
                  <a:gd name="T87" fmla="*/ 32 h 231"/>
                  <a:gd name="T88" fmla="*/ 0 w 205"/>
                  <a:gd name="T89" fmla="*/ 53 h 231"/>
                  <a:gd name="T90" fmla="*/ 28 w 205"/>
                  <a:gd name="T91" fmla="*/ 114 h 231"/>
                  <a:gd name="T92" fmla="*/ 72 w 205"/>
                  <a:gd name="T93" fmla="*/ 114 h 231"/>
                  <a:gd name="T94" fmla="*/ 72 w 205"/>
                  <a:gd name="T95" fmla="*/ 141 h 231"/>
                  <a:gd name="T96" fmla="*/ 28 w 205"/>
                  <a:gd name="T97" fmla="*/ 141 h 231"/>
                  <a:gd name="T98" fmla="*/ 28 w 205"/>
                  <a:gd name="T99" fmla="*/ 114 h 231"/>
                  <a:gd name="T100" fmla="*/ 99 w 205"/>
                  <a:gd name="T101" fmla="*/ 60 h 231"/>
                  <a:gd name="T102" fmla="*/ 150 w 205"/>
                  <a:gd name="T103" fmla="*/ 60 h 231"/>
                  <a:gd name="T104" fmla="*/ 150 w 205"/>
                  <a:gd name="T105" fmla="*/ 88 h 231"/>
                  <a:gd name="T106" fmla="*/ 99 w 205"/>
                  <a:gd name="T107" fmla="*/ 88 h 231"/>
                  <a:gd name="T108" fmla="*/ 99 w 205"/>
                  <a:gd name="T109" fmla="*/ 60 h 231"/>
                  <a:gd name="T110" fmla="*/ 99 w 205"/>
                  <a:gd name="T111" fmla="*/ 114 h 231"/>
                  <a:gd name="T112" fmla="*/ 150 w 205"/>
                  <a:gd name="T113" fmla="*/ 114 h 231"/>
                  <a:gd name="T114" fmla="*/ 150 w 205"/>
                  <a:gd name="T115" fmla="*/ 141 h 231"/>
                  <a:gd name="T116" fmla="*/ 99 w 205"/>
                  <a:gd name="T117" fmla="*/ 141 h 231"/>
                  <a:gd name="T118" fmla="*/ 99 w 205"/>
                  <a:gd name="T119" fmla="*/ 11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5" h="231">
                    <a:moveTo>
                      <a:pt x="28" y="60"/>
                    </a:moveTo>
                    <a:cubicBezTo>
                      <a:pt x="72" y="60"/>
                      <a:pt x="72" y="60"/>
                      <a:pt x="72" y="60"/>
                    </a:cubicBezTo>
                    <a:cubicBezTo>
                      <a:pt x="72" y="88"/>
                      <a:pt x="72" y="88"/>
                      <a:pt x="72" y="88"/>
                    </a:cubicBezTo>
                    <a:cubicBezTo>
                      <a:pt x="28" y="88"/>
                      <a:pt x="28" y="88"/>
                      <a:pt x="28" y="88"/>
                    </a:cubicBezTo>
                    <a:lnTo>
                      <a:pt x="28" y="60"/>
                    </a:lnTo>
                    <a:close/>
                    <a:moveTo>
                      <a:pt x="0" y="53"/>
                    </a:moveTo>
                    <a:cubicBezTo>
                      <a:pt x="0" y="146"/>
                      <a:pt x="0" y="146"/>
                      <a:pt x="0" y="146"/>
                    </a:cubicBezTo>
                    <a:cubicBezTo>
                      <a:pt x="0" y="172"/>
                      <a:pt x="0" y="172"/>
                      <a:pt x="0" y="172"/>
                    </a:cubicBezTo>
                    <a:cubicBezTo>
                      <a:pt x="28" y="172"/>
                      <a:pt x="28" y="172"/>
                      <a:pt x="28" y="172"/>
                    </a:cubicBezTo>
                    <a:cubicBezTo>
                      <a:pt x="28" y="167"/>
                      <a:pt x="28" y="167"/>
                      <a:pt x="28" y="167"/>
                    </a:cubicBezTo>
                    <a:cubicBezTo>
                      <a:pt x="72" y="167"/>
                      <a:pt x="72" y="167"/>
                      <a:pt x="72" y="167"/>
                    </a:cubicBezTo>
                    <a:cubicBezTo>
                      <a:pt x="72" y="203"/>
                      <a:pt x="72" y="203"/>
                      <a:pt x="72" y="203"/>
                    </a:cubicBezTo>
                    <a:cubicBezTo>
                      <a:pt x="72" y="208"/>
                      <a:pt x="72" y="213"/>
                      <a:pt x="73" y="216"/>
                    </a:cubicBezTo>
                    <a:cubicBezTo>
                      <a:pt x="75" y="220"/>
                      <a:pt x="76" y="223"/>
                      <a:pt x="81" y="226"/>
                    </a:cubicBezTo>
                    <a:cubicBezTo>
                      <a:pt x="86" y="228"/>
                      <a:pt x="93" y="229"/>
                      <a:pt x="101" y="229"/>
                    </a:cubicBezTo>
                    <a:cubicBezTo>
                      <a:pt x="111" y="229"/>
                      <a:pt x="122" y="229"/>
                      <a:pt x="135" y="231"/>
                    </a:cubicBezTo>
                    <a:cubicBezTo>
                      <a:pt x="150" y="231"/>
                      <a:pt x="161" y="231"/>
                      <a:pt x="168" y="231"/>
                    </a:cubicBezTo>
                    <a:cubicBezTo>
                      <a:pt x="176" y="229"/>
                      <a:pt x="181" y="229"/>
                      <a:pt x="184" y="228"/>
                    </a:cubicBezTo>
                    <a:cubicBezTo>
                      <a:pt x="187" y="226"/>
                      <a:pt x="190" y="223"/>
                      <a:pt x="194" y="220"/>
                    </a:cubicBezTo>
                    <a:cubicBezTo>
                      <a:pt x="197" y="216"/>
                      <a:pt x="200" y="206"/>
                      <a:pt x="205" y="190"/>
                    </a:cubicBezTo>
                    <a:cubicBezTo>
                      <a:pt x="197" y="187"/>
                      <a:pt x="189" y="182"/>
                      <a:pt x="177" y="176"/>
                    </a:cubicBezTo>
                    <a:cubicBezTo>
                      <a:pt x="176" y="185"/>
                      <a:pt x="176" y="185"/>
                      <a:pt x="176" y="185"/>
                    </a:cubicBezTo>
                    <a:cubicBezTo>
                      <a:pt x="176" y="192"/>
                      <a:pt x="174" y="195"/>
                      <a:pt x="171" y="198"/>
                    </a:cubicBezTo>
                    <a:cubicBezTo>
                      <a:pt x="168" y="200"/>
                      <a:pt x="164" y="202"/>
                      <a:pt x="159" y="203"/>
                    </a:cubicBezTo>
                    <a:cubicBezTo>
                      <a:pt x="155" y="203"/>
                      <a:pt x="146" y="203"/>
                      <a:pt x="137" y="203"/>
                    </a:cubicBezTo>
                    <a:cubicBezTo>
                      <a:pt x="111" y="202"/>
                      <a:pt x="111" y="202"/>
                      <a:pt x="111" y="202"/>
                    </a:cubicBezTo>
                    <a:cubicBezTo>
                      <a:pt x="106" y="202"/>
                      <a:pt x="102" y="202"/>
                      <a:pt x="101" y="200"/>
                    </a:cubicBezTo>
                    <a:cubicBezTo>
                      <a:pt x="101" y="198"/>
                      <a:pt x="99" y="195"/>
                      <a:pt x="99" y="193"/>
                    </a:cubicBezTo>
                    <a:cubicBezTo>
                      <a:pt x="99" y="167"/>
                      <a:pt x="99" y="167"/>
                      <a:pt x="99" y="167"/>
                    </a:cubicBezTo>
                    <a:cubicBezTo>
                      <a:pt x="150" y="167"/>
                      <a:pt x="150" y="167"/>
                      <a:pt x="150" y="167"/>
                    </a:cubicBezTo>
                    <a:cubicBezTo>
                      <a:pt x="150" y="172"/>
                      <a:pt x="150" y="172"/>
                      <a:pt x="150" y="172"/>
                    </a:cubicBezTo>
                    <a:cubicBezTo>
                      <a:pt x="177" y="172"/>
                      <a:pt x="177" y="172"/>
                      <a:pt x="177" y="172"/>
                    </a:cubicBezTo>
                    <a:cubicBezTo>
                      <a:pt x="177" y="148"/>
                      <a:pt x="177" y="148"/>
                      <a:pt x="177" y="148"/>
                    </a:cubicBezTo>
                    <a:cubicBezTo>
                      <a:pt x="177" y="53"/>
                      <a:pt x="177" y="53"/>
                      <a:pt x="177" y="53"/>
                    </a:cubicBezTo>
                    <a:cubicBezTo>
                      <a:pt x="177" y="32"/>
                      <a:pt x="177" y="32"/>
                      <a:pt x="177" y="32"/>
                    </a:cubicBezTo>
                    <a:cubicBezTo>
                      <a:pt x="159" y="32"/>
                      <a:pt x="159" y="32"/>
                      <a:pt x="159" y="32"/>
                    </a:cubicBezTo>
                    <a:cubicBezTo>
                      <a:pt x="99" y="32"/>
                      <a:pt x="99" y="32"/>
                      <a:pt x="99" y="32"/>
                    </a:cubicBezTo>
                    <a:cubicBezTo>
                      <a:pt x="99" y="19"/>
                      <a:pt x="99" y="19"/>
                      <a:pt x="99" y="19"/>
                    </a:cubicBezTo>
                    <a:cubicBezTo>
                      <a:pt x="99" y="0"/>
                      <a:pt x="99" y="0"/>
                      <a:pt x="99" y="0"/>
                    </a:cubicBezTo>
                    <a:cubicBezTo>
                      <a:pt x="72" y="0"/>
                      <a:pt x="72" y="0"/>
                      <a:pt x="72" y="0"/>
                    </a:cubicBezTo>
                    <a:cubicBezTo>
                      <a:pt x="72" y="19"/>
                      <a:pt x="72" y="19"/>
                      <a:pt x="72" y="19"/>
                    </a:cubicBezTo>
                    <a:cubicBezTo>
                      <a:pt x="72" y="32"/>
                      <a:pt x="72" y="32"/>
                      <a:pt x="72" y="32"/>
                    </a:cubicBezTo>
                    <a:cubicBezTo>
                      <a:pt x="21" y="32"/>
                      <a:pt x="21" y="32"/>
                      <a:pt x="21" y="32"/>
                    </a:cubicBezTo>
                    <a:cubicBezTo>
                      <a:pt x="0" y="32"/>
                      <a:pt x="0" y="32"/>
                      <a:pt x="0" y="32"/>
                    </a:cubicBezTo>
                    <a:lnTo>
                      <a:pt x="0" y="53"/>
                    </a:lnTo>
                    <a:close/>
                    <a:moveTo>
                      <a:pt x="28" y="114"/>
                    </a:moveTo>
                    <a:cubicBezTo>
                      <a:pt x="72" y="114"/>
                      <a:pt x="72" y="114"/>
                      <a:pt x="72" y="114"/>
                    </a:cubicBezTo>
                    <a:cubicBezTo>
                      <a:pt x="72" y="141"/>
                      <a:pt x="72" y="141"/>
                      <a:pt x="72" y="141"/>
                    </a:cubicBezTo>
                    <a:cubicBezTo>
                      <a:pt x="28" y="141"/>
                      <a:pt x="28" y="141"/>
                      <a:pt x="28" y="141"/>
                    </a:cubicBezTo>
                    <a:lnTo>
                      <a:pt x="28" y="114"/>
                    </a:lnTo>
                    <a:close/>
                    <a:moveTo>
                      <a:pt x="99" y="60"/>
                    </a:moveTo>
                    <a:cubicBezTo>
                      <a:pt x="150" y="60"/>
                      <a:pt x="150" y="60"/>
                      <a:pt x="150" y="60"/>
                    </a:cubicBezTo>
                    <a:cubicBezTo>
                      <a:pt x="150" y="88"/>
                      <a:pt x="150" y="88"/>
                      <a:pt x="150" y="88"/>
                    </a:cubicBezTo>
                    <a:cubicBezTo>
                      <a:pt x="99" y="88"/>
                      <a:pt x="99" y="88"/>
                      <a:pt x="99" y="88"/>
                    </a:cubicBezTo>
                    <a:lnTo>
                      <a:pt x="99" y="60"/>
                    </a:lnTo>
                    <a:close/>
                    <a:moveTo>
                      <a:pt x="99" y="114"/>
                    </a:moveTo>
                    <a:cubicBezTo>
                      <a:pt x="150" y="114"/>
                      <a:pt x="150" y="114"/>
                      <a:pt x="150" y="114"/>
                    </a:cubicBezTo>
                    <a:cubicBezTo>
                      <a:pt x="150" y="141"/>
                      <a:pt x="150" y="141"/>
                      <a:pt x="150" y="141"/>
                    </a:cubicBezTo>
                    <a:cubicBezTo>
                      <a:pt x="99" y="141"/>
                      <a:pt x="99" y="141"/>
                      <a:pt x="99" y="141"/>
                    </a:cubicBezTo>
                    <a:lnTo>
                      <a:pt x="99" y="114"/>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3" name="Freeform 8"/>
              <p:cNvSpPr>
                <a:spLocks noEditPoints="1"/>
              </p:cNvSpPr>
              <p:nvPr/>
            </p:nvSpPr>
            <p:spPr bwMode="auto">
              <a:xfrm>
                <a:off x="3883" y="1690"/>
                <a:ext cx="402" cy="459"/>
              </a:xfrm>
              <a:custGeom>
                <a:avLst/>
                <a:gdLst>
                  <a:gd name="T0" fmla="*/ 36 w 189"/>
                  <a:gd name="T1" fmla="*/ 75 h 214"/>
                  <a:gd name="T2" fmla="*/ 43 w 189"/>
                  <a:gd name="T3" fmla="*/ 124 h 214"/>
                  <a:gd name="T4" fmla="*/ 30 w 189"/>
                  <a:gd name="T5" fmla="*/ 67 h 214"/>
                  <a:gd name="T6" fmla="*/ 30 w 189"/>
                  <a:gd name="T7" fmla="*/ 176 h 214"/>
                  <a:gd name="T8" fmla="*/ 43 w 189"/>
                  <a:gd name="T9" fmla="*/ 158 h 214"/>
                  <a:gd name="T10" fmla="*/ 64 w 189"/>
                  <a:gd name="T11" fmla="*/ 144 h 214"/>
                  <a:gd name="T12" fmla="*/ 72 w 189"/>
                  <a:gd name="T13" fmla="*/ 139 h 214"/>
                  <a:gd name="T14" fmla="*/ 80 w 189"/>
                  <a:gd name="T15" fmla="*/ 144 h 214"/>
                  <a:gd name="T16" fmla="*/ 80 w 189"/>
                  <a:gd name="T17" fmla="*/ 98 h 214"/>
                  <a:gd name="T18" fmla="*/ 87 w 189"/>
                  <a:gd name="T19" fmla="*/ 70 h 214"/>
                  <a:gd name="T20" fmla="*/ 110 w 189"/>
                  <a:gd name="T21" fmla="*/ 106 h 214"/>
                  <a:gd name="T22" fmla="*/ 96 w 189"/>
                  <a:gd name="T23" fmla="*/ 139 h 214"/>
                  <a:gd name="T24" fmla="*/ 93 w 189"/>
                  <a:gd name="T25" fmla="*/ 171 h 214"/>
                  <a:gd name="T26" fmla="*/ 111 w 189"/>
                  <a:gd name="T27" fmla="*/ 165 h 214"/>
                  <a:gd name="T28" fmla="*/ 134 w 189"/>
                  <a:gd name="T29" fmla="*/ 150 h 214"/>
                  <a:gd name="T30" fmla="*/ 160 w 189"/>
                  <a:gd name="T31" fmla="*/ 142 h 214"/>
                  <a:gd name="T32" fmla="*/ 139 w 189"/>
                  <a:gd name="T33" fmla="*/ 103 h 214"/>
                  <a:gd name="T34" fmla="*/ 145 w 189"/>
                  <a:gd name="T35" fmla="*/ 65 h 214"/>
                  <a:gd name="T36" fmla="*/ 149 w 189"/>
                  <a:gd name="T37" fmla="*/ 43 h 214"/>
                  <a:gd name="T38" fmla="*/ 121 w 189"/>
                  <a:gd name="T39" fmla="*/ 46 h 214"/>
                  <a:gd name="T40" fmla="*/ 108 w 189"/>
                  <a:gd name="T41" fmla="*/ 56 h 214"/>
                  <a:gd name="T42" fmla="*/ 87 w 189"/>
                  <a:gd name="T43" fmla="*/ 69 h 214"/>
                  <a:gd name="T44" fmla="*/ 92 w 189"/>
                  <a:gd name="T45" fmla="*/ 49 h 214"/>
                  <a:gd name="T46" fmla="*/ 64 w 189"/>
                  <a:gd name="T47" fmla="*/ 35 h 214"/>
                  <a:gd name="T48" fmla="*/ 62 w 189"/>
                  <a:gd name="T49" fmla="*/ 56 h 214"/>
                  <a:gd name="T50" fmla="*/ 49 w 189"/>
                  <a:gd name="T51" fmla="*/ 49 h 214"/>
                  <a:gd name="T52" fmla="*/ 30 w 189"/>
                  <a:gd name="T53" fmla="*/ 62 h 214"/>
                  <a:gd name="T54" fmla="*/ 160 w 189"/>
                  <a:gd name="T55" fmla="*/ 30 h 214"/>
                  <a:gd name="T56" fmla="*/ 158 w 189"/>
                  <a:gd name="T57" fmla="*/ 179 h 214"/>
                  <a:gd name="T58" fmla="*/ 134 w 189"/>
                  <a:gd name="T59" fmla="*/ 179 h 214"/>
                  <a:gd name="T60" fmla="*/ 142 w 189"/>
                  <a:gd name="T61" fmla="*/ 204 h 214"/>
                  <a:gd name="T62" fmla="*/ 175 w 189"/>
                  <a:gd name="T63" fmla="*/ 209 h 214"/>
                  <a:gd name="T64" fmla="*/ 188 w 189"/>
                  <a:gd name="T65" fmla="*/ 184 h 214"/>
                  <a:gd name="T66" fmla="*/ 189 w 189"/>
                  <a:gd name="T67" fmla="*/ 0 h 214"/>
                  <a:gd name="T68" fmla="*/ 28 w 189"/>
                  <a:gd name="T69" fmla="*/ 2 h 214"/>
                  <a:gd name="T70" fmla="*/ 0 w 189"/>
                  <a:gd name="T71" fmla="*/ 30 h 214"/>
                  <a:gd name="T72" fmla="*/ 0 w 189"/>
                  <a:gd name="T73" fmla="*/ 20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9" h="214">
                    <a:moveTo>
                      <a:pt x="30" y="67"/>
                    </a:moveTo>
                    <a:cubicBezTo>
                      <a:pt x="36" y="75"/>
                      <a:pt x="36" y="75"/>
                      <a:pt x="36" y="75"/>
                    </a:cubicBezTo>
                    <a:cubicBezTo>
                      <a:pt x="38" y="78"/>
                      <a:pt x="43" y="87"/>
                      <a:pt x="53" y="101"/>
                    </a:cubicBezTo>
                    <a:cubicBezTo>
                      <a:pt x="49" y="111"/>
                      <a:pt x="46" y="119"/>
                      <a:pt x="43" y="124"/>
                    </a:cubicBezTo>
                    <a:cubicBezTo>
                      <a:pt x="39" y="131"/>
                      <a:pt x="35" y="135"/>
                      <a:pt x="30" y="142"/>
                    </a:cubicBezTo>
                    <a:lnTo>
                      <a:pt x="30" y="67"/>
                    </a:lnTo>
                    <a:close/>
                    <a:moveTo>
                      <a:pt x="31" y="207"/>
                    </a:moveTo>
                    <a:cubicBezTo>
                      <a:pt x="30" y="176"/>
                      <a:pt x="30" y="176"/>
                      <a:pt x="30" y="176"/>
                    </a:cubicBezTo>
                    <a:cubicBezTo>
                      <a:pt x="30" y="145"/>
                      <a:pt x="30" y="145"/>
                      <a:pt x="30" y="145"/>
                    </a:cubicBezTo>
                    <a:cubicBezTo>
                      <a:pt x="36" y="152"/>
                      <a:pt x="39" y="157"/>
                      <a:pt x="43" y="158"/>
                    </a:cubicBezTo>
                    <a:cubicBezTo>
                      <a:pt x="44" y="162"/>
                      <a:pt x="46" y="165"/>
                      <a:pt x="48" y="166"/>
                    </a:cubicBezTo>
                    <a:cubicBezTo>
                      <a:pt x="56" y="155"/>
                      <a:pt x="61" y="147"/>
                      <a:pt x="64" y="144"/>
                    </a:cubicBezTo>
                    <a:cubicBezTo>
                      <a:pt x="66" y="139"/>
                      <a:pt x="67" y="135"/>
                      <a:pt x="69" y="132"/>
                    </a:cubicBezTo>
                    <a:cubicBezTo>
                      <a:pt x="72" y="139"/>
                      <a:pt x="72" y="139"/>
                      <a:pt x="72" y="139"/>
                    </a:cubicBezTo>
                    <a:cubicBezTo>
                      <a:pt x="72" y="140"/>
                      <a:pt x="74" y="144"/>
                      <a:pt x="74" y="149"/>
                    </a:cubicBezTo>
                    <a:cubicBezTo>
                      <a:pt x="80" y="144"/>
                      <a:pt x="80" y="144"/>
                      <a:pt x="80" y="144"/>
                    </a:cubicBezTo>
                    <a:cubicBezTo>
                      <a:pt x="83" y="140"/>
                      <a:pt x="88" y="137"/>
                      <a:pt x="98" y="132"/>
                    </a:cubicBezTo>
                    <a:cubicBezTo>
                      <a:pt x="92" y="119"/>
                      <a:pt x="85" y="109"/>
                      <a:pt x="80" y="98"/>
                    </a:cubicBezTo>
                    <a:cubicBezTo>
                      <a:pt x="82" y="90"/>
                      <a:pt x="82" y="90"/>
                      <a:pt x="82" y="90"/>
                    </a:cubicBezTo>
                    <a:cubicBezTo>
                      <a:pt x="83" y="87"/>
                      <a:pt x="85" y="80"/>
                      <a:pt x="87" y="70"/>
                    </a:cubicBezTo>
                    <a:cubicBezTo>
                      <a:pt x="95" y="80"/>
                      <a:pt x="98" y="87"/>
                      <a:pt x="101" y="88"/>
                    </a:cubicBezTo>
                    <a:cubicBezTo>
                      <a:pt x="103" y="92"/>
                      <a:pt x="106" y="98"/>
                      <a:pt x="110" y="106"/>
                    </a:cubicBezTo>
                    <a:cubicBezTo>
                      <a:pt x="106" y="118"/>
                      <a:pt x="106" y="118"/>
                      <a:pt x="106" y="118"/>
                    </a:cubicBezTo>
                    <a:cubicBezTo>
                      <a:pt x="105" y="124"/>
                      <a:pt x="101" y="131"/>
                      <a:pt x="96" y="139"/>
                    </a:cubicBezTo>
                    <a:cubicBezTo>
                      <a:pt x="92" y="145"/>
                      <a:pt x="87" y="153"/>
                      <a:pt x="79" y="160"/>
                    </a:cubicBezTo>
                    <a:cubicBezTo>
                      <a:pt x="87" y="165"/>
                      <a:pt x="92" y="168"/>
                      <a:pt x="93" y="171"/>
                    </a:cubicBezTo>
                    <a:cubicBezTo>
                      <a:pt x="96" y="173"/>
                      <a:pt x="98" y="175"/>
                      <a:pt x="101" y="178"/>
                    </a:cubicBezTo>
                    <a:cubicBezTo>
                      <a:pt x="106" y="173"/>
                      <a:pt x="110" y="168"/>
                      <a:pt x="111" y="165"/>
                    </a:cubicBezTo>
                    <a:cubicBezTo>
                      <a:pt x="114" y="160"/>
                      <a:pt x="119" y="152"/>
                      <a:pt x="127" y="137"/>
                    </a:cubicBezTo>
                    <a:cubicBezTo>
                      <a:pt x="134" y="150"/>
                      <a:pt x="134" y="150"/>
                      <a:pt x="134" y="150"/>
                    </a:cubicBezTo>
                    <a:cubicBezTo>
                      <a:pt x="134" y="152"/>
                      <a:pt x="136" y="155"/>
                      <a:pt x="139" y="162"/>
                    </a:cubicBezTo>
                    <a:cubicBezTo>
                      <a:pt x="145" y="153"/>
                      <a:pt x="153" y="147"/>
                      <a:pt x="160" y="142"/>
                    </a:cubicBezTo>
                    <a:cubicBezTo>
                      <a:pt x="155" y="134"/>
                      <a:pt x="155" y="134"/>
                      <a:pt x="155" y="134"/>
                    </a:cubicBezTo>
                    <a:cubicBezTo>
                      <a:pt x="155" y="132"/>
                      <a:pt x="150" y="122"/>
                      <a:pt x="139" y="103"/>
                    </a:cubicBezTo>
                    <a:cubicBezTo>
                      <a:pt x="142" y="88"/>
                      <a:pt x="142" y="88"/>
                      <a:pt x="142" y="88"/>
                    </a:cubicBezTo>
                    <a:cubicBezTo>
                      <a:pt x="144" y="82"/>
                      <a:pt x="145" y="74"/>
                      <a:pt x="145" y="65"/>
                    </a:cubicBezTo>
                    <a:cubicBezTo>
                      <a:pt x="149" y="51"/>
                      <a:pt x="149" y="51"/>
                      <a:pt x="149" y="51"/>
                    </a:cubicBezTo>
                    <a:cubicBezTo>
                      <a:pt x="149" y="49"/>
                      <a:pt x="149" y="46"/>
                      <a:pt x="149" y="43"/>
                    </a:cubicBezTo>
                    <a:cubicBezTo>
                      <a:pt x="140" y="43"/>
                      <a:pt x="131" y="41"/>
                      <a:pt x="121" y="39"/>
                    </a:cubicBezTo>
                    <a:cubicBezTo>
                      <a:pt x="121" y="46"/>
                      <a:pt x="121" y="46"/>
                      <a:pt x="121" y="46"/>
                    </a:cubicBezTo>
                    <a:cubicBezTo>
                      <a:pt x="121" y="51"/>
                      <a:pt x="119" y="59"/>
                      <a:pt x="118" y="70"/>
                    </a:cubicBezTo>
                    <a:cubicBezTo>
                      <a:pt x="114" y="65"/>
                      <a:pt x="111" y="59"/>
                      <a:pt x="108" y="56"/>
                    </a:cubicBezTo>
                    <a:cubicBezTo>
                      <a:pt x="103" y="59"/>
                      <a:pt x="103" y="59"/>
                      <a:pt x="103" y="59"/>
                    </a:cubicBezTo>
                    <a:cubicBezTo>
                      <a:pt x="100" y="62"/>
                      <a:pt x="95" y="65"/>
                      <a:pt x="87" y="69"/>
                    </a:cubicBezTo>
                    <a:cubicBezTo>
                      <a:pt x="90" y="56"/>
                      <a:pt x="90" y="56"/>
                      <a:pt x="90" y="56"/>
                    </a:cubicBezTo>
                    <a:cubicBezTo>
                      <a:pt x="90" y="56"/>
                      <a:pt x="90" y="54"/>
                      <a:pt x="92" y="49"/>
                    </a:cubicBezTo>
                    <a:cubicBezTo>
                      <a:pt x="92" y="46"/>
                      <a:pt x="92" y="43"/>
                      <a:pt x="93" y="39"/>
                    </a:cubicBezTo>
                    <a:cubicBezTo>
                      <a:pt x="82" y="39"/>
                      <a:pt x="72" y="38"/>
                      <a:pt x="64" y="35"/>
                    </a:cubicBezTo>
                    <a:cubicBezTo>
                      <a:pt x="64" y="44"/>
                      <a:pt x="64" y="44"/>
                      <a:pt x="64" y="44"/>
                    </a:cubicBezTo>
                    <a:cubicBezTo>
                      <a:pt x="64" y="49"/>
                      <a:pt x="64" y="52"/>
                      <a:pt x="62" y="56"/>
                    </a:cubicBezTo>
                    <a:cubicBezTo>
                      <a:pt x="62" y="61"/>
                      <a:pt x="62" y="64"/>
                      <a:pt x="61" y="69"/>
                    </a:cubicBezTo>
                    <a:cubicBezTo>
                      <a:pt x="56" y="62"/>
                      <a:pt x="53" y="56"/>
                      <a:pt x="49" y="49"/>
                    </a:cubicBezTo>
                    <a:cubicBezTo>
                      <a:pt x="43" y="56"/>
                      <a:pt x="39" y="57"/>
                      <a:pt x="36" y="59"/>
                    </a:cubicBezTo>
                    <a:cubicBezTo>
                      <a:pt x="35" y="61"/>
                      <a:pt x="33" y="62"/>
                      <a:pt x="30" y="62"/>
                    </a:cubicBezTo>
                    <a:cubicBezTo>
                      <a:pt x="30" y="30"/>
                      <a:pt x="30" y="30"/>
                      <a:pt x="30" y="30"/>
                    </a:cubicBezTo>
                    <a:cubicBezTo>
                      <a:pt x="160" y="30"/>
                      <a:pt x="160" y="30"/>
                      <a:pt x="160" y="30"/>
                    </a:cubicBezTo>
                    <a:cubicBezTo>
                      <a:pt x="160" y="173"/>
                      <a:pt x="160" y="173"/>
                      <a:pt x="160" y="173"/>
                    </a:cubicBezTo>
                    <a:cubicBezTo>
                      <a:pt x="160" y="175"/>
                      <a:pt x="160" y="178"/>
                      <a:pt x="158" y="179"/>
                    </a:cubicBezTo>
                    <a:cubicBezTo>
                      <a:pt x="158" y="181"/>
                      <a:pt x="153" y="181"/>
                      <a:pt x="149" y="181"/>
                    </a:cubicBezTo>
                    <a:cubicBezTo>
                      <a:pt x="144" y="181"/>
                      <a:pt x="139" y="181"/>
                      <a:pt x="134" y="179"/>
                    </a:cubicBezTo>
                    <a:cubicBezTo>
                      <a:pt x="137" y="188"/>
                      <a:pt x="137" y="188"/>
                      <a:pt x="137" y="188"/>
                    </a:cubicBezTo>
                    <a:cubicBezTo>
                      <a:pt x="140" y="196"/>
                      <a:pt x="142" y="201"/>
                      <a:pt x="142" y="204"/>
                    </a:cubicBezTo>
                    <a:cubicBezTo>
                      <a:pt x="142" y="209"/>
                      <a:pt x="144" y="212"/>
                      <a:pt x="144" y="214"/>
                    </a:cubicBezTo>
                    <a:cubicBezTo>
                      <a:pt x="158" y="212"/>
                      <a:pt x="168" y="210"/>
                      <a:pt x="175" y="209"/>
                    </a:cubicBezTo>
                    <a:cubicBezTo>
                      <a:pt x="181" y="206"/>
                      <a:pt x="186" y="202"/>
                      <a:pt x="186" y="199"/>
                    </a:cubicBezTo>
                    <a:cubicBezTo>
                      <a:pt x="188" y="194"/>
                      <a:pt x="188" y="189"/>
                      <a:pt x="188" y="184"/>
                    </a:cubicBezTo>
                    <a:cubicBezTo>
                      <a:pt x="188" y="30"/>
                      <a:pt x="188" y="30"/>
                      <a:pt x="188" y="30"/>
                    </a:cubicBezTo>
                    <a:cubicBezTo>
                      <a:pt x="189" y="0"/>
                      <a:pt x="189" y="0"/>
                      <a:pt x="189" y="0"/>
                    </a:cubicBezTo>
                    <a:cubicBezTo>
                      <a:pt x="162" y="2"/>
                      <a:pt x="162" y="2"/>
                      <a:pt x="162" y="2"/>
                    </a:cubicBezTo>
                    <a:cubicBezTo>
                      <a:pt x="28" y="2"/>
                      <a:pt x="28" y="2"/>
                      <a:pt x="28" y="2"/>
                    </a:cubicBezTo>
                    <a:cubicBezTo>
                      <a:pt x="0" y="0"/>
                      <a:pt x="0" y="0"/>
                      <a:pt x="0" y="0"/>
                    </a:cubicBezTo>
                    <a:cubicBezTo>
                      <a:pt x="0" y="30"/>
                      <a:pt x="0" y="30"/>
                      <a:pt x="0" y="30"/>
                    </a:cubicBezTo>
                    <a:cubicBezTo>
                      <a:pt x="0" y="176"/>
                      <a:pt x="0" y="176"/>
                      <a:pt x="0" y="176"/>
                    </a:cubicBezTo>
                    <a:cubicBezTo>
                      <a:pt x="0" y="207"/>
                      <a:pt x="0" y="207"/>
                      <a:pt x="0" y="207"/>
                    </a:cubicBezTo>
                    <a:lnTo>
                      <a:pt x="31" y="207"/>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4" name="Freeform 9"/>
              <p:cNvSpPr>
                <a:spLocks noEditPoints="1"/>
              </p:cNvSpPr>
              <p:nvPr/>
            </p:nvSpPr>
            <p:spPr bwMode="auto">
              <a:xfrm>
                <a:off x="4347" y="1676"/>
                <a:ext cx="474" cy="473"/>
              </a:xfrm>
              <a:custGeom>
                <a:avLst/>
                <a:gdLst>
                  <a:gd name="T0" fmla="*/ 21 w 221"/>
                  <a:gd name="T1" fmla="*/ 122 h 222"/>
                  <a:gd name="T2" fmla="*/ 4 w 221"/>
                  <a:gd name="T3" fmla="*/ 101 h 222"/>
                  <a:gd name="T4" fmla="*/ 0 w 221"/>
                  <a:gd name="T5" fmla="*/ 96 h 222"/>
                  <a:gd name="T6" fmla="*/ 27 w 221"/>
                  <a:gd name="T7" fmla="*/ 77 h 222"/>
                  <a:gd name="T8" fmla="*/ 53 w 221"/>
                  <a:gd name="T9" fmla="*/ 46 h 222"/>
                  <a:gd name="T10" fmla="*/ 71 w 221"/>
                  <a:gd name="T11" fmla="*/ 12 h 222"/>
                  <a:gd name="T12" fmla="*/ 73 w 221"/>
                  <a:gd name="T13" fmla="*/ 5 h 222"/>
                  <a:gd name="T14" fmla="*/ 102 w 221"/>
                  <a:gd name="T15" fmla="*/ 18 h 222"/>
                  <a:gd name="T16" fmla="*/ 79 w 221"/>
                  <a:gd name="T17" fmla="*/ 57 h 222"/>
                  <a:gd name="T18" fmla="*/ 53 w 221"/>
                  <a:gd name="T19" fmla="*/ 91 h 222"/>
                  <a:gd name="T20" fmla="*/ 21 w 221"/>
                  <a:gd name="T21" fmla="*/ 122 h 222"/>
                  <a:gd name="T22" fmla="*/ 42 w 221"/>
                  <a:gd name="T23" fmla="*/ 170 h 222"/>
                  <a:gd name="T24" fmla="*/ 55 w 221"/>
                  <a:gd name="T25" fmla="*/ 155 h 222"/>
                  <a:gd name="T26" fmla="*/ 73 w 221"/>
                  <a:gd name="T27" fmla="*/ 134 h 222"/>
                  <a:gd name="T28" fmla="*/ 88 w 221"/>
                  <a:gd name="T29" fmla="*/ 108 h 222"/>
                  <a:gd name="T30" fmla="*/ 96 w 221"/>
                  <a:gd name="T31" fmla="*/ 88 h 222"/>
                  <a:gd name="T32" fmla="*/ 97 w 221"/>
                  <a:gd name="T33" fmla="*/ 83 h 222"/>
                  <a:gd name="T34" fmla="*/ 128 w 221"/>
                  <a:gd name="T35" fmla="*/ 101 h 222"/>
                  <a:gd name="T36" fmla="*/ 120 w 221"/>
                  <a:gd name="T37" fmla="*/ 111 h 222"/>
                  <a:gd name="T38" fmla="*/ 109 w 221"/>
                  <a:gd name="T39" fmla="*/ 129 h 222"/>
                  <a:gd name="T40" fmla="*/ 92 w 221"/>
                  <a:gd name="T41" fmla="*/ 152 h 222"/>
                  <a:gd name="T42" fmla="*/ 68 w 221"/>
                  <a:gd name="T43" fmla="*/ 178 h 222"/>
                  <a:gd name="T44" fmla="*/ 154 w 221"/>
                  <a:gd name="T45" fmla="*/ 174 h 222"/>
                  <a:gd name="T46" fmla="*/ 141 w 221"/>
                  <a:gd name="T47" fmla="*/ 153 h 222"/>
                  <a:gd name="T48" fmla="*/ 132 w 221"/>
                  <a:gd name="T49" fmla="*/ 142 h 222"/>
                  <a:gd name="T50" fmla="*/ 153 w 221"/>
                  <a:gd name="T51" fmla="*/ 130 h 222"/>
                  <a:gd name="T52" fmla="*/ 158 w 221"/>
                  <a:gd name="T53" fmla="*/ 127 h 222"/>
                  <a:gd name="T54" fmla="*/ 206 w 221"/>
                  <a:gd name="T55" fmla="*/ 200 h 222"/>
                  <a:gd name="T56" fmla="*/ 187 w 221"/>
                  <a:gd name="T57" fmla="*/ 215 h 222"/>
                  <a:gd name="T58" fmla="*/ 180 w 221"/>
                  <a:gd name="T59" fmla="*/ 222 h 222"/>
                  <a:gd name="T60" fmla="*/ 177 w 221"/>
                  <a:gd name="T61" fmla="*/ 214 h 222"/>
                  <a:gd name="T62" fmla="*/ 169 w 221"/>
                  <a:gd name="T63" fmla="*/ 199 h 222"/>
                  <a:gd name="T64" fmla="*/ 107 w 221"/>
                  <a:gd name="T65" fmla="*/ 204 h 222"/>
                  <a:gd name="T66" fmla="*/ 58 w 221"/>
                  <a:gd name="T67" fmla="*/ 209 h 222"/>
                  <a:gd name="T68" fmla="*/ 37 w 221"/>
                  <a:gd name="T69" fmla="*/ 212 h 222"/>
                  <a:gd name="T70" fmla="*/ 29 w 221"/>
                  <a:gd name="T71" fmla="*/ 189 h 222"/>
                  <a:gd name="T72" fmla="*/ 24 w 221"/>
                  <a:gd name="T73" fmla="*/ 181 h 222"/>
                  <a:gd name="T74" fmla="*/ 42 w 221"/>
                  <a:gd name="T75" fmla="*/ 170 h 222"/>
                  <a:gd name="T76" fmla="*/ 122 w 221"/>
                  <a:gd name="T77" fmla="*/ 0 h 222"/>
                  <a:gd name="T78" fmla="*/ 153 w 221"/>
                  <a:gd name="T79" fmla="*/ 2 h 222"/>
                  <a:gd name="T80" fmla="*/ 153 w 221"/>
                  <a:gd name="T81" fmla="*/ 12 h 222"/>
                  <a:gd name="T82" fmla="*/ 154 w 221"/>
                  <a:gd name="T83" fmla="*/ 21 h 222"/>
                  <a:gd name="T84" fmla="*/ 159 w 221"/>
                  <a:gd name="T85" fmla="*/ 43 h 222"/>
                  <a:gd name="T86" fmla="*/ 175 w 221"/>
                  <a:gd name="T87" fmla="*/ 67 h 222"/>
                  <a:gd name="T88" fmla="*/ 192 w 221"/>
                  <a:gd name="T89" fmla="*/ 82 h 222"/>
                  <a:gd name="T90" fmla="*/ 203 w 221"/>
                  <a:gd name="T91" fmla="*/ 88 h 222"/>
                  <a:gd name="T92" fmla="*/ 221 w 221"/>
                  <a:gd name="T93" fmla="*/ 95 h 222"/>
                  <a:gd name="T94" fmla="*/ 215 w 221"/>
                  <a:gd name="T95" fmla="*/ 103 h 222"/>
                  <a:gd name="T96" fmla="*/ 203 w 221"/>
                  <a:gd name="T97" fmla="*/ 126 h 222"/>
                  <a:gd name="T98" fmla="*/ 171 w 221"/>
                  <a:gd name="T99" fmla="*/ 104 h 222"/>
                  <a:gd name="T100" fmla="*/ 148 w 221"/>
                  <a:gd name="T101" fmla="*/ 78 h 222"/>
                  <a:gd name="T102" fmla="*/ 133 w 221"/>
                  <a:gd name="T103" fmla="*/ 52 h 222"/>
                  <a:gd name="T104" fmla="*/ 127 w 221"/>
                  <a:gd name="T105" fmla="*/ 31 h 222"/>
                  <a:gd name="T106" fmla="*/ 122 w 221"/>
                  <a:gd name="T10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 h="222">
                    <a:moveTo>
                      <a:pt x="21" y="122"/>
                    </a:moveTo>
                    <a:cubicBezTo>
                      <a:pt x="14" y="113"/>
                      <a:pt x="8" y="104"/>
                      <a:pt x="4" y="101"/>
                    </a:cubicBezTo>
                    <a:cubicBezTo>
                      <a:pt x="0" y="96"/>
                      <a:pt x="0" y="96"/>
                      <a:pt x="0" y="96"/>
                    </a:cubicBezTo>
                    <a:cubicBezTo>
                      <a:pt x="8" y="93"/>
                      <a:pt x="18" y="85"/>
                      <a:pt x="27" y="77"/>
                    </a:cubicBezTo>
                    <a:cubicBezTo>
                      <a:pt x="37" y="67"/>
                      <a:pt x="45" y="56"/>
                      <a:pt x="53" y="46"/>
                    </a:cubicBezTo>
                    <a:cubicBezTo>
                      <a:pt x="61" y="34"/>
                      <a:pt x="66" y="23"/>
                      <a:pt x="71" y="12"/>
                    </a:cubicBezTo>
                    <a:cubicBezTo>
                      <a:pt x="73" y="5"/>
                      <a:pt x="73" y="5"/>
                      <a:pt x="73" y="5"/>
                    </a:cubicBezTo>
                    <a:cubicBezTo>
                      <a:pt x="83" y="10"/>
                      <a:pt x="92" y="15"/>
                      <a:pt x="102" y="18"/>
                    </a:cubicBezTo>
                    <a:cubicBezTo>
                      <a:pt x="94" y="34"/>
                      <a:pt x="86" y="46"/>
                      <a:pt x="79" y="57"/>
                    </a:cubicBezTo>
                    <a:cubicBezTo>
                      <a:pt x="75" y="67"/>
                      <a:pt x="65" y="78"/>
                      <a:pt x="53" y="91"/>
                    </a:cubicBezTo>
                    <a:cubicBezTo>
                      <a:pt x="42" y="103"/>
                      <a:pt x="32" y="114"/>
                      <a:pt x="21" y="122"/>
                    </a:cubicBezTo>
                    <a:close/>
                    <a:moveTo>
                      <a:pt x="42" y="170"/>
                    </a:moveTo>
                    <a:cubicBezTo>
                      <a:pt x="45" y="166"/>
                      <a:pt x="50" y="161"/>
                      <a:pt x="55" y="155"/>
                    </a:cubicBezTo>
                    <a:cubicBezTo>
                      <a:pt x="61" y="148"/>
                      <a:pt x="66" y="142"/>
                      <a:pt x="73" y="134"/>
                    </a:cubicBezTo>
                    <a:cubicBezTo>
                      <a:pt x="78" y="126"/>
                      <a:pt x="83" y="117"/>
                      <a:pt x="88" y="108"/>
                    </a:cubicBezTo>
                    <a:cubicBezTo>
                      <a:pt x="92" y="98"/>
                      <a:pt x="94" y="91"/>
                      <a:pt x="96" y="88"/>
                    </a:cubicBezTo>
                    <a:cubicBezTo>
                      <a:pt x="97" y="83"/>
                      <a:pt x="97" y="83"/>
                      <a:pt x="97" y="83"/>
                    </a:cubicBezTo>
                    <a:cubicBezTo>
                      <a:pt x="107" y="90"/>
                      <a:pt x="117" y="96"/>
                      <a:pt x="128" y="101"/>
                    </a:cubicBezTo>
                    <a:cubicBezTo>
                      <a:pt x="125" y="106"/>
                      <a:pt x="122" y="109"/>
                      <a:pt x="120" y="111"/>
                    </a:cubicBezTo>
                    <a:cubicBezTo>
                      <a:pt x="109" y="129"/>
                      <a:pt x="109" y="129"/>
                      <a:pt x="109" y="129"/>
                    </a:cubicBezTo>
                    <a:cubicBezTo>
                      <a:pt x="104" y="137"/>
                      <a:pt x="97" y="145"/>
                      <a:pt x="92" y="152"/>
                    </a:cubicBezTo>
                    <a:cubicBezTo>
                      <a:pt x="86" y="160"/>
                      <a:pt x="78" y="168"/>
                      <a:pt x="68" y="178"/>
                    </a:cubicBezTo>
                    <a:cubicBezTo>
                      <a:pt x="97" y="178"/>
                      <a:pt x="127" y="176"/>
                      <a:pt x="154" y="174"/>
                    </a:cubicBezTo>
                    <a:cubicBezTo>
                      <a:pt x="148" y="165"/>
                      <a:pt x="143" y="157"/>
                      <a:pt x="141" y="153"/>
                    </a:cubicBezTo>
                    <a:cubicBezTo>
                      <a:pt x="132" y="142"/>
                      <a:pt x="132" y="142"/>
                      <a:pt x="132" y="142"/>
                    </a:cubicBezTo>
                    <a:cubicBezTo>
                      <a:pt x="143" y="137"/>
                      <a:pt x="149" y="134"/>
                      <a:pt x="153" y="130"/>
                    </a:cubicBezTo>
                    <a:cubicBezTo>
                      <a:pt x="158" y="127"/>
                      <a:pt x="158" y="127"/>
                      <a:pt x="158" y="127"/>
                    </a:cubicBezTo>
                    <a:cubicBezTo>
                      <a:pt x="179" y="157"/>
                      <a:pt x="195" y="181"/>
                      <a:pt x="206" y="200"/>
                    </a:cubicBezTo>
                    <a:cubicBezTo>
                      <a:pt x="193" y="210"/>
                      <a:pt x="187" y="215"/>
                      <a:pt x="187" y="215"/>
                    </a:cubicBezTo>
                    <a:cubicBezTo>
                      <a:pt x="180" y="222"/>
                      <a:pt x="180" y="222"/>
                      <a:pt x="180" y="222"/>
                    </a:cubicBezTo>
                    <a:cubicBezTo>
                      <a:pt x="179" y="218"/>
                      <a:pt x="177" y="215"/>
                      <a:pt x="177" y="214"/>
                    </a:cubicBezTo>
                    <a:cubicBezTo>
                      <a:pt x="175" y="210"/>
                      <a:pt x="172" y="205"/>
                      <a:pt x="169" y="199"/>
                    </a:cubicBezTo>
                    <a:cubicBezTo>
                      <a:pt x="154" y="199"/>
                      <a:pt x="133" y="200"/>
                      <a:pt x="107" y="204"/>
                    </a:cubicBezTo>
                    <a:cubicBezTo>
                      <a:pt x="81" y="205"/>
                      <a:pt x="65" y="207"/>
                      <a:pt x="58" y="209"/>
                    </a:cubicBezTo>
                    <a:cubicBezTo>
                      <a:pt x="52" y="209"/>
                      <a:pt x="45" y="210"/>
                      <a:pt x="37" y="212"/>
                    </a:cubicBezTo>
                    <a:cubicBezTo>
                      <a:pt x="34" y="200"/>
                      <a:pt x="31" y="192"/>
                      <a:pt x="29" y="189"/>
                    </a:cubicBezTo>
                    <a:cubicBezTo>
                      <a:pt x="24" y="181"/>
                      <a:pt x="24" y="181"/>
                      <a:pt x="24" y="181"/>
                    </a:cubicBezTo>
                    <a:cubicBezTo>
                      <a:pt x="32" y="176"/>
                      <a:pt x="39" y="173"/>
                      <a:pt x="42" y="170"/>
                    </a:cubicBezTo>
                    <a:close/>
                    <a:moveTo>
                      <a:pt x="122" y="0"/>
                    </a:moveTo>
                    <a:cubicBezTo>
                      <a:pt x="132" y="2"/>
                      <a:pt x="141" y="2"/>
                      <a:pt x="153" y="2"/>
                    </a:cubicBezTo>
                    <a:cubicBezTo>
                      <a:pt x="153" y="5"/>
                      <a:pt x="153" y="8"/>
                      <a:pt x="153" y="12"/>
                    </a:cubicBezTo>
                    <a:cubicBezTo>
                      <a:pt x="153" y="15"/>
                      <a:pt x="153" y="18"/>
                      <a:pt x="154" y="21"/>
                    </a:cubicBezTo>
                    <a:cubicBezTo>
                      <a:pt x="154" y="26"/>
                      <a:pt x="156" y="33"/>
                      <a:pt x="159" y="43"/>
                    </a:cubicBezTo>
                    <a:cubicBezTo>
                      <a:pt x="164" y="52"/>
                      <a:pt x="169" y="60"/>
                      <a:pt x="175" y="67"/>
                    </a:cubicBezTo>
                    <a:cubicBezTo>
                      <a:pt x="182" y="73"/>
                      <a:pt x="187" y="78"/>
                      <a:pt x="192" y="82"/>
                    </a:cubicBezTo>
                    <a:cubicBezTo>
                      <a:pt x="197" y="85"/>
                      <a:pt x="200" y="86"/>
                      <a:pt x="203" y="88"/>
                    </a:cubicBezTo>
                    <a:cubicBezTo>
                      <a:pt x="206" y="90"/>
                      <a:pt x="213" y="93"/>
                      <a:pt x="221" y="95"/>
                    </a:cubicBezTo>
                    <a:cubicBezTo>
                      <a:pt x="219" y="98"/>
                      <a:pt x="218" y="100"/>
                      <a:pt x="215" y="103"/>
                    </a:cubicBezTo>
                    <a:cubicBezTo>
                      <a:pt x="213" y="106"/>
                      <a:pt x="210" y="114"/>
                      <a:pt x="203" y="126"/>
                    </a:cubicBezTo>
                    <a:cubicBezTo>
                      <a:pt x="192" y="121"/>
                      <a:pt x="180" y="113"/>
                      <a:pt x="171" y="104"/>
                    </a:cubicBezTo>
                    <a:cubicBezTo>
                      <a:pt x="161" y="96"/>
                      <a:pt x="153" y="86"/>
                      <a:pt x="148" y="78"/>
                    </a:cubicBezTo>
                    <a:cubicBezTo>
                      <a:pt x="141" y="70"/>
                      <a:pt x="136" y="60"/>
                      <a:pt x="133" y="52"/>
                    </a:cubicBezTo>
                    <a:cubicBezTo>
                      <a:pt x="130" y="44"/>
                      <a:pt x="128" y="36"/>
                      <a:pt x="127" y="31"/>
                    </a:cubicBezTo>
                    <a:cubicBezTo>
                      <a:pt x="125" y="25"/>
                      <a:pt x="123" y="15"/>
                      <a:pt x="122" y="0"/>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5" name="Freeform 10"/>
              <p:cNvSpPr>
                <a:spLocks noEditPoints="1"/>
              </p:cNvSpPr>
              <p:nvPr/>
            </p:nvSpPr>
            <p:spPr bwMode="auto">
              <a:xfrm>
                <a:off x="4880" y="1686"/>
                <a:ext cx="416" cy="473"/>
              </a:xfrm>
              <a:custGeom>
                <a:avLst/>
                <a:gdLst>
                  <a:gd name="T0" fmla="*/ 47 w 197"/>
                  <a:gd name="T1" fmla="*/ 153 h 220"/>
                  <a:gd name="T2" fmla="*/ 47 w 197"/>
                  <a:gd name="T3" fmla="*/ 122 h 220"/>
                  <a:gd name="T4" fmla="*/ 108 w 197"/>
                  <a:gd name="T5" fmla="*/ 122 h 220"/>
                  <a:gd name="T6" fmla="*/ 108 w 197"/>
                  <a:gd name="T7" fmla="*/ 153 h 220"/>
                  <a:gd name="T8" fmla="*/ 47 w 197"/>
                  <a:gd name="T9" fmla="*/ 153 h 220"/>
                  <a:gd name="T10" fmla="*/ 124 w 197"/>
                  <a:gd name="T11" fmla="*/ 51 h 220"/>
                  <a:gd name="T12" fmla="*/ 26 w 197"/>
                  <a:gd name="T13" fmla="*/ 51 h 220"/>
                  <a:gd name="T14" fmla="*/ 0 w 197"/>
                  <a:gd name="T15" fmla="*/ 51 h 220"/>
                  <a:gd name="T16" fmla="*/ 0 w 197"/>
                  <a:gd name="T17" fmla="*/ 78 h 220"/>
                  <a:gd name="T18" fmla="*/ 26 w 197"/>
                  <a:gd name="T19" fmla="*/ 78 h 220"/>
                  <a:gd name="T20" fmla="*/ 124 w 197"/>
                  <a:gd name="T21" fmla="*/ 78 h 220"/>
                  <a:gd name="T22" fmla="*/ 152 w 197"/>
                  <a:gd name="T23" fmla="*/ 78 h 220"/>
                  <a:gd name="T24" fmla="*/ 152 w 197"/>
                  <a:gd name="T25" fmla="*/ 51 h 220"/>
                  <a:gd name="T26" fmla="*/ 124 w 197"/>
                  <a:gd name="T27" fmla="*/ 51 h 220"/>
                  <a:gd name="T28" fmla="*/ 36 w 197"/>
                  <a:gd name="T29" fmla="*/ 28 h 220"/>
                  <a:gd name="T30" fmla="*/ 168 w 197"/>
                  <a:gd name="T31" fmla="*/ 28 h 220"/>
                  <a:gd name="T32" fmla="*/ 168 w 197"/>
                  <a:gd name="T33" fmla="*/ 176 h 220"/>
                  <a:gd name="T34" fmla="*/ 166 w 197"/>
                  <a:gd name="T35" fmla="*/ 186 h 220"/>
                  <a:gd name="T36" fmla="*/ 158 w 197"/>
                  <a:gd name="T37" fmla="*/ 187 h 220"/>
                  <a:gd name="T38" fmla="*/ 148 w 197"/>
                  <a:gd name="T39" fmla="*/ 187 h 220"/>
                  <a:gd name="T40" fmla="*/ 137 w 197"/>
                  <a:gd name="T41" fmla="*/ 187 h 220"/>
                  <a:gd name="T42" fmla="*/ 142 w 197"/>
                  <a:gd name="T43" fmla="*/ 195 h 220"/>
                  <a:gd name="T44" fmla="*/ 145 w 197"/>
                  <a:gd name="T45" fmla="*/ 209 h 220"/>
                  <a:gd name="T46" fmla="*/ 147 w 197"/>
                  <a:gd name="T47" fmla="*/ 220 h 220"/>
                  <a:gd name="T48" fmla="*/ 184 w 197"/>
                  <a:gd name="T49" fmla="*/ 213 h 220"/>
                  <a:gd name="T50" fmla="*/ 194 w 197"/>
                  <a:gd name="T51" fmla="*/ 205 h 220"/>
                  <a:gd name="T52" fmla="*/ 196 w 197"/>
                  <a:gd name="T53" fmla="*/ 191 h 220"/>
                  <a:gd name="T54" fmla="*/ 196 w 197"/>
                  <a:gd name="T55" fmla="*/ 26 h 220"/>
                  <a:gd name="T56" fmla="*/ 197 w 197"/>
                  <a:gd name="T57" fmla="*/ 0 h 220"/>
                  <a:gd name="T58" fmla="*/ 171 w 197"/>
                  <a:gd name="T59" fmla="*/ 2 h 220"/>
                  <a:gd name="T60" fmla="*/ 36 w 197"/>
                  <a:gd name="T61" fmla="*/ 2 h 220"/>
                  <a:gd name="T62" fmla="*/ 7 w 197"/>
                  <a:gd name="T63" fmla="*/ 0 h 220"/>
                  <a:gd name="T64" fmla="*/ 7 w 197"/>
                  <a:gd name="T65" fmla="*/ 29 h 220"/>
                  <a:gd name="T66" fmla="*/ 36 w 197"/>
                  <a:gd name="T67" fmla="*/ 28 h 220"/>
                  <a:gd name="T68" fmla="*/ 20 w 197"/>
                  <a:gd name="T69" fmla="*/ 116 h 220"/>
                  <a:gd name="T70" fmla="*/ 20 w 197"/>
                  <a:gd name="T71" fmla="*/ 158 h 220"/>
                  <a:gd name="T72" fmla="*/ 20 w 197"/>
                  <a:gd name="T73" fmla="*/ 181 h 220"/>
                  <a:gd name="T74" fmla="*/ 42 w 197"/>
                  <a:gd name="T75" fmla="*/ 181 h 220"/>
                  <a:gd name="T76" fmla="*/ 111 w 197"/>
                  <a:gd name="T77" fmla="*/ 181 h 220"/>
                  <a:gd name="T78" fmla="*/ 137 w 197"/>
                  <a:gd name="T79" fmla="*/ 181 h 220"/>
                  <a:gd name="T80" fmla="*/ 135 w 197"/>
                  <a:gd name="T81" fmla="*/ 158 h 220"/>
                  <a:gd name="T82" fmla="*/ 135 w 197"/>
                  <a:gd name="T83" fmla="*/ 116 h 220"/>
                  <a:gd name="T84" fmla="*/ 137 w 197"/>
                  <a:gd name="T85" fmla="*/ 95 h 220"/>
                  <a:gd name="T86" fmla="*/ 111 w 197"/>
                  <a:gd name="T87" fmla="*/ 95 h 220"/>
                  <a:gd name="T88" fmla="*/ 42 w 197"/>
                  <a:gd name="T89" fmla="*/ 95 h 220"/>
                  <a:gd name="T90" fmla="*/ 20 w 197"/>
                  <a:gd name="T91" fmla="*/ 95 h 220"/>
                  <a:gd name="T92" fmla="*/ 20 w 197"/>
                  <a:gd name="T93" fmla="*/ 11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7" h="220">
                    <a:moveTo>
                      <a:pt x="47" y="153"/>
                    </a:moveTo>
                    <a:cubicBezTo>
                      <a:pt x="47" y="122"/>
                      <a:pt x="47" y="122"/>
                      <a:pt x="47" y="122"/>
                    </a:cubicBezTo>
                    <a:cubicBezTo>
                      <a:pt x="108" y="122"/>
                      <a:pt x="108" y="122"/>
                      <a:pt x="108" y="122"/>
                    </a:cubicBezTo>
                    <a:cubicBezTo>
                      <a:pt x="108" y="153"/>
                      <a:pt x="108" y="153"/>
                      <a:pt x="108" y="153"/>
                    </a:cubicBezTo>
                    <a:lnTo>
                      <a:pt x="47" y="153"/>
                    </a:lnTo>
                    <a:close/>
                    <a:moveTo>
                      <a:pt x="124" y="51"/>
                    </a:moveTo>
                    <a:cubicBezTo>
                      <a:pt x="26" y="51"/>
                      <a:pt x="26" y="51"/>
                      <a:pt x="26" y="51"/>
                    </a:cubicBezTo>
                    <a:cubicBezTo>
                      <a:pt x="0" y="51"/>
                      <a:pt x="0" y="51"/>
                      <a:pt x="0" y="51"/>
                    </a:cubicBezTo>
                    <a:cubicBezTo>
                      <a:pt x="0" y="78"/>
                      <a:pt x="0" y="78"/>
                      <a:pt x="0" y="78"/>
                    </a:cubicBezTo>
                    <a:cubicBezTo>
                      <a:pt x="26" y="78"/>
                      <a:pt x="26" y="78"/>
                      <a:pt x="26" y="78"/>
                    </a:cubicBezTo>
                    <a:cubicBezTo>
                      <a:pt x="124" y="78"/>
                      <a:pt x="124" y="78"/>
                      <a:pt x="124" y="78"/>
                    </a:cubicBezTo>
                    <a:cubicBezTo>
                      <a:pt x="152" y="78"/>
                      <a:pt x="152" y="78"/>
                      <a:pt x="152" y="78"/>
                    </a:cubicBezTo>
                    <a:cubicBezTo>
                      <a:pt x="152" y="51"/>
                      <a:pt x="152" y="51"/>
                      <a:pt x="152" y="51"/>
                    </a:cubicBezTo>
                    <a:lnTo>
                      <a:pt x="124" y="51"/>
                    </a:lnTo>
                    <a:close/>
                    <a:moveTo>
                      <a:pt x="36" y="28"/>
                    </a:moveTo>
                    <a:cubicBezTo>
                      <a:pt x="168" y="28"/>
                      <a:pt x="168" y="28"/>
                      <a:pt x="168" y="28"/>
                    </a:cubicBezTo>
                    <a:cubicBezTo>
                      <a:pt x="168" y="176"/>
                      <a:pt x="168" y="176"/>
                      <a:pt x="168" y="176"/>
                    </a:cubicBezTo>
                    <a:cubicBezTo>
                      <a:pt x="168" y="181"/>
                      <a:pt x="168" y="184"/>
                      <a:pt x="166" y="186"/>
                    </a:cubicBezTo>
                    <a:cubicBezTo>
                      <a:pt x="165" y="187"/>
                      <a:pt x="163" y="187"/>
                      <a:pt x="158" y="187"/>
                    </a:cubicBezTo>
                    <a:cubicBezTo>
                      <a:pt x="156" y="187"/>
                      <a:pt x="153" y="187"/>
                      <a:pt x="148" y="187"/>
                    </a:cubicBezTo>
                    <a:cubicBezTo>
                      <a:pt x="145" y="187"/>
                      <a:pt x="142" y="187"/>
                      <a:pt x="137" y="187"/>
                    </a:cubicBezTo>
                    <a:cubicBezTo>
                      <a:pt x="142" y="195"/>
                      <a:pt x="142" y="195"/>
                      <a:pt x="142" y="195"/>
                    </a:cubicBezTo>
                    <a:cubicBezTo>
                      <a:pt x="143" y="200"/>
                      <a:pt x="145" y="205"/>
                      <a:pt x="145" y="209"/>
                    </a:cubicBezTo>
                    <a:cubicBezTo>
                      <a:pt x="147" y="213"/>
                      <a:pt x="147" y="217"/>
                      <a:pt x="147" y="220"/>
                    </a:cubicBezTo>
                    <a:cubicBezTo>
                      <a:pt x="166" y="218"/>
                      <a:pt x="178" y="217"/>
                      <a:pt x="184" y="213"/>
                    </a:cubicBezTo>
                    <a:cubicBezTo>
                      <a:pt x="189" y="210"/>
                      <a:pt x="192" y="207"/>
                      <a:pt x="194" y="205"/>
                    </a:cubicBezTo>
                    <a:cubicBezTo>
                      <a:pt x="196" y="202"/>
                      <a:pt x="196" y="197"/>
                      <a:pt x="196" y="191"/>
                    </a:cubicBezTo>
                    <a:cubicBezTo>
                      <a:pt x="196" y="26"/>
                      <a:pt x="196" y="26"/>
                      <a:pt x="196" y="26"/>
                    </a:cubicBezTo>
                    <a:cubicBezTo>
                      <a:pt x="197" y="0"/>
                      <a:pt x="197" y="0"/>
                      <a:pt x="197" y="0"/>
                    </a:cubicBezTo>
                    <a:cubicBezTo>
                      <a:pt x="171" y="2"/>
                      <a:pt x="171" y="2"/>
                      <a:pt x="171" y="2"/>
                    </a:cubicBezTo>
                    <a:cubicBezTo>
                      <a:pt x="36" y="2"/>
                      <a:pt x="36" y="2"/>
                      <a:pt x="36" y="2"/>
                    </a:cubicBezTo>
                    <a:cubicBezTo>
                      <a:pt x="7" y="0"/>
                      <a:pt x="7" y="0"/>
                      <a:pt x="7" y="0"/>
                    </a:cubicBezTo>
                    <a:cubicBezTo>
                      <a:pt x="7" y="29"/>
                      <a:pt x="7" y="29"/>
                      <a:pt x="7" y="29"/>
                    </a:cubicBezTo>
                    <a:lnTo>
                      <a:pt x="36" y="28"/>
                    </a:lnTo>
                    <a:close/>
                    <a:moveTo>
                      <a:pt x="20" y="116"/>
                    </a:moveTo>
                    <a:cubicBezTo>
                      <a:pt x="20" y="158"/>
                      <a:pt x="20" y="158"/>
                      <a:pt x="20" y="158"/>
                    </a:cubicBezTo>
                    <a:cubicBezTo>
                      <a:pt x="20" y="181"/>
                      <a:pt x="20" y="181"/>
                      <a:pt x="20" y="181"/>
                    </a:cubicBezTo>
                    <a:cubicBezTo>
                      <a:pt x="42" y="181"/>
                      <a:pt x="42" y="181"/>
                      <a:pt x="42" y="181"/>
                    </a:cubicBezTo>
                    <a:cubicBezTo>
                      <a:pt x="111" y="181"/>
                      <a:pt x="111" y="181"/>
                      <a:pt x="111" y="181"/>
                    </a:cubicBezTo>
                    <a:cubicBezTo>
                      <a:pt x="137" y="181"/>
                      <a:pt x="137" y="181"/>
                      <a:pt x="137" y="181"/>
                    </a:cubicBezTo>
                    <a:cubicBezTo>
                      <a:pt x="135" y="158"/>
                      <a:pt x="135" y="158"/>
                      <a:pt x="135" y="158"/>
                    </a:cubicBezTo>
                    <a:cubicBezTo>
                      <a:pt x="135" y="116"/>
                      <a:pt x="135" y="116"/>
                      <a:pt x="135" y="116"/>
                    </a:cubicBezTo>
                    <a:cubicBezTo>
                      <a:pt x="137" y="95"/>
                      <a:pt x="137" y="95"/>
                      <a:pt x="137" y="95"/>
                    </a:cubicBezTo>
                    <a:cubicBezTo>
                      <a:pt x="111" y="95"/>
                      <a:pt x="111" y="95"/>
                      <a:pt x="111" y="95"/>
                    </a:cubicBezTo>
                    <a:cubicBezTo>
                      <a:pt x="42" y="95"/>
                      <a:pt x="42" y="95"/>
                      <a:pt x="42" y="95"/>
                    </a:cubicBezTo>
                    <a:cubicBezTo>
                      <a:pt x="20" y="95"/>
                      <a:pt x="20" y="95"/>
                      <a:pt x="20" y="95"/>
                    </a:cubicBezTo>
                    <a:lnTo>
                      <a:pt x="20" y="11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6" name="Freeform 11"/>
              <p:cNvSpPr/>
              <p:nvPr/>
            </p:nvSpPr>
            <p:spPr bwMode="auto">
              <a:xfrm>
                <a:off x="2368" y="2232"/>
                <a:ext cx="344" cy="430"/>
              </a:xfrm>
              <a:custGeom>
                <a:avLst/>
                <a:gdLst>
                  <a:gd name="T0" fmla="*/ 112 w 160"/>
                  <a:gd name="T1" fmla="*/ 15 h 199"/>
                  <a:gd name="T2" fmla="*/ 116 w 160"/>
                  <a:gd name="T3" fmla="*/ 3 h 199"/>
                  <a:gd name="T4" fmla="*/ 132 w 160"/>
                  <a:gd name="T5" fmla="*/ 3 h 199"/>
                  <a:gd name="T6" fmla="*/ 148 w 160"/>
                  <a:gd name="T7" fmla="*/ 60 h 199"/>
                  <a:gd name="T8" fmla="*/ 129 w 160"/>
                  <a:gd name="T9" fmla="*/ 67 h 199"/>
                  <a:gd name="T10" fmla="*/ 104 w 160"/>
                  <a:gd name="T11" fmla="*/ 38 h 199"/>
                  <a:gd name="T12" fmla="*/ 73 w 160"/>
                  <a:gd name="T13" fmla="*/ 28 h 199"/>
                  <a:gd name="T14" fmla="*/ 54 w 160"/>
                  <a:gd name="T15" fmla="*/ 33 h 199"/>
                  <a:gd name="T16" fmla="*/ 46 w 160"/>
                  <a:gd name="T17" fmla="*/ 47 h 199"/>
                  <a:gd name="T18" fmla="*/ 91 w 160"/>
                  <a:gd name="T19" fmla="*/ 73 h 199"/>
                  <a:gd name="T20" fmla="*/ 101 w 160"/>
                  <a:gd name="T21" fmla="*/ 75 h 199"/>
                  <a:gd name="T22" fmla="*/ 147 w 160"/>
                  <a:gd name="T23" fmla="*/ 96 h 199"/>
                  <a:gd name="T24" fmla="*/ 160 w 160"/>
                  <a:gd name="T25" fmla="*/ 132 h 199"/>
                  <a:gd name="T26" fmla="*/ 140 w 160"/>
                  <a:gd name="T27" fmla="*/ 181 h 199"/>
                  <a:gd name="T28" fmla="*/ 91 w 160"/>
                  <a:gd name="T29" fmla="*/ 199 h 199"/>
                  <a:gd name="T30" fmla="*/ 65 w 160"/>
                  <a:gd name="T31" fmla="*/ 196 h 199"/>
                  <a:gd name="T32" fmla="*/ 41 w 160"/>
                  <a:gd name="T33" fmla="*/ 186 h 199"/>
                  <a:gd name="T34" fmla="*/ 37 w 160"/>
                  <a:gd name="T35" fmla="*/ 197 h 199"/>
                  <a:gd name="T36" fmla="*/ 21 w 160"/>
                  <a:gd name="T37" fmla="*/ 197 h 199"/>
                  <a:gd name="T38" fmla="*/ 0 w 160"/>
                  <a:gd name="T39" fmla="*/ 127 h 199"/>
                  <a:gd name="T40" fmla="*/ 20 w 160"/>
                  <a:gd name="T41" fmla="*/ 119 h 199"/>
                  <a:gd name="T42" fmla="*/ 51 w 160"/>
                  <a:gd name="T43" fmla="*/ 158 h 199"/>
                  <a:gd name="T44" fmla="*/ 86 w 160"/>
                  <a:gd name="T45" fmla="*/ 173 h 199"/>
                  <a:gd name="T46" fmla="*/ 111 w 160"/>
                  <a:gd name="T47" fmla="*/ 165 h 199"/>
                  <a:gd name="T48" fmla="*/ 119 w 160"/>
                  <a:gd name="T49" fmla="*/ 148 h 199"/>
                  <a:gd name="T50" fmla="*/ 80 w 160"/>
                  <a:gd name="T51" fmla="*/ 122 h 199"/>
                  <a:gd name="T52" fmla="*/ 72 w 160"/>
                  <a:gd name="T53" fmla="*/ 121 h 199"/>
                  <a:gd name="T54" fmla="*/ 41 w 160"/>
                  <a:gd name="T55" fmla="*/ 111 h 199"/>
                  <a:gd name="T56" fmla="*/ 26 w 160"/>
                  <a:gd name="T57" fmla="*/ 104 h 199"/>
                  <a:gd name="T58" fmla="*/ 10 w 160"/>
                  <a:gd name="T59" fmla="*/ 85 h 199"/>
                  <a:gd name="T60" fmla="*/ 5 w 160"/>
                  <a:gd name="T61" fmla="*/ 62 h 199"/>
                  <a:gd name="T62" fmla="*/ 23 w 160"/>
                  <a:gd name="T63" fmla="*/ 18 h 199"/>
                  <a:gd name="T64" fmla="*/ 70 w 160"/>
                  <a:gd name="T65" fmla="*/ 0 h 199"/>
                  <a:gd name="T66" fmla="*/ 91 w 160"/>
                  <a:gd name="T67" fmla="*/ 3 h 199"/>
                  <a:gd name="T68" fmla="*/ 112 w 160"/>
                  <a:gd name="T69" fmla="*/ 1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0" h="199">
                    <a:moveTo>
                      <a:pt x="112" y="15"/>
                    </a:moveTo>
                    <a:cubicBezTo>
                      <a:pt x="116" y="3"/>
                      <a:pt x="116" y="3"/>
                      <a:pt x="116" y="3"/>
                    </a:cubicBezTo>
                    <a:cubicBezTo>
                      <a:pt x="132" y="3"/>
                      <a:pt x="132" y="3"/>
                      <a:pt x="132" y="3"/>
                    </a:cubicBezTo>
                    <a:cubicBezTo>
                      <a:pt x="148" y="60"/>
                      <a:pt x="148" y="60"/>
                      <a:pt x="148" y="60"/>
                    </a:cubicBezTo>
                    <a:cubicBezTo>
                      <a:pt x="129" y="67"/>
                      <a:pt x="129" y="67"/>
                      <a:pt x="129" y="67"/>
                    </a:cubicBezTo>
                    <a:cubicBezTo>
                      <a:pt x="122" y="55"/>
                      <a:pt x="114" y="46"/>
                      <a:pt x="104" y="38"/>
                    </a:cubicBezTo>
                    <a:cubicBezTo>
                      <a:pt x="94" y="31"/>
                      <a:pt x="85" y="28"/>
                      <a:pt x="73" y="28"/>
                    </a:cubicBezTo>
                    <a:cubicBezTo>
                      <a:pt x="65" y="28"/>
                      <a:pt x="59" y="29"/>
                      <a:pt x="54" y="33"/>
                    </a:cubicBezTo>
                    <a:cubicBezTo>
                      <a:pt x="49" y="36"/>
                      <a:pt x="46" y="41"/>
                      <a:pt x="46" y="47"/>
                    </a:cubicBezTo>
                    <a:cubicBezTo>
                      <a:pt x="46" y="57"/>
                      <a:pt x="62" y="65"/>
                      <a:pt x="91" y="73"/>
                    </a:cubicBezTo>
                    <a:cubicBezTo>
                      <a:pt x="96" y="73"/>
                      <a:pt x="99" y="75"/>
                      <a:pt x="101" y="75"/>
                    </a:cubicBezTo>
                    <a:cubicBezTo>
                      <a:pt x="124" y="82"/>
                      <a:pt x="138" y="88"/>
                      <a:pt x="147" y="96"/>
                    </a:cubicBezTo>
                    <a:cubicBezTo>
                      <a:pt x="155" y="106"/>
                      <a:pt x="160" y="117"/>
                      <a:pt x="160" y="132"/>
                    </a:cubicBezTo>
                    <a:cubicBezTo>
                      <a:pt x="160" y="153"/>
                      <a:pt x="153" y="169"/>
                      <a:pt x="140" y="181"/>
                    </a:cubicBezTo>
                    <a:cubicBezTo>
                      <a:pt x="129" y="194"/>
                      <a:pt x="111" y="199"/>
                      <a:pt x="91" y="199"/>
                    </a:cubicBezTo>
                    <a:cubicBezTo>
                      <a:pt x="81" y="199"/>
                      <a:pt x="73" y="199"/>
                      <a:pt x="65" y="196"/>
                    </a:cubicBezTo>
                    <a:cubicBezTo>
                      <a:pt x="55" y="194"/>
                      <a:pt x="47" y="191"/>
                      <a:pt x="41" y="186"/>
                    </a:cubicBezTo>
                    <a:cubicBezTo>
                      <a:pt x="37" y="197"/>
                      <a:pt x="37" y="197"/>
                      <a:pt x="37" y="197"/>
                    </a:cubicBezTo>
                    <a:cubicBezTo>
                      <a:pt x="21" y="197"/>
                      <a:pt x="21" y="197"/>
                      <a:pt x="21" y="197"/>
                    </a:cubicBezTo>
                    <a:cubicBezTo>
                      <a:pt x="0" y="127"/>
                      <a:pt x="0" y="127"/>
                      <a:pt x="0" y="127"/>
                    </a:cubicBezTo>
                    <a:cubicBezTo>
                      <a:pt x="20" y="119"/>
                      <a:pt x="20" y="119"/>
                      <a:pt x="20" y="119"/>
                    </a:cubicBezTo>
                    <a:cubicBezTo>
                      <a:pt x="28" y="137"/>
                      <a:pt x="37" y="150"/>
                      <a:pt x="51" y="158"/>
                    </a:cubicBezTo>
                    <a:cubicBezTo>
                      <a:pt x="62" y="168"/>
                      <a:pt x="73" y="173"/>
                      <a:pt x="86" y="173"/>
                    </a:cubicBezTo>
                    <a:cubicBezTo>
                      <a:pt x="96" y="173"/>
                      <a:pt x="104" y="169"/>
                      <a:pt x="111" y="165"/>
                    </a:cubicBezTo>
                    <a:cubicBezTo>
                      <a:pt x="117" y="160"/>
                      <a:pt x="119" y="155"/>
                      <a:pt x="119" y="148"/>
                    </a:cubicBezTo>
                    <a:cubicBezTo>
                      <a:pt x="119" y="137"/>
                      <a:pt x="106" y="129"/>
                      <a:pt x="80" y="122"/>
                    </a:cubicBezTo>
                    <a:cubicBezTo>
                      <a:pt x="77" y="121"/>
                      <a:pt x="73" y="121"/>
                      <a:pt x="72" y="121"/>
                    </a:cubicBezTo>
                    <a:cubicBezTo>
                      <a:pt x="59" y="117"/>
                      <a:pt x="49" y="114"/>
                      <a:pt x="41" y="111"/>
                    </a:cubicBezTo>
                    <a:cubicBezTo>
                      <a:pt x="34" y="108"/>
                      <a:pt x="28" y="106"/>
                      <a:pt x="26" y="104"/>
                    </a:cubicBezTo>
                    <a:cubicBezTo>
                      <a:pt x="18" y="99"/>
                      <a:pt x="13" y="93"/>
                      <a:pt x="10" y="85"/>
                    </a:cubicBezTo>
                    <a:cubicBezTo>
                      <a:pt x="7" y="78"/>
                      <a:pt x="5" y="70"/>
                      <a:pt x="5" y="62"/>
                    </a:cubicBezTo>
                    <a:cubicBezTo>
                      <a:pt x="5" y="44"/>
                      <a:pt x="11" y="29"/>
                      <a:pt x="23" y="18"/>
                    </a:cubicBezTo>
                    <a:cubicBezTo>
                      <a:pt x="36" y="7"/>
                      <a:pt x="51" y="0"/>
                      <a:pt x="70" y="0"/>
                    </a:cubicBezTo>
                    <a:cubicBezTo>
                      <a:pt x="77" y="0"/>
                      <a:pt x="85" y="2"/>
                      <a:pt x="91" y="3"/>
                    </a:cubicBezTo>
                    <a:cubicBezTo>
                      <a:pt x="98" y="7"/>
                      <a:pt x="106" y="10"/>
                      <a:pt x="112" y="15"/>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7" name="Freeform 12"/>
              <p:cNvSpPr/>
              <p:nvPr/>
            </p:nvSpPr>
            <p:spPr bwMode="auto">
              <a:xfrm>
                <a:off x="2697" y="2319"/>
                <a:ext cx="329" cy="333"/>
              </a:xfrm>
              <a:custGeom>
                <a:avLst/>
                <a:gdLst>
                  <a:gd name="T0" fmla="*/ 16 w 155"/>
                  <a:gd name="T1" fmla="*/ 0 h 155"/>
                  <a:gd name="T2" fmla="*/ 139 w 155"/>
                  <a:gd name="T3" fmla="*/ 0 h 155"/>
                  <a:gd name="T4" fmla="*/ 155 w 155"/>
                  <a:gd name="T5" fmla="*/ 47 h 155"/>
                  <a:gd name="T6" fmla="*/ 140 w 155"/>
                  <a:gd name="T7" fmla="*/ 54 h 155"/>
                  <a:gd name="T8" fmla="*/ 122 w 155"/>
                  <a:gd name="T9" fmla="*/ 27 h 155"/>
                  <a:gd name="T10" fmla="*/ 99 w 155"/>
                  <a:gd name="T11" fmla="*/ 21 h 155"/>
                  <a:gd name="T12" fmla="*/ 96 w 155"/>
                  <a:gd name="T13" fmla="*/ 21 h 155"/>
                  <a:gd name="T14" fmla="*/ 96 w 155"/>
                  <a:gd name="T15" fmla="*/ 107 h 155"/>
                  <a:gd name="T16" fmla="*/ 101 w 155"/>
                  <a:gd name="T17" fmla="*/ 130 h 155"/>
                  <a:gd name="T18" fmla="*/ 114 w 155"/>
                  <a:gd name="T19" fmla="*/ 135 h 155"/>
                  <a:gd name="T20" fmla="*/ 114 w 155"/>
                  <a:gd name="T21" fmla="*/ 155 h 155"/>
                  <a:gd name="T22" fmla="*/ 41 w 155"/>
                  <a:gd name="T23" fmla="*/ 155 h 155"/>
                  <a:gd name="T24" fmla="*/ 41 w 155"/>
                  <a:gd name="T25" fmla="*/ 135 h 155"/>
                  <a:gd name="T26" fmla="*/ 55 w 155"/>
                  <a:gd name="T27" fmla="*/ 130 h 155"/>
                  <a:gd name="T28" fmla="*/ 59 w 155"/>
                  <a:gd name="T29" fmla="*/ 107 h 155"/>
                  <a:gd name="T30" fmla="*/ 59 w 155"/>
                  <a:gd name="T31" fmla="*/ 21 h 155"/>
                  <a:gd name="T32" fmla="*/ 57 w 155"/>
                  <a:gd name="T33" fmla="*/ 21 h 155"/>
                  <a:gd name="T34" fmla="*/ 33 w 155"/>
                  <a:gd name="T35" fmla="*/ 27 h 155"/>
                  <a:gd name="T36" fmla="*/ 15 w 155"/>
                  <a:gd name="T37" fmla="*/ 54 h 155"/>
                  <a:gd name="T38" fmla="*/ 0 w 155"/>
                  <a:gd name="T39" fmla="*/ 4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5" h="155">
                    <a:moveTo>
                      <a:pt x="16" y="0"/>
                    </a:moveTo>
                    <a:cubicBezTo>
                      <a:pt x="139" y="0"/>
                      <a:pt x="139" y="0"/>
                      <a:pt x="139" y="0"/>
                    </a:cubicBezTo>
                    <a:cubicBezTo>
                      <a:pt x="155" y="47"/>
                      <a:pt x="155" y="47"/>
                      <a:pt x="155" y="47"/>
                    </a:cubicBezTo>
                    <a:cubicBezTo>
                      <a:pt x="140" y="54"/>
                      <a:pt x="140" y="54"/>
                      <a:pt x="140" y="54"/>
                    </a:cubicBezTo>
                    <a:cubicBezTo>
                      <a:pt x="135" y="41"/>
                      <a:pt x="129" y="32"/>
                      <a:pt x="122" y="27"/>
                    </a:cubicBezTo>
                    <a:cubicBezTo>
                      <a:pt x="116" y="23"/>
                      <a:pt x="109" y="21"/>
                      <a:pt x="99" y="21"/>
                    </a:cubicBezTo>
                    <a:cubicBezTo>
                      <a:pt x="96" y="21"/>
                      <a:pt x="96" y="21"/>
                      <a:pt x="96" y="21"/>
                    </a:cubicBezTo>
                    <a:cubicBezTo>
                      <a:pt x="96" y="107"/>
                      <a:pt x="96" y="107"/>
                      <a:pt x="96" y="107"/>
                    </a:cubicBezTo>
                    <a:cubicBezTo>
                      <a:pt x="96" y="119"/>
                      <a:pt x="98" y="127"/>
                      <a:pt x="101" y="130"/>
                    </a:cubicBezTo>
                    <a:cubicBezTo>
                      <a:pt x="103" y="133"/>
                      <a:pt x="108" y="135"/>
                      <a:pt x="114" y="135"/>
                    </a:cubicBezTo>
                    <a:cubicBezTo>
                      <a:pt x="114" y="155"/>
                      <a:pt x="114" y="155"/>
                      <a:pt x="114" y="155"/>
                    </a:cubicBezTo>
                    <a:cubicBezTo>
                      <a:pt x="41" y="155"/>
                      <a:pt x="41" y="155"/>
                      <a:pt x="41" y="155"/>
                    </a:cubicBezTo>
                    <a:cubicBezTo>
                      <a:pt x="41" y="135"/>
                      <a:pt x="41" y="135"/>
                      <a:pt x="41" y="135"/>
                    </a:cubicBezTo>
                    <a:cubicBezTo>
                      <a:pt x="47" y="135"/>
                      <a:pt x="52" y="133"/>
                      <a:pt x="55" y="130"/>
                    </a:cubicBezTo>
                    <a:cubicBezTo>
                      <a:pt x="57" y="127"/>
                      <a:pt x="59" y="119"/>
                      <a:pt x="59" y="107"/>
                    </a:cubicBezTo>
                    <a:cubicBezTo>
                      <a:pt x="59" y="21"/>
                      <a:pt x="59" y="21"/>
                      <a:pt x="59" y="21"/>
                    </a:cubicBezTo>
                    <a:cubicBezTo>
                      <a:pt x="57" y="21"/>
                      <a:pt x="57" y="21"/>
                      <a:pt x="57" y="21"/>
                    </a:cubicBezTo>
                    <a:cubicBezTo>
                      <a:pt x="47" y="21"/>
                      <a:pt x="39" y="23"/>
                      <a:pt x="33" y="27"/>
                    </a:cubicBezTo>
                    <a:cubicBezTo>
                      <a:pt x="26" y="32"/>
                      <a:pt x="20" y="41"/>
                      <a:pt x="15" y="54"/>
                    </a:cubicBezTo>
                    <a:cubicBezTo>
                      <a:pt x="0" y="47"/>
                      <a:pt x="0" y="47"/>
                      <a:pt x="0" y="47"/>
                    </a:cubicBezTo>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8" name="Freeform 13"/>
              <p:cNvSpPr>
                <a:spLocks noEditPoints="1"/>
              </p:cNvSpPr>
              <p:nvPr/>
            </p:nvSpPr>
            <p:spPr bwMode="auto">
              <a:xfrm>
                <a:off x="2973" y="2319"/>
                <a:ext cx="344" cy="333"/>
              </a:xfrm>
              <a:custGeom>
                <a:avLst/>
                <a:gdLst>
                  <a:gd name="T0" fmla="*/ 90 w 162"/>
                  <a:gd name="T1" fmla="*/ 80 h 155"/>
                  <a:gd name="T2" fmla="*/ 61 w 162"/>
                  <a:gd name="T3" fmla="*/ 80 h 155"/>
                  <a:gd name="T4" fmla="*/ 75 w 162"/>
                  <a:gd name="T5" fmla="*/ 36 h 155"/>
                  <a:gd name="T6" fmla="*/ 90 w 162"/>
                  <a:gd name="T7" fmla="*/ 80 h 155"/>
                  <a:gd name="T8" fmla="*/ 25 w 162"/>
                  <a:gd name="T9" fmla="*/ 109 h 155"/>
                  <a:gd name="T10" fmla="*/ 23 w 162"/>
                  <a:gd name="T11" fmla="*/ 112 h 155"/>
                  <a:gd name="T12" fmla="*/ 0 w 162"/>
                  <a:gd name="T13" fmla="*/ 135 h 155"/>
                  <a:gd name="T14" fmla="*/ 0 w 162"/>
                  <a:gd name="T15" fmla="*/ 155 h 155"/>
                  <a:gd name="T16" fmla="*/ 62 w 162"/>
                  <a:gd name="T17" fmla="*/ 155 h 155"/>
                  <a:gd name="T18" fmla="*/ 62 w 162"/>
                  <a:gd name="T19" fmla="*/ 135 h 155"/>
                  <a:gd name="T20" fmla="*/ 49 w 162"/>
                  <a:gd name="T21" fmla="*/ 133 h 155"/>
                  <a:gd name="T22" fmla="*/ 46 w 162"/>
                  <a:gd name="T23" fmla="*/ 125 h 155"/>
                  <a:gd name="T24" fmla="*/ 46 w 162"/>
                  <a:gd name="T25" fmla="*/ 122 h 155"/>
                  <a:gd name="T26" fmla="*/ 46 w 162"/>
                  <a:gd name="T27" fmla="*/ 120 h 155"/>
                  <a:gd name="T28" fmla="*/ 52 w 162"/>
                  <a:gd name="T29" fmla="*/ 99 h 155"/>
                  <a:gd name="T30" fmla="*/ 96 w 162"/>
                  <a:gd name="T31" fmla="*/ 99 h 155"/>
                  <a:gd name="T32" fmla="*/ 105 w 162"/>
                  <a:gd name="T33" fmla="*/ 120 h 155"/>
                  <a:gd name="T34" fmla="*/ 106 w 162"/>
                  <a:gd name="T35" fmla="*/ 124 h 155"/>
                  <a:gd name="T36" fmla="*/ 106 w 162"/>
                  <a:gd name="T37" fmla="*/ 127 h 155"/>
                  <a:gd name="T38" fmla="*/ 103 w 162"/>
                  <a:gd name="T39" fmla="*/ 133 h 155"/>
                  <a:gd name="T40" fmla="*/ 92 w 162"/>
                  <a:gd name="T41" fmla="*/ 135 h 155"/>
                  <a:gd name="T42" fmla="*/ 90 w 162"/>
                  <a:gd name="T43" fmla="*/ 135 h 155"/>
                  <a:gd name="T44" fmla="*/ 90 w 162"/>
                  <a:gd name="T45" fmla="*/ 155 h 155"/>
                  <a:gd name="T46" fmla="*/ 162 w 162"/>
                  <a:gd name="T47" fmla="*/ 155 h 155"/>
                  <a:gd name="T48" fmla="*/ 162 w 162"/>
                  <a:gd name="T49" fmla="*/ 135 h 155"/>
                  <a:gd name="T50" fmla="*/ 142 w 162"/>
                  <a:gd name="T51" fmla="*/ 115 h 155"/>
                  <a:gd name="T52" fmla="*/ 142 w 162"/>
                  <a:gd name="T53" fmla="*/ 114 h 155"/>
                  <a:gd name="T54" fmla="*/ 101 w 162"/>
                  <a:gd name="T55" fmla="*/ 0 h 155"/>
                  <a:gd name="T56" fmla="*/ 67 w 162"/>
                  <a:gd name="T57" fmla="*/ 0 h 155"/>
                  <a:gd name="T58" fmla="*/ 25 w 162"/>
                  <a:gd name="T59" fmla="*/ 10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155">
                    <a:moveTo>
                      <a:pt x="90" y="80"/>
                    </a:moveTo>
                    <a:cubicBezTo>
                      <a:pt x="61" y="80"/>
                      <a:pt x="61" y="80"/>
                      <a:pt x="61" y="80"/>
                    </a:cubicBezTo>
                    <a:cubicBezTo>
                      <a:pt x="75" y="36"/>
                      <a:pt x="75" y="36"/>
                      <a:pt x="75" y="36"/>
                    </a:cubicBezTo>
                    <a:lnTo>
                      <a:pt x="90" y="80"/>
                    </a:lnTo>
                    <a:close/>
                    <a:moveTo>
                      <a:pt x="25" y="109"/>
                    </a:moveTo>
                    <a:cubicBezTo>
                      <a:pt x="25" y="109"/>
                      <a:pt x="25" y="111"/>
                      <a:pt x="23" y="112"/>
                    </a:cubicBezTo>
                    <a:cubicBezTo>
                      <a:pt x="18" y="125"/>
                      <a:pt x="10" y="133"/>
                      <a:pt x="0" y="135"/>
                    </a:cubicBezTo>
                    <a:cubicBezTo>
                      <a:pt x="0" y="155"/>
                      <a:pt x="0" y="155"/>
                      <a:pt x="0" y="155"/>
                    </a:cubicBezTo>
                    <a:cubicBezTo>
                      <a:pt x="62" y="155"/>
                      <a:pt x="62" y="155"/>
                      <a:pt x="62" y="155"/>
                    </a:cubicBezTo>
                    <a:cubicBezTo>
                      <a:pt x="62" y="135"/>
                      <a:pt x="62" y="135"/>
                      <a:pt x="62" y="135"/>
                    </a:cubicBezTo>
                    <a:cubicBezTo>
                      <a:pt x="56" y="135"/>
                      <a:pt x="51" y="135"/>
                      <a:pt x="49" y="133"/>
                    </a:cubicBezTo>
                    <a:cubicBezTo>
                      <a:pt x="46" y="132"/>
                      <a:pt x="46" y="128"/>
                      <a:pt x="46" y="125"/>
                    </a:cubicBezTo>
                    <a:cubicBezTo>
                      <a:pt x="46" y="124"/>
                      <a:pt x="46" y="124"/>
                      <a:pt x="46" y="122"/>
                    </a:cubicBezTo>
                    <a:cubicBezTo>
                      <a:pt x="46" y="120"/>
                      <a:pt x="46" y="120"/>
                      <a:pt x="46" y="120"/>
                    </a:cubicBezTo>
                    <a:cubicBezTo>
                      <a:pt x="52" y="99"/>
                      <a:pt x="52" y="99"/>
                      <a:pt x="52" y="99"/>
                    </a:cubicBezTo>
                    <a:cubicBezTo>
                      <a:pt x="96" y="99"/>
                      <a:pt x="96" y="99"/>
                      <a:pt x="96" y="99"/>
                    </a:cubicBezTo>
                    <a:cubicBezTo>
                      <a:pt x="105" y="120"/>
                      <a:pt x="105" y="120"/>
                      <a:pt x="105" y="120"/>
                    </a:cubicBezTo>
                    <a:cubicBezTo>
                      <a:pt x="105" y="120"/>
                      <a:pt x="106" y="122"/>
                      <a:pt x="106" y="124"/>
                    </a:cubicBezTo>
                    <a:cubicBezTo>
                      <a:pt x="106" y="124"/>
                      <a:pt x="106" y="125"/>
                      <a:pt x="106" y="127"/>
                    </a:cubicBezTo>
                    <a:cubicBezTo>
                      <a:pt x="106" y="130"/>
                      <a:pt x="105" y="132"/>
                      <a:pt x="103" y="133"/>
                    </a:cubicBezTo>
                    <a:cubicBezTo>
                      <a:pt x="101" y="135"/>
                      <a:pt x="96" y="135"/>
                      <a:pt x="92" y="135"/>
                    </a:cubicBezTo>
                    <a:cubicBezTo>
                      <a:pt x="90" y="135"/>
                      <a:pt x="90" y="135"/>
                      <a:pt x="90" y="135"/>
                    </a:cubicBezTo>
                    <a:cubicBezTo>
                      <a:pt x="90" y="155"/>
                      <a:pt x="90" y="155"/>
                      <a:pt x="90" y="155"/>
                    </a:cubicBezTo>
                    <a:cubicBezTo>
                      <a:pt x="162" y="155"/>
                      <a:pt x="162" y="155"/>
                      <a:pt x="162" y="155"/>
                    </a:cubicBezTo>
                    <a:cubicBezTo>
                      <a:pt x="162" y="135"/>
                      <a:pt x="162" y="135"/>
                      <a:pt x="162" y="135"/>
                    </a:cubicBezTo>
                    <a:cubicBezTo>
                      <a:pt x="153" y="135"/>
                      <a:pt x="147" y="127"/>
                      <a:pt x="142" y="115"/>
                    </a:cubicBezTo>
                    <a:cubicBezTo>
                      <a:pt x="142" y="114"/>
                      <a:pt x="142" y="114"/>
                      <a:pt x="142" y="114"/>
                    </a:cubicBezTo>
                    <a:cubicBezTo>
                      <a:pt x="101" y="0"/>
                      <a:pt x="101" y="0"/>
                      <a:pt x="101" y="0"/>
                    </a:cubicBezTo>
                    <a:cubicBezTo>
                      <a:pt x="67" y="0"/>
                      <a:pt x="67" y="0"/>
                      <a:pt x="67" y="0"/>
                    </a:cubicBezTo>
                    <a:lnTo>
                      <a:pt x="25" y="109"/>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9" name="Freeform 14"/>
              <p:cNvSpPr/>
              <p:nvPr/>
            </p:nvSpPr>
            <p:spPr bwMode="auto">
              <a:xfrm>
                <a:off x="3268" y="2319"/>
                <a:ext cx="329" cy="333"/>
              </a:xfrm>
              <a:custGeom>
                <a:avLst/>
                <a:gdLst>
                  <a:gd name="T0" fmla="*/ 16 w 155"/>
                  <a:gd name="T1" fmla="*/ 0 h 155"/>
                  <a:gd name="T2" fmla="*/ 137 w 155"/>
                  <a:gd name="T3" fmla="*/ 0 h 155"/>
                  <a:gd name="T4" fmla="*/ 155 w 155"/>
                  <a:gd name="T5" fmla="*/ 47 h 155"/>
                  <a:gd name="T6" fmla="*/ 140 w 155"/>
                  <a:gd name="T7" fmla="*/ 54 h 155"/>
                  <a:gd name="T8" fmla="*/ 122 w 155"/>
                  <a:gd name="T9" fmla="*/ 27 h 155"/>
                  <a:gd name="T10" fmla="*/ 98 w 155"/>
                  <a:gd name="T11" fmla="*/ 21 h 155"/>
                  <a:gd name="T12" fmla="*/ 96 w 155"/>
                  <a:gd name="T13" fmla="*/ 21 h 155"/>
                  <a:gd name="T14" fmla="*/ 96 w 155"/>
                  <a:gd name="T15" fmla="*/ 107 h 155"/>
                  <a:gd name="T16" fmla="*/ 99 w 155"/>
                  <a:gd name="T17" fmla="*/ 130 h 155"/>
                  <a:gd name="T18" fmla="*/ 114 w 155"/>
                  <a:gd name="T19" fmla="*/ 135 h 155"/>
                  <a:gd name="T20" fmla="*/ 114 w 155"/>
                  <a:gd name="T21" fmla="*/ 155 h 155"/>
                  <a:gd name="T22" fmla="*/ 41 w 155"/>
                  <a:gd name="T23" fmla="*/ 155 h 155"/>
                  <a:gd name="T24" fmla="*/ 41 w 155"/>
                  <a:gd name="T25" fmla="*/ 135 h 155"/>
                  <a:gd name="T26" fmla="*/ 54 w 155"/>
                  <a:gd name="T27" fmla="*/ 130 h 155"/>
                  <a:gd name="T28" fmla="*/ 59 w 155"/>
                  <a:gd name="T29" fmla="*/ 107 h 155"/>
                  <a:gd name="T30" fmla="*/ 59 w 155"/>
                  <a:gd name="T31" fmla="*/ 21 h 155"/>
                  <a:gd name="T32" fmla="*/ 56 w 155"/>
                  <a:gd name="T33" fmla="*/ 21 h 155"/>
                  <a:gd name="T34" fmla="*/ 31 w 155"/>
                  <a:gd name="T35" fmla="*/ 27 h 155"/>
                  <a:gd name="T36" fmla="*/ 13 w 155"/>
                  <a:gd name="T37" fmla="*/ 54 h 155"/>
                  <a:gd name="T38" fmla="*/ 0 w 155"/>
                  <a:gd name="T39" fmla="*/ 4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5" h="155">
                    <a:moveTo>
                      <a:pt x="16" y="0"/>
                    </a:moveTo>
                    <a:cubicBezTo>
                      <a:pt x="137" y="0"/>
                      <a:pt x="137" y="0"/>
                      <a:pt x="137" y="0"/>
                    </a:cubicBezTo>
                    <a:cubicBezTo>
                      <a:pt x="155" y="47"/>
                      <a:pt x="155" y="47"/>
                      <a:pt x="155" y="47"/>
                    </a:cubicBezTo>
                    <a:cubicBezTo>
                      <a:pt x="140" y="54"/>
                      <a:pt x="140" y="54"/>
                      <a:pt x="140" y="54"/>
                    </a:cubicBezTo>
                    <a:cubicBezTo>
                      <a:pt x="135" y="41"/>
                      <a:pt x="129" y="32"/>
                      <a:pt x="122" y="27"/>
                    </a:cubicBezTo>
                    <a:cubicBezTo>
                      <a:pt x="116" y="23"/>
                      <a:pt x="108" y="21"/>
                      <a:pt x="98" y="21"/>
                    </a:cubicBezTo>
                    <a:cubicBezTo>
                      <a:pt x="96" y="21"/>
                      <a:pt x="96" y="21"/>
                      <a:pt x="96" y="21"/>
                    </a:cubicBezTo>
                    <a:cubicBezTo>
                      <a:pt x="96" y="107"/>
                      <a:pt x="96" y="107"/>
                      <a:pt x="96" y="107"/>
                    </a:cubicBezTo>
                    <a:cubicBezTo>
                      <a:pt x="96" y="119"/>
                      <a:pt x="98" y="127"/>
                      <a:pt x="99" y="130"/>
                    </a:cubicBezTo>
                    <a:cubicBezTo>
                      <a:pt x="103" y="133"/>
                      <a:pt x="106" y="135"/>
                      <a:pt x="114" y="135"/>
                    </a:cubicBezTo>
                    <a:cubicBezTo>
                      <a:pt x="114" y="155"/>
                      <a:pt x="114" y="155"/>
                      <a:pt x="114" y="155"/>
                    </a:cubicBezTo>
                    <a:cubicBezTo>
                      <a:pt x="41" y="155"/>
                      <a:pt x="41" y="155"/>
                      <a:pt x="41" y="155"/>
                    </a:cubicBezTo>
                    <a:cubicBezTo>
                      <a:pt x="41" y="135"/>
                      <a:pt x="41" y="135"/>
                      <a:pt x="41" y="135"/>
                    </a:cubicBezTo>
                    <a:cubicBezTo>
                      <a:pt x="47" y="135"/>
                      <a:pt x="52" y="133"/>
                      <a:pt x="54" y="130"/>
                    </a:cubicBezTo>
                    <a:cubicBezTo>
                      <a:pt x="57" y="127"/>
                      <a:pt x="59" y="119"/>
                      <a:pt x="59" y="107"/>
                    </a:cubicBezTo>
                    <a:cubicBezTo>
                      <a:pt x="59" y="21"/>
                      <a:pt x="59" y="21"/>
                      <a:pt x="59" y="21"/>
                    </a:cubicBezTo>
                    <a:cubicBezTo>
                      <a:pt x="56" y="21"/>
                      <a:pt x="56" y="21"/>
                      <a:pt x="56" y="21"/>
                    </a:cubicBezTo>
                    <a:cubicBezTo>
                      <a:pt x="46" y="21"/>
                      <a:pt x="38" y="23"/>
                      <a:pt x="31" y="27"/>
                    </a:cubicBezTo>
                    <a:cubicBezTo>
                      <a:pt x="26" y="32"/>
                      <a:pt x="20" y="41"/>
                      <a:pt x="13" y="54"/>
                    </a:cubicBezTo>
                    <a:cubicBezTo>
                      <a:pt x="0" y="47"/>
                      <a:pt x="0" y="47"/>
                      <a:pt x="0" y="47"/>
                    </a:cubicBezTo>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60" name="Freeform 15"/>
              <p:cNvSpPr/>
              <p:nvPr/>
            </p:nvSpPr>
            <p:spPr bwMode="auto">
              <a:xfrm>
                <a:off x="3588" y="2319"/>
                <a:ext cx="314" cy="333"/>
              </a:xfrm>
              <a:custGeom>
                <a:avLst/>
                <a:gdLst>
                  <a:gd name="T0" fmla="*/ 0 w 147"/>
                  <a:gd name="T1" fmla="*/ 0 h 155"/>
                  <a:gd name="T2" fmla="*/ 122 w 147"/>
                  <a:gd name="T3" fmla="*/ 0 h 155"/>
                  <a:gd name="T4" fmla="*/ 142 w 147"/>
                  <a:gd name="T5" fmla="*/ 47 h 155"/>
                  <a:gd name="T6" fmla="*/ 129 w 147"/>
                  <a:gd name="T7" fmla="*/ 54 h 155"/>
                  <a:gd name="T8" fmla="*/ 103 w 147"/>
                  <a:gd name="T9" fmla="*/ 27 h 155"/>
                  <a:gd name="T10" fmla="*/ 72 w 147"/>
                  <a:gd name="T11" fmla="*/ 19 h 155"/>
                  <a:gd name="T12" fmla="*/ 59 w 147"/>
                  <a:gd name="T13" fmla="*/ 23 h 155"/>
                  <a:gd name="T14" fmla="*/ 55 w 147"/>
                  <a:gd name="T15" fmla="*/ 39 h 155"/>
                  <a:gd name="T16" fmla="*/ 55 w 147"/>
                  <a:gd name="T17" fmla="*/ 60 h 155"/>
                  <a:gd name="T18" fmla="*/ 62 w 147"/>
                  <a:gd name="T19" fmla="*/ 60 h 155"/>
                  <a:gd name="T20" fmla="*/ 78 w 147"/>
                  <a:gd name="T21" fmla="*/ 55 h 155"/>
                  <a:gd name="T22" fmla="*/ 83 w 147"/>
                  <a:gd name="T23" fmla="*/ 37 h 155"/>
                  <a:gd name="T24" fmla="*/ 98 w 147"/>
                  <a:gd name="T25" fmla="*/ 37 h 155"/>
                  <a:gd name="T26" fmla="*/ 98 w 147"/>
                  <a:gd name="T27" fmla="*/ 106 h 155"/>
                  <a:gd name="T28" fmla="*/ 83 w 147"/>
                  <a:gd name="T29" fmla="*/ 106 h 155"/>
                  <a:gd name="T30" fmla="*/ 77 w 147"/>
                  <a:gd name="T31" fmla="*/ 86 h 155"/>
                  <a:gd name="T32" fmla="*/ 62 w 147"/>
                  <a:gd name="T33" fmla="*/ 80 h 155"/>
                  <a:gd name="T34" fmla="*/ 55 w 147"/>
                  <a:gd name="T35" fmla="*/ 80 h 155"/>
                  <a:gd name="T36" fmla="*/ 55 w 147"/>
                  <a:gd name="T37" fmla="*/ 115 h 155"/>
                  <a:gd name="T38" fmla="*/ 59 w 147"/>
                  <a:gd name="T39" fmla="*/ 132 h 155"/>
                  <a:gd name="T40" fmla="*/ 72 w 147"/>
                  <a:gd name="T41" fmla="*/ 135 h 155"/>
                  <a:gd name="T42" fmla="*/ 106 w 147"/>
                  <a:gd name="T43" fmla="*/ 125 h 155"/>
                  <a:gd name="T44" fmla="*/ 134 w 147"/>
                  <a:gd name="T45" fmla="*/ 93 h 155"/>
                  <a:gd name="T46" fmla="*/ 147 w 147"/>
                  <a:gd name="T47" fmla="*/ 101 h 155"/>
                  <a:gd name="T48" fmla="*/ 125 w 147"/>
                  <a:gd name="T49" fmla="*/ 155 h 155"/>
                  <a:gd name="T50" fmla="*/ 0 w 147"/>
                  <a:gd name="T51" fmla="*/ 155 h 155"/>
                  <a:gd name="T52" fmla="*/ 0 w 147"/>
                  <a:gd name="T53" fmla="*/ 135 h 155"/>
                  <a:gd name="T54" fmla="*/ 15 w 147"/>
                  <a:gd name="T55" fmla="*/ 130 h 155"/>
                  <a:gd name="T56" fmla="*/ 18 w 147"/>
                  <a:gd name="T57" fmla="*/ 107 h 155"/>
                  <a:gd name="T58" fmla="*/ 18 w 147"/>
                  <a:gd name="T59" fmla="*/ 47 h 155"/>
                  <a:gd name="T60" fmla="*/ 15 w 147"/>
                  <a:gd name="T61" fmla="*/ 24 h 155"/>
                  <a:gd name="T62" fmla="*/ 0 w 147"/>
                  <a:gd name="T63"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7" h="155">
                    <a:moveTo>
                      <a:pt x="0" y="0"/>
                    </a:moveTo>
                    <a:cubicBezTo>
                      <a:pt x="122" y="0"/>
                      <a:pt x="122" y="0"/>
                      <a:pt x="122" y="0"/>
                    </a:cubicBezTo>
                    <a:cubicBezTo>
                      <a:pt x="142" y="47"/>
                      <a:pt x="142" y="47"/>
                      <a:pt x="142" y="47"/>
                    </a:cubicBezTo>
                    <a:cubicBezTo>
                      <a:pt x="129" y="54"/>
                      <a:pt x="129" y="54"/>
                      <a:pt x="129" y="54"/>
                    </a:cubicBezTo>
                    <a:cubicBezTo>
                      <a:pt x="120" y="42"/>
                      <a:pt x="112" y="34"/>
                      <a:pt x="103" y="27"/>
                    </a:cubicBezTo>
                    <a:cubicBezTo>
                      <a:pt x="93" y="21"/>
                      <a:pt x="83" y="19"/>
                      <a:pt x="72" y="19"/>
                    </a:cubicBezTo>
                    <a:cubicBezTo>
                      <a:pt x="65" y="19"/>
                      <a:pt x="62" y="19"/>
                      <a:pt x="59" y="23"/>
                    </a:cubicBezTo>
                    <a:cubicBezTo>
                      <a:pt x="57" y="24"/>
                      <a:pt x="55" y="31"/>
                      <a:pt x="55" y="39"/>
                    </a:cubicBezTo>
                    <a:cubicBezTo>
                      <a:pt x="55" y="60"/>
                      <a:pt x="55" y="60"/>
                      <a:pt x="55" y="60"/>
                    </a:cubicBezTo>
                    <a:cubicBezTo>
                      <a:pt x="62" y="60"/>
                      <a:pt x="62" y="60"/>
                      <a:pt x="62" y="60"/>
                    </a:cubicBezTo>
                    <a:cubicBezTo>
                      <a:pt x="70" y="60"/>
                      <a:pt x="75" y="58"/>
                      <a:pt x="78" y="55"/>
                    </a:cubicBezTo>
                    <a:cubicBezTo>
                      <a:pt x="80" y="54"/>
                      <a:pt x="81" y="47"/>
                      <a:pt x="83" y="37"/>
                    </a:cubicBezTo>
                    <a:cubicBezTo>
                      <a:pt x="98" y="37"/>
                      <a:pt x="98" y="37"/>
                      <a:pt x="98" y="37"/>
                    </a:cubicBezTo>
                    <a:cubicBezTo>
                      <a:pt x="98" y="106"/>
                      <a:pt x="98" y="106"/>
                      <a:pt x="98" y="106"/>
                    </a:cubicBezTo>
                    <a:cubicBezTo>
                      <a:pt x="83" y="106"/>
                      <a:pt x="83" y="106"/>
                      <a:pt x="83" y="106"/>
                    </a:cubicBezTo>
                    <a:cubicBezTo>
                      <a:pt x="81" y="98"/>
                      <a:pt x="80" y="91"/>
                      <a:pt x="77" y="86"/>
                    </a:cubicBezTo>
                    <a:cubicBezTo>
                      <a:pt x="73" y="83"/>
                      <a:pt x="68" y="80"/>
                      <a:pt x="62" y="80"/>
                    </a:cubicBezTo>
                    <a:cubicBezTo>
                      <a:pt x="55" y="80"/>
                      <a:pt x="55" y="80"/>
                      <a:pt x="55" y="80"/>
                    </a:cubicBezTo>
                    <a:cubicBezTo>
                      <a:pt x="55" y="115"/>
                      <a:pt x="55" y="115"/>
                      <a:pt x="55" y="115"/>
                    </a:cubicBezTo>
                    <a:cubicBezTo>
                      <a:pt x="55" y="125"/>
                      <a:pt x="57" y="130"/>
                      <a:pt x="59" y="132"/>
                    </a:cubicBezTo>
                    <a:cubicBezTo>
                      <a:pt x="62" y="135"/>
                      <a:pt x="65" y="135"/>
                      <a:pt x="72" y="135"/>
                    </a:cubicBezTo>
                    <a:cubicBezTo>
                      <a:pt x="83" y="135"/>
                      <a:pt x="94" y="132"/>
                      <a:pt x="106" y="125"/>
                    </a:cubicBezTo>
                    <a:cubicBezTo>
                      <a:pt x="116" y="117"/>
                      <a:pt x="125" y="107"/>
                      <a:pt x="134" y="93"/>
                    </a:cubicBezTo>
                    <a:cubicBezTo>
                      <a:pt x="147" y="101"/>
                      <a:pt x="147" y="101"/>
                      <a:pt x="147" y="101"/>
                    </a:cubicBezTo>
                    <a:cubicBezTo>
                      <a:pt x="125" y="155"/>
                      <a:pt x="125" y="155"/>
                      <a:pt x="125" y="155"/>
                    </a:cubicBezTo>
                    <a:cubicBezTo>
                      <a:pt x="0" y="155"/>
                      <a:pt x="0" y="155"/>
                      <a:pt x="0" y="155"/>
                    </a:cubicBezTo>
                    <a:cubicBezTo>
                      <a:pt x="0" y="135"/>
                      <a:pt x="0" y="135"/>
                      <a:pt x="0" y="135"/>
                    </a:cubicBezTo>
                    <a:cubicBezTo>
                      <a:pt x="6" y="135"/>
                      <a:pt x="11" y="133"/>
                      <a:pt x="15" y="130"/>
                    </a:cubicBezTo>
                    <a:cubicBezTo>
                      <a:pt x="16" y="127"/>
                      <a:pt x="18" y="119"/>
                      <a:pt x="18" y="107"/>
                    </a:cubicBezTo>
                    <a:cubicBezTo>
                      <a:pt x="18" y="47"/>
                      <a:pt x="18" y="47"/>
                      <a:pt x="18" y="47"/>
                    </a:cubicBezTo>
                    <a:cubicBezTo>
                      <a:pt x="18" y="36"/>
                      <a:pt x="16" y="27"/>
                      <a:pt x="15" y="24"/>
                    </a:cubicBezTo>
                    <a:cubicBezTo>
                      <a:pt x="11" y="21"/>
                      <a:pt x="6" y="19"/>
                      <a:pt x="0" y="19"/>
                    </a:cubicBezTo>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61" name="Freeform 16"/>
              <p:cNvSpPr/>
              <p:nvPr/>
            </p:nvSpPr>
            <p:spPr bwMode="auto">
              <a:xfrm>
                <a:off x="4072" y="2232"/>
                <a:ext cx="406" cy="430"/>
              </a:xfrm>
              <a:custGeom>
                <a:avLst/>
                <a:gdLst>
                  <a:gd name="T0" fmla="*/ 130 w 189"/>
                  <a:gd name="T1" fmla="*/ 12 h 200"/>
                  <a:gd name="T2" fmla="*/ 135 w 189"/>
                  <a:gd name="T3" fmla="*/ 3 h 200"/>
                  <a:gd name="T4" fmla="*/ 151 w 189"/>
                  <a:gd name="T5" fmla="*/ 3 h 200"/>
                  <a:gd name="T6" fmla="*/ 169 w 189"/>
                  <a:gd name="T7" fmla="*/ 67 h 200"/>
                  <a:gd name="T8" fmla="*/ 148 w 189"/>
                  <a:gd name="T9" fmla="*/ 77 h 200"/>
                  <a:gd name="T10" fmla="*/ 122 w 189"/>
                  <a:gd name="T11" fmla="*/ 39 h 200"/>
                  <a:gd name="T12" fmla="*/ 91 w 189"/>
                  <a:gd name="T13" fmla="*/ 26 h 200"/>
                  <a:gd name="T14" fmla="*/ 60 w 189"/>
                  <a:gd name="T15" fmla="*/ 46 h 200"/>
                  <a:gd name="T16" fmla="*/ 49 w 189"/>
                  <a:gd name="T17" fmla="*/ 99 h 200"/>
                  <a:gd name="T18" fmla="*/ 59 w 189"/>
                  <a:gd name="T19" fmla="*/ 153 h 200"/>
                  <a:gd name="T20" fmla="*/ 91 w 189"/>
                  <a:gd name="T21" fmla="*/ 171 h 200"/>
                  <a:gd name="T22" fmla="*/ 117 w 189"/>
                  <a:gd name="T23" fmla="*/ 161 h 200"/>
                  <a:gd name="T24" fmla="*/ 127 w 189"/>
                  <a:gd name="T25" fmla="*/ 139 h 200"/>
                  <a:gd name="T26" fmla="*/ 122 w 189"/>
                  <a:gd name="T27" fmla="*/ 124 h 200"/>
                  <a:gd name="T28" fmla="*/ 106 w 189"/>
                  <a:gd name="T29" fmla="*/ 119 h 200"/>
                  <a:gd name="T30" fmla="*/ 106 w 189"/>
                  <a:gd name="T31" fmla="*/ 96 h 200"/>
                  <a:gd name="T32" fmla="*/ 189 w 189"/>
                  <a:gd name="T33" fmla="*/ 96 h 200"/>
                  <a:gd name="T34" fmla="*/ 189 w 189"/>
                  <a:gd name="T35" fmla="*/ 119 h 200"/>
                  <a:gd name="T36" fmla="*/ 173 w 189"/>
                  <a:gd name="T37" fmla="*/ 127 h 200"/>
                  <a:gd name="T38" fmla="*/ 169 w 189"/>
                  <a:gd name="T39" fmla="*/ 147 h 200"/>
                  <a:gd name="T40" fmla="*/ 169 w 189"/>
                  <a:gd name="T41" fmla="*/ 197 h 200"/>
                  <a:gd name="T42" fmla="*/ 142 w 189"/>
                  <a:gd name="T43" fmla="*/ 197 h 200"/>
                  <a:gd name="T44" fmla="*/ 135 w 189"/>
                  <a:gd name="T45" fmla="*/ 182 h 200"/>
                  <a:gd name="T46" fmla="*/ 109 w 189"/>
                  <a:gd name="T47" fmla="*/ 196 h 200"/>
                  <a:gd name="T48" fmla="*/ 81 w 189"/>
                  <a:gd name="T49" fmla="*/ 200 h 200"/>
                  <a:gd name="T50" fmla="*/ 21 w 189"/>
                  <a:gd name="T51" fmla="*/ 173 h 200"/>
                  <a:gd name="T52" fmla="*/ 0 w 189"/>
                  <a:gd name="T53" fmla="*/ 98 h 200"/>
                  <a:gd name="T54" fmla="*/ 24 w 189"/>
                  <a:gd name="T55" fmla="*/ 28 h 200"/>
                  <a:gd name="T56" fmla="*/ 91 w 189"/>
                  <a:gd name="T57" fmla="*/ 0 h 200"/>
                  <a:gd name="T58" fmla="*/ 111 w 189"/>
                  <a:gd name="T59" fmla="*/ 3 h 200"/>
                  <a:gd name="T60" fmla="*/ 130 w 189"/>
                  <a:gd name="T61" fmla="*/ 1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9" h="200">
                    <a:moveTo>
                      <a:pt x="130" y="12"/>
                    </a:moveTo>
                    <a:cubicBezTo>
                      <a:pt x="135" y="3"/>
                      <a:pt x="135" y="3"/>
                      <a:pt x="135" y="3"/>
                    </a:cubicBezTo>
                    <a:cubicBezTo>
                      <a:pt x="151" y="3"/>
                      <a:pt x="151" y="3"/>
                      <a:pt x="151" y="3"/>
                    </a:cubicBezTo>
                    <a:cubicBezTo>
                      <a:pt x="169" y="67"/>
                      <a:pt x="169" y="67"/>
                      <a:pt x="169" y="67"/>
                    </a:cubicBezTo>
                    <a:cubicBezTo>
                      <a:pt x="148" y="77"/>
                      <a:pt x="148" y="77"/>
                      <a:pt x="148" y="77"/>
                    </a:cubicBezTo>
                    <a:cubicBezTo>
                      <a:pt x="138" y="59"/>
                      <a:pt x="130" y="46"/>
                      <a:pt x="122" y="39"/>
                    </a:cubicBezTo>
                    <a:cubicBezTo>
                      <a:pt x="112" y="31"/>
                      <a:pt x="103" y="26"/>
                      <a:pt x="91" y="26"/>
                    </a:cubicBezTo>
                    <a:cubicBezTo>
                      <a:pt x="78" y="26"/>
                      <a:pt x="67" y="33"/>
                      <a:pt x="60" y="46"/>
                    </a:cubicBezTo>
                    <a:cubicBezTo>
                      <a:pt x="52" y="59"/>
                      <a:pt x="49" y="77"/>
                      <a:pt x="49" y="99"/>
                    </a:cubicBezTo>
                    <a:cubicBezTo>
                      <a:pt x="49" y="122"/>
                      <a:pt x="52" y="140"/>
                      <a:pt x="59" y="153"/>
                    </a:cubicBezTo>
                    <a:cubicBezTo>
                      <a:pt x="67" y="165"/>
                      <a:pt x="76" y="171"/>
                      <a:pt x="91" y="171"/>
                    </a:cubicBezTo>
                    <a:cubicBezTo>
                      <a:pt x="103" y="171"/>
                      <a:pt x="111" y="168"/>
                      <a:pt x="117" y="161"/>
                    </a:cubicBezTo>
                    <a:cubicBezTo>
                      <a:pt x="124" y="156"/>
                      <a:pt x="127" y="148"/>
                      <a:pt x="127" y="139"/>
                    </a:cubicBezTo>
                    <a:cubicBezTo>
                      <a:pt x="127" y="132"/>
                      <a:pt x="125" y="127"/>
                      <a:pt x="122" y="124"/>
                    </a:cubicBezTo>
                    <a:cubicBezTo>
                      <a:pt x="119" y="121"/>
                      <a:pt x="114" y="119"/>
                      <a:pt x="106" y="119"/>
                    </a:cubicBezTo>
                    <a:cubicBezTo>
                      <a:pt x="106" y="96"/>
                      <a:pt x="106" y="96"/>
                      <a:pt x="106" y="96"/>
                    </a:cubicBezTo>
                    <a:cubicBezTo>
                      <a:pt x="189" y="96"/>
                      <a:pt x="189" y="96"/>
                      <a:pt x="189" y="96"/>
                    </a:cubicBezTo>
                    <a:cubicBezTo>
                      <a:pt x="189" y="119"/>
                      <a:pt x="189" y="119"/>
                      <a:pt x="189" y="119"/>
                    </a:cubicBezTo>
                    <a:cubicBezTo>
                      <a:pt x="181" y="121"/>
                      <a:pt x="176" y="124"/>
                      <a:pt x="173" y="127"/>
                    </a:cubicBezTo>
                    <a:cubicBezTo>
                      <a:pt x="171" y="130"/>
                      <a:pt x="169" y="137"/>
                      <a:pt x="169" y="147"/>
                    </a:cubicBezTo>
                    <a:cubicBezTo>
                      <a:pt x="169" y="197"/>
                      <a:pt x="169" y="197"/>
                      <a:pt x="169" y="197"/>
                    </a:cubicBezTo>
                    <a:cubicBezTo>
                      <a:pt x="142" y="197"/>
                      <a:pt x="142" y="197"/>
                      <a:pt x="142" y="197"/>
                    </a:cubicBezTo>
                    <a:cubicBezTo>
                      <a:pt x="135" y="182"/>
                      <a:pt x="135" y="182"/>
                      <a:pt x="135" y="182"/>
                    </a:cubicBezTo>
                    <a:cubicBezTo>
                      <a:pt x="127" y="189"/>
                      <a:pt x="119" y="192"/>
                      <a:pt x="109" y="196"/>
                    </a:cubicBezTo>
                    <a:cubicBezTo>
                      <a:pt x="101" y="199"/>
                      <a:pt x="91" y="200"/>
                      <a:pt x="81" y="200"/>
                    </a:cubicBezTo>
                    <a:cubicBezTo>
                      <a:pt x="57" y="200"/>
                      <a:pt x="37" y="191"/>
                      <a:pt x="21" y="173"/>
                    </a:cubicBezTo>
                    <a:cubicBezTo>
                      <a:pt x="6" y="153"/>
                      <a:pt x="0" y="129"/>
                      <a:pt x="0" y="98"/>
                    </a:cubicBezTo>
                    <a:cubicBezTo>
                      <a:pt x="0" y="70"/>
                      <a:pt x="8" y="46"/>
                      <a:pt x="24" y="28"/>
                    </a:cubicBezTo>
                    <a:cubicBezTo>
                      <a:pt x="42" y="10"/>
                      <a:pt x="63" y="0"/>
                      <a:pt x="91" y="0"/>
                    </a:cubicBezTo>
                    <a:cubicBezTo>
                      <a:pt x="98" y="0"/>
                      <a:pt x="104" y="2"/>
                      <a:pt x="111" y="3"/>
                    </a:cubicBezTo>
                    <a:cubicBezTo>
                      <a:pt x="117" y="5"/>
                      <a:pt x="124" y="7"/>
                      <a:pt x="130" y="12"/>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62" name="Freeform 17"/>
              <p:cNvSpPr>
                <a:spLocks noEditPoints="1"/>
              </p:cNvSpPr>
              <p:nvPr/>
            </p:nvSpPr>
            <p:spPr bwMode="auto">
              <a:xfrm>
                <a:off x="4473" y="2319"/>
                <a:ext cx="348" cy="333"/>
              </a:xfrm>
              <a:custGeom>
                <a:avLst/>
                <a:gdLst>
                  <a:gd name="T0" fmla="*/ 55 w 164"/>
                  <a:gd name="T1" fmla="*/ 39 h 155"/>
                  <a:gd name="T2" fmla="*/ 60 w 164"/>
                  <a:gd name="T3" fmla="*/ 23 h 155"/>
                  <a:gd name="T4" fmla="*/ 73 w 164"/>
                  <a:gd name="T5" fmla="*/ 19 h 155"/>
                  <a:gd name="T6" fmla="*/ 96 w 164"/>
                  <a:gd name="T7" fmla="*/ 26 h 155"/>
                  <a:gd name="T8" fmla="*/ 105 w 164"/>
                  <a:gd name="T9" fmla="*/ 42 h 155"/>
                  <a:gd name="T10" fmla="*/ 94 w 164"/>
                  <a:gd name="T11" fmla="*/ 62 h 155"/>
                  <a:gd name="T12" fmla="*/ 63 w 164"/>
                  <a:gd name="T13" fmla="*/ 67 h 155"/>
                  <a:gd name="T14" fmla="*/ 58 w 164"/>
                  <a:gd name="T15" fmla="*/ 67 h 155"/>
                  <a:gd name="T16" fmla="*/ 55 w 164"/>
                  <a:gd name="T17" fmla="*/ 67 h 155"/>
                  <a:gd name="T18" fmla="*/ 55 w 164"/>
                  <a:gd name="T19" fmla="*/ 39 h 155"/>
                  <a:gd name="T20" fmla="*/ 0 w 164"/>
                  <a:gd name="T21" fmla="*/ 19 h 155"/>
                  <a:gd name="T22" fmla="*/ 14 w 164"/>
                  <a:gd name="T23" fmla="*/ 24 h 155"/>
                  <a:gd name="T24" fmla="*/ 18 w 164"/>
                  <a:gd name="T25" fmla="*/ 47 h 155"/>
                  <a:gd name="T26" fmla="*/ 18 w 164"/>
                  <a:gd name="T27" fmla="*/ 107 h 155"/>
                  <a:gd name="T28" fmla="*/ 14 w 164"/>
                  <a:gd name="T29" fmla="*/ 130 h 155"/>
                  <a:gd name="T30" fmla="*/ 0 w 164"/>
                  <a:gd name="T31" fmla="*/ 135 h 155"/>
                  <a:gd name="T32" fmla="*/ 0 w 164"/>
                  <a:gd name="T33" fmla="*/ 155 h 155"/>
                  <a:gd name="T34" fmla="*/ 73 w 164"/>
                  <a:gd name="T35" fmla="*/ 155 h 155"/>
                  <a:gd name="T36" fmla="*/ 73 w 164"/>
                  <a:gd name="T37" fmla="*/ 135 h 155"/>
                  <a:gd name="T38" fmla="*/ 60 w 164"/>
                  <a:gd name="T39" fmla="*/ 130 h 155"/>
                  <a:gd name="T40" fmla="*/ 55 w 164"/>
                  <a:gd name="T41" fmla="*/ 107 h 155"/>
                  <a:gd name="T42" fmla="*/ 55 w 164"/>
                  <a:gd name="T43" fmla="*/ 88 h 155"/>
                  <a:gd name="T44" fmla="*/ 70 w 164"/>
                  <a:gd name="T45" fmla="*/ 88 h 155"/>
                  <a:gd name="T46" fmla="*/ 117 w 164"/>
                  <a:gd name="T47" fmla="*/ 155 h 155"/>
                  <a:gd name="T48" fmla="*/ 164 w 164"/>
                  <a:gd name="T49" fmla="*/ 155 h 155"/>
                  <a:gd name="T50" fmla="*/ 164 w 164"/>
                  <a:gd name="T51" fmla="*/ 135 h 155"/>
                  <a:gd name="T52" fmla="*/ 151 w 164"/>
                  <a:gd name="T53" fmla="*/ 132 h 155"/>
                  <a:gd name="T54" fmla="*/ 140 w 164"/>
                  <a:gd name="T55" fmla="*/ 122 h 155"/>
                  <a:gd name="T56" fmla="*/ 110 w 164"/>
                  <a:gd name="T57" fmla="*/ 83 h 155"/>
                  <a:gd name="T58" fmla="*/ 136 w 164"/>
                  <a:gd name="T59" fmla="*/ 68 h 155"/>
                  <a:gd name="T60" fmla="*/ 145 w 164"/>
                  <a:gd name="T61" fmla="*/ 42 h 155"/>
                  <a:gd name="T62" fmla="*/ 128 w 164"/>
                  <a:gd name="T63" fmla="*/ 10 h 155"/>
                  <a:gd name="T64" fmla="*/ 84 w 164"/>
                  <a:gd name="T65" fmla="*/ 0 h 155"/>
                  <a:gd name="T66" fmla="*/ 0 w 164"/>
                  <a:gd name="T67" fmla="*/ 0 h 155"/>
                  <a:gd name="T68" fmla="*/ 0 w 164"/>
                  <a:gd name="T69"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 h="155">
                    <a:moveTo>
                      <a:pt x="55" y="39"/>
                    </a:moveTo>
                    <a:cubicBezTo>
                      <a:pt x="55" y="31"/>
                      <a:pt x="57" y="26"/>
                      <a:pt x="60" y="23"/>
                    </a:cubicBezTo>
                    <a:cubicBezTo>
                      <a:pt x="61" y="21"/>
                      <a:pt x="66" y="19"/>
                      <a:pt x="73" y="19"/>
                    </a:cubicBezTo>
                    <a:cubicBezTo>
                      <a:pt x="83" y="19"/>
                      <a:pt x="91" y="21"/>
                      <a:pt x="96" y="26"/>
                    </a:cubicBezTo>
                    <a:cubicBezTo>
                      <a:pt x="102" y="29"/>
                      <a:pt x="105" y="36"/>
                      <a:pt x="105" y="42"/>
                    </a:cubicBezTo>
                    <a:cubicBezTo>
                      <a:pt x="105" y="50"/>
                      <a:pt x="102" y="57"/>
                      <a:pt x="94" y="62"/>
                    </a:cubicBezTo>
                    <a:cubicBezTo>
                      <a:pt x="88" y="65"/>
                      <a:pt x="78" y="67"/>
                      <a:pt x="63" y="67"/>
                    </a:cubicBezTo>
                    <a:cubicBezTo>
                      <a:pt x="61" y="67"/>
                      <a:pt x="60" y="67"/>
                      <a:pt x="58" y="67"/>
                    </a:cubicBezTo>
                    <a:cubicBezTo>
                      <a:pt x="58" y="67"/>
                      <a:pt x="57" y="67"/>
                      <a:pt x="55" y="67"/>
                    </a:cubicBezTo>
                    <a:lnTo>
                      <a:pt x="55" y="39"/>
                    </a:lnTo>
                    <a:close/>
                    <a:moveTo>
                      <a:pt x="0" y="19"/>
                    </a:moveTo>
                    <a:cubicBezTo>
                      <a:pt x="6" y="19"/>
                      <a:pt x="11" y="21"/>
                      <a:pt x="14" y="24"/>
                    </a:cubicBezTo>
                    <a:cubicBezTo>
                      <a:pt x="16" y="27"/>
                      <a:pt x="18" y="36"/>
                      <a:pt x="18" y="47"/>
                    </a:cubicBezTo>
                    <a:cubicBezTo>
                      <a:pt x="18" y="107"/>
                      <a:pt x="18" y="107"/>
                      <a:pt x="18" y="107"/>
                    </a:cubicBezTo>
                    <a:cubicBezTo>
                      <a:pt x="18" y="119"/>
                      <a:pt x="16" y="127"/>
                      <a:pt x="14" y="130"/>
                    </a:cubicBezTo>
                    <a:cubicBezTo>
                      <a:pt x="11" y="133"/>
                      <a:pt x="6" y="135"/>
                      <a:pt x="0" y="135"/>
                    </a:cubicBezTo>
                    <a:cubicBezTo>
                      <a:pt x="0" y="155"/>
                      <a:pt x="0" y="155"/>
                      <a:pt x="0" y="155"/>
                    </a:cubicBezTo>
                    <a:cubicBezTo>
                      <a:pt x="73" y="155"/>
                      <a:pt x="73" y="155"/>
                      <a:pt x="73" y="155"/>
                    </a:cubicBezTo>
                    <a:cubicBezTo>
                      <a:pt x="73" y="135"/>
                      <a:pt x="73" y="135"/>
                      <a:pt x="73" y="135"/>
                    </a:cubicBezTo>
                    <a:cubicBezTo>
                      <a:pt x="66" y="135"/>
                      <a:pt x="61" y="133"/>
                      <a:pt x="60" y="130"/>
                    </a:cubicBezTo>
                    <a:cubicBezTo>
                      <a:pt x="57" y="127"/>
                      <a:pt x="55" y="119"/>
                      <a:pt x="55" y="107"/>
                    </a:cubicBezTo>
                    <a:cubicBezTo>
                      <a:pt x="55" y="88"/>
                      <a:pt x="55" y="88"/>
                      <a:pt x="55" y="88"/>
                    </a:cubicBezTo>
                    <a:cubicBezTo>
                      <a:pt x="70" y="88"/>
                      <a:pt x="70" y="88"/>
                      <a:pt x="70" y="88"/>
                    </a:cubicBezTo>
                    <a:cubicBezTo>
                      <a:pt x="117" y="155"/>
                      <a:pt x="117" y="155"/>
                      <a:pt x="117" y="155"/>
                    </a:cubicBezTo>
                    <a:cubicBezTo>
                      <a:pt x="164" y="155"/>
                      <a:pt x="164" y="155"/>
                      <a:pt x="164" y="155"/>
                    </a:cubicBezTo>
                    <a:cubicBezTo>
                      <a:pt x="164" y="135"/>
                      <a:pt x="164" y="135"/>
                      <a:pt x="164" y="135"/>
                    </a:cubicBezTo>
                    <a:cubicBezTo>
                      <a:pt x="159" y="135"/>
                      <a:pt x="154" y="133"/>
                      <a:pt x="151" y="132"/>
                    </a:cubicBezTo>
                    <a:cubicBezTo>
                      <a:pt x="146" y="130"/>
                      <a:pt x="143" y="127"/>
                      <a:pt x="140" y="122"/>
                    </a:cubicBezTo>
                    <a:cubicBezTo>
                      <a:pt x="110" y="83"/>
                      <a:pt x="110" y="83"/>
                      <a:pt x="110" y="83"/>
                    </a:cubicBezTo>
                    <a:cubicBezTo>
                      <a:pt x="122" y="80"/>
                      <a:pt x="130" y="75"/>
                      <a:pt x="136" y="68"/>
                    </a:cubicBezTo>
                    <a:cubicBezTo>
                      <a:pt x="141" y="62"/>
                      <a:pt x="145" y="52"/>
                      <a:pt x="145" y="42"/>
                    </a:cubicBezTo>
                    <a:cubicBezTo>
                      <a:pt x="145" y="27"/>
                      <a:pt x="140" y="18"/>
                      <a:pt x="128" y="10"/>
                    </a:cubicBezTo>
                    <a:cubicBezTo>
                      <a:pt x="118" y="3"/>
                      <a:pt x="104" y="0"/>
                      <a:pt x="84" y="0"/>
                    </a:cubicBezTo>
                    <a:cubicBezTo>
                      <a:pt x="0" y="0"/>
                      <a:pt x="0" y="0"/>
                      <a:pt x="0" y="0"/>
                    </a:cubicBezTo>
                    <a:lnTo>
                      <a:pt x="0" y="19"/>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63" name="Freeform 18"/>
              <p:cNvSpPr/>
              <p:nvPr/>
            </p:nvSpPr>
            <p:spPr bwMode="auto">
              <a:xfrm>
                <a:off x="4807" y="2319"/>
                <a:ext cx="160" cy="333"/>
              </a:xfrm>
              <a:custGeom>
                <a:avLst/>
                <a:gdLst>
                  <a:gd name="T0" fmla="*/ 0 w 74"/>
                  <a:gd name="T1" fmla="*/ 0 h 155"/>
                  <a:gd name="T2" fmla="*/ 74 w 74"/>
                  <a:gd name="T3" fmla="*/ 0 h 155"/>
                  <a:gd name="T4" fmla="*/ 74 w 74"/>
                  <a:gd name="T5" fmla="*/ 19 h 155"/>
                  <a:gd name="T6" fmla="*/ 60 w 74"/>
                  <a:gd name="T7" fmla="*/ 24 h 155"/>
                  <a:gd name="T8" fmla="*/ 57 w 74"/>
                  <a:gd name="T9" fmla="*/ 47 h 155"/>
                  <a:gd name="T10" fmla="*/ 57 w 74"/>
                  <a:gd name="T11" fmla="*/ 107 h 155"/>
                  <a:gd name="T12" fmla="*/ 60 w 74"/>
                  <a:gd name="T13" fmla="*/ 130 h 155"/>
                  <a:gd name="T14" fmla="*/ 74 w 74"/>
                  <a:gd name="T15" fmla="*/ 135 h 155"/>
                  <a:gd name="T16" fmla="*/ 74 w 74"/>
                  <a:gd name="T17" fmla="*/ 155 h 155"/>
                  <a:gd name="T18" fmla="*/ 0 w 74"/>
                  <a:gd name="T19" fmla="*/ 155 h 155"/>
                  <a:gd name="T20" fmla="*/ 0 w 74"/>
                  <a:gd name="T21" fmla="*/ 135 h 155"/>
                  <a:gd name="T22" fmla="*/ 14 w 74"/>
                  <a:gd name="T23" fmla="*/ 130 h 155"/>
                  <a:gd name="T24" fmla="*/ 17 w 74"/>
                  <a:gd name="T25" fmla="*/ 107 h 155"/>
                  <a:gd name="T26" fmla="*/ 17 w 74"/>
                  <a:gd name="T27" fmla="*/ 47 h 155"/>
                  <a:gd name="T28" fmla="*/ 14 w 74"/>
                  <a:gd name="T29" fmla="*/ 24 h 155"/>
                  <a:gd name="T30" fmla="*/ 0 w 74"/>
                  <a:gd name="T31"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55">
                    <a:moveTo>
                      <a:pt x="0" y="0"/>
                    </a:moveTo>
                    <a:cubicBezTo>
                      <a:pt x="74" y="0"/>
                      <a:pt x="74" y="0"/>
                      <a:pt x="74" y="0"/>
                    </a:cubicBezTo>
                    <a:cubicBezTo>
                      <a:pt x="74" y="19"/>
                      <a:pt x="74" y="19"/>
                      <a:pt x="74" y="19"/>
                    </a:cubicBezTo>
                    <a:cubicBezTo>
                      <a:pt x="68" y="19"/>
                      <a:pt x="63" y="21"/>
                      <a:pt x="60" y="24"/>
                    </a:cubicBezTo>
                    <a:cubicBezTo>
                      <a:pt x="58" y="27"/>
                      <a:pt x="57" y="36"/>
                      <a:pt x="57" y="47"/>
                    </a:cubicBezTo>
                    <a:cubicBezTo>
                      <a:pt x="57" y="107"/>
                      <a:pt x="57" y="107"/>
                      <a:pt x="57" y="107"/>
                    </a:cubicBezTo>
                    <a:cubicBezTo>
                      <a:pt x="57" y="119"/>
                      <a:pt x="58" y="127"/>
                      <a:pt x="60" y="130"/>
                    </a:cubicBezTo>
                    <a:cubicBezTo>
                      <a:pt x="63" y="133"/>
                      <a:pt x="68" y="135"/>
                      <a:pt x="74" y="135"/>
                    </a:cubicBezTo>
                    <a:cubicBezTo>
                      <a:pt x="74" y="155"/>
                      <a:pt x="74" y="155"/>
                      <a:pt x="74" y="155"/>
                    </a:cubicBezTo>
                    <a:cubicBezTo>
                      <a:pt x="0" y="155"/>
                      <a:pt x="0" y="155"/>
                      <a:pt x="0" y="155"/>
                    </a:cubicBezTo>
                    <a:cubicBezTo>
                      <a:pt x="0" y="135"/>
                      <a:pt x="0" y="135"/>
                      <a:pt x="0" y="135"/>
                    </a:cubicBezTo>
                    <a:cubicBezTo>
                      <a:pt x="8" y="135"/>
                      <a:pt x="13" y="133"/>
                      <a:pt x="14" y="130"/>
                    </a:cubicBezTo>
                    <a:cubicBezTo>
                      <a:pt x="17" y="127"/>
                      <a:pt x="17" y="119"/>
                      <a:pt x="17" y="107"/>
                    </a:cubicBezTo>
                    <a:cubicBezTo>
                      <a:pt x="17" y="47"/>
                      <a:pt x="17" y="47"/>
                      <a:pt x="17" y="47"/>
                    </a:cubicBezTo>
                    <a:cubicBezTo>
                      <a:pt x="17" y="36"/>
                      <a:pt x="17" y="27"/>
                      <a:pt x="14" y="24"/>
                    </a:cubicBezTo>
                    <a:cubicBezTo>
                      <a:pt x="13" y="21"/>
                      <a:pt x="8" y="19"/>
                      <a:pt x="0" y="19"/>
                    </a:cubicBezTo>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64" name="Freeform 19"/>
              <p:cNvSpPr>
                <a:spLocks noEditPoints="1"/>
              </p:cNvSpPr>
              <p:nvPr/>
            </p:nvSpPr>
            <p:spPr bwMode="auto">
              <a:xfrm>
                <a:off x="4981" y="2319"/>
                <a:ext cx="334" cy="333"/>
              </a:xfrm>
              <a:custGeom>
                <a:avLst/>
                <a:gdLst>
                  <a:gd name="T0" fmla="*/ 55 w 156"/>
                  <a:gd name="T1" fmla="*/ 39 h 155"/>
                  <a:gd name="T2" fmla="*/ 59 w 156"/>
                  <a:gd name="T3" fmla="*/ 23 h 155"/>
                  <a:gd name="T4" fmla="*/ 72 w 156"/>
                  <a:gd name="T5" fmla="*/ 19 h 155"/>
                  <a:gd name="T6" fmla="*/ 104 w 156"/>
                  <a:gd name="T7" fmla="*/ 34 h 155"/>
                  <a:gd name="T8" fmla="*/ 117 w 156"/>
                  <a:gd name="T9" fmla="*/ 76 h 155"/>
                  <a:gd name="T10" fmla="*/ 104 w 156"/>
                  <a:gd name="T11" fmla="*/ 120 h 155"/>
                  <a:gd name="T12" fmla="*/ 72 w 156"/>
                  <a:gd name="T13" fmla="*/ 135 h 155"/>
                  <a:gd name="T14" fmla="*/ 59 w 156"/>
                  <a:gd name="T15" fmla="*/ 132 h 155"/>
                  <a:gd name="T16" fmla="*/ 55 w 156"/>
                  <a:gd name="T17" fmla="*/ 115 h 155"/>
                  <a:gd name="T18" fmla="*/ 55 w 156"/>
                  <a:gd name="T19" fmla="*/ 39 h 155"/>
                  <a:gd name="T20" fmla="*/ 0 w 156"/>
                  <a:gd name="T21" fmla="*/ 19 h 155"/>
                  <a:gd name="T22" fmla="*/ 13 w 156"/>
                  <a:gd name="T23" fmla="*/ 24 h 155"/>
                  <a:gd name="T24" fmla="*/ 16 w 156"/>
                  <a:gd name="T25" fmla="*/ 47 h 155"/>
                  <a:gd name="T26" fmla="*/ 16 w 156"/>
                  <a:gd name="T27" fmla="*/ 107 h 155"/>
                  <a:gd name="T28" fmla="*/ 13 w 156"/>
                  <a:gd name="T29" fmla="*/ 130 h 155"/>
                  <a:gd name="T30" fmla="*/ 0 w 156"/>
                  <a:gd name="T31" fmla="*/ 135 h 155"/>
                  <a:gd name="T32" fmla="*/ 0 w 156"/>
                  <a:gd name="T33" fmla="*/ 155 h 155"/>
                  <a:gd name="T34" fmla="*/ 72 w 156"/>
                  <a:gd name="T35" fmla="*/ 155 h 155"/>
                  <a:gd name="T36" fmla="*/ 135 w 156"/>
                  <a:gd name="T37" fmla="*/ 135 h 155"/>
                  <a:gd name="T38" fmla="*/ 156 w 156"/>
                  <a:gd name="T39" fmla="*/ 76 h 155"/>
                  <a:gd name="T40" fmla="*/ 135 w 156"/>
                  <a:gd name="T41" fmla="*/ 19 h 155"/>
                  <a:gd name="T42" fmla="*/ 72 w 156"/>
                  <a:gd name="T43" fmla="*/ 0 h 155"/>
                  <a:gd name="T44" fmla="*/ 0 w 156"/>
                  <a:gd name="T45" fmla="*/ 0 h 155"/>
                  <a:gd name="T46" fmla="*/ 0 w 156"/>
                  <a:gd name="T47"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6" h="155">
                    <a:moveTo>
                      <a:pt x="55" y="39"/>
                    </a:moveTo>
                    <a:cubicBezTo>
                      <a:pt x="55" y="29"/>
                      <a:pt x="55" y="24"/>
                      <a:pt x="59" y="23"/>
                    </a:cubicBezTo>
                    <a:cubicBezTo>
                      <a:pt x="60" y="19"/>
                      <a:pt x="65" y="19"/>
                      <a:pt x="72" y="19"/>
                    </a:cubicBezTo>
                    <a:cubicBezTo>
                      <a:pt x="85" y="19"/>
                      <a:pt x="96" y="24"/>
                      <a:pt x="104" y="34"/>
                    </a:cubicBezTo>
                    <a:cubicBezTo>
                      <a:pt x="112" y="45"/>
                      <a:pt x="117" y="58"/>
                      <a:pt x="117" y="76"/>
                    </a:cubicBezTo>
                    <a:cubicBezTo>
                      <a:pt x="117" y="96"/>
                      <a:pt x="112" y="109"/>
                      <a:pt x="104" y="120"/>
                    </a:cubicBezTo>
                    <a:cubicBezTo>
                      <a:pt x="96" y="130"/>
                      <a:pt x="85" y="135"/>
                      <a:pt x="72" y="135"/>
                    </a:cubicBezTo>
                    <a:cubicBezTo>
                      <a:pt x="65" y="135"/>
                      <a:pt x="60" y="135"/>
                      <a:pt x="59" y="132"/>
                    </a:cubicBezTo>
                    <a:cubicBezTo>
                      <a:pt x="55" y="130"/>
                      <a:pt x="55" y="125"/>
                      <a:pt x="55" y="115"/>
                    </a:cubicBezTo>
                    <a:lnTo>
                      <a:pt x="55" y="39"/>
                    </a:lnTo>
                    <a:close/>
                    <a:moveTo>
                      <a:pt x="0" y="19"/>
                    </a:moveTo>
                    <a:cubicBezTo>
                      <a:pt x="6" y="19"/>
                      <a:pt x="11" y="21"/>
                      <a:pt x="13" y="24"/>
                    </a:cubicBezTo>
                    <a:cubicBezTo>
                      <a:pt x="16" y="27"/>
                      <a:pt x="16" y="34"/>
                      <a:pt x="16" y="47"/>
                    </a:cubicBezTo>
                    <a:cubicBezTo>
                      <a:pt x="16" y="107"/>
                      <a:pt x="16" y="107"/>
                      <a:pt x="16" y="107"/>
                    </a:cubicBezTo>
                    <a:cubicBezTo>
                      <a:pt x="16" y="119"/>
                      <a:pt x="16" y="127"/>
                      <a:pt x="13" y="130"/>
                    </a:cubicBezTo>
                    <a:cubicBezTo>
                      <a:pt x="11" y="133"/>
                      <a:pt x="6" y="135"/>
                      <a:pt x="0" y="135"/>
                    </a:cubicBezTo>
                    <a:cubicBezTo>
                      <a:pt x="0" y="155"/>
                      <a:pt x="0" y="155"/>
                      <a:pt x="0" y="155"/>
                    </a:cubicBezTo>
                    <a:cubicBezTo>
                      <a:pt x="72" y="155"/>
                      <a:pt x="72" y="155"/>
                      <a:pt x="72" y="155"/>
                    </a:cubicBezTo>
                    <a:cubicBezTo>
                      <a:pt x="99" y="155"/>
                      <a:pt x="120" y="148"/>
                      <a:pt x="135" y="135"/>
                    </a:cubicBezTo>
                    <a:cubicBezTo>
                      <a:pt x="150" y="122"/>
                      <a:pt x="156" y="102"/>
                      <a:pt x="156" y="76"/>
                    </a:cubicBezTo>
                    <a:cubicBezTo>
                      <a:pt x="156" y="52"/>
                      <a:pt x="150" y="32"/>
                      <a:pt x="135" y="19"/>
                    </a:cubicBezTo>
                    <a:cubicBezTo>
                      <a:pt x="120" y="6"/>
                      <a:pt x="99" y="0"/>
                      <a:pt x="72" y="0"/>
                    </a:cubicBezTo>
                    <a:cubicBezTo>
                      <a:pt x="0" y="0"/>
                      <a:pt x="0" y="0"/>
                      <a:pt x="0" y="0"/>
                    </a:cubicBezTo>
                    <a:lnTo>
                      <a:pt x="0" y="19"/>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grpSp>
        <p:grpSp>
          <p:nvGrpSpPr>
            <p:cNvPr id="10" name="Group 199"/>
            <p:cNvGrpSpPr>
              <a:grpSpLocks noChangeAspect="1"/>
            </p:cNvGrpSpPr>
            <p:nvPr/>
          </p:nvGrpSpPr>
          <p:grpSpPr bwMode="auto">
            <a:xfrm>
              <a:off x="2327800" y="3825336"/>
              <a:ext cx="516075" cy="518608"/>
              <a:chOff x="1877" y="2004"/>
              <a:chExt cx="3265" cy="3281"/>
            </a:xfrm>
            <a:grpFill/>
          </p:grpSpPr>
          <p:sp>
            <p:nvSpPr>
              <p:cNvPr id="11" name="Freeform 200"/>
              <p:cNvSpPr>
                <a:spLocks noEditPoints="1"/>
              </p:cNvSpPr>
              <p:nvPr/>
            </p:nvSpPr>
            <p:spPr bwMode="auto">
              <a:xfrm>
                <a:off x="2219" y="2395"/>
                <a:ext cx="412" cy="411"/>
              </a:xfrm>
              <a:custGeom>
                <a:avLst/>
                <a:gdLst>
                  <a:gd name="T0" fmla="*/ 121 w 193"/>
                  <a:gd name="T1" fmla="*/ 106 h 190"/>
                  <a:gd name="T2" fmla="*/ 106 w 193"/>
                  <a:gd name="T3" fmla="*/ 91 h 190"/>
                  <a:gd name="T4" fmla="*/ 113 w 193"/>
                  <a:gd name="T5" fmla="*/ 84 h 190"/>
                  <a:gd name="T6" fmla="*/ 112 w 193"/>
                  <a:gd name="T7" fmla="*/ 95 h 190"/>
                  <a:gd name="T8" fmla="*/ 126 w 193"/>
                  <a:gd name="T9" fmla="*/ 94 h 190"/>
                  <a:gd name="T10" fmla="*/ 131 w 193"/>
                  <a:gd name="T11" fmla="*/ 95 h 190"/>
                  <a:gd name="T12" fmla="*/ 121 w 193"/>
                  <a:gd name="T13" fmla="*/ 106 h 190"/>
                  <a:gd name="T14" fmla="*/ 95 w 193"/>
                  <a:gd name="T15" fmla="*/ 155 h 190"/>
                  <a:gd name="T16" fmla="*/ 104 w 193"/>
                  <a:gd name="T17" fmla="*/ 145 h 190"/>
                  <a:gd name="T18" fmla="*/ 147 w 193"/>
                  <a:gd name="T19" fmla="*/ 102 h 190"/>
                  <a:gd name="T20" fmla="*/ 157 w 193"/>
                  <a:gd name="T21" fmla="*/ 92 h 190"/>
                  <a:gd name="T22" fmla="*/ 145 w 193"/>
                  <a:gd name="T23" fmla="*/ 80 h 190"/>
                  <a:gd name="T24" fmla="*/ 137 w 193"/>
                  <a:gd name="T25" fmla="*/ 89 h 190"/>
                  <a:gd name="T26" fmla="*/ 137 w 193"/>
                  <a:gd name="T27" fmla="*/ 78 h 190"/>
                  <a:gd name="T28" fmla="*/ 131 w 193"/>
                  <a:gd name="T29" fmla="*/ 78 h 190"/>
                  <a:gd name="T30" fmla="*/ 124 w 193"/>
                  <a:gd name="T31" fmla="*/ 79 h 190"/>
                  <a:gd name="T32" fmla="*/ 118 w 193"/>
                  <a:gd name="T33" fmla="*/ 79 h 190"/>
                  <a:gd name="T34" fmla="*/ 127 w 193"/>
                  <a:gd name="T35" fmla="*/ 71 h 190"/>
                  <a:gd name="T36" fmla="*/ 114 w 193"/>
                  <a:gd name="T37" fmla="*/ 59 h 190"/>
                  <a:gd name="T38" fmla="*/ 108 w 193"/>
                  <a:gd name="T39" fmla="*/ 66 h 190"/>
                  <a:gd name="T40" fmla="*/ 94 w 193"/>
                  <a:gd name="T41" fmla="*/ 80 h 190"/>
                  <a:gd name="T42" fmla="*/ 83 w 193"/>
                  <a:gd name="T43" fmla="*/ 70 h 190"/>
                  <a:gd name="T44" fmla="*/ 97 w 193"/>
                  <a:gd name="T45" fmla="*/ 55 h 190"/>
                  <a:gd name="T46" fmla="*/ 107 w 193"/>
                  <a:gd name="T47" fmla="*/ 46 h 190"/>
                  <a:gd name="T48" fmla="*/ 95 w 193"/>
                  <a:gd name="T49" fmla="*/ 34 h 190"/>
                  <a:gd name="T50" fmla="*/ 85 w 193"/>
                  <a:gd name="T51" fmla="*/ 45 h 190"/>
                  <a:gd name="T52" fmla="*/ 45 w 193"/>
                  <a:gd name="T53" fmla="*/ 87 h 190"/>
                  <a:gd name="T54" fmla="*/ 35 w 193"/>
                  <a:gd name="T55" fmla="*/ 96 h 190"/>
                  <a:gd name="T56" fmla="*/ 48 w 193"/>
                  <a:gd name="T57" fmla="*/ 108 h 190"/>
                  <a:gd name="T58" fmla="*/ 57 w 193"/>
                  <a:gd name="T59" fmla="*/ 98 h 190"/>
                  <a:gd name="T60" fmla="*/ 71 w 193"/>
                  <a:gd name="T61" fmla="*/ 83 h 190"/>
                  <a:gd name="T62" fmla="*/ 81 w 193"/>
                  <a:gd name="T63" fmla="*/ 94 h 190"/>
                  <a:gd name="T64" fmla="*/ 70 w 193"/>
                  <a:gd name="T65" fmla="*/ 105 h 190"/>
                  <a:gd name="T66" fmla="*/ 61 w 193"/>
                  <a:gd name="T67" fmla="*/ 115 h 190"/>
                  <a:gd name="T68" fmla="*/ 73 w 193"/>
                  <a:gd name="T69" fmla="*/ 126 h 190"/>
                  <a:gd name="T70" fmla="*/ 82 w 193"/>
                  <a:gd name="T71" fmla="*/ 116 h 190"/>
                  <a:gd name="T72" fmla="*/ 93 w 193"/>
                  <a:gd name="T73" fmla="*/ 105 h 190"/>
                  <a:gd name="T74" fmla="*/ 108 w 193"/>
                  <a:gd name="T75" fmla="*/ 119 h 190"/>
                  <a:gd name="T76" fmla="*/ 93 w 193"/>
                  <a:gd name="T77" fmla="*/ 134 h 190"/>
                  <a:gd name="T78" fmla="*/ 83 w 193"/>
                  <a:gd name="T79" fmla="*/ 144 h 190"/>
                  <a:gd name="T80" fmla="*/ 95 w 193"/>
                  <a:gd name="T81" fmla="*/ 155 h 190"/>
                  <a:gd name="T82" fmla="*/ 13 w 193"/>
                  <a:gd name="T83" fmla="*/ 106 h 190"/>
                  <a:gd name="T84" fmla="*/ 88 w 193"/>
                  <a:gd name="T85" fmla="*/ 177 h 190"/>
                  <a:gd name="T86" fmla="*/ 100 w 193"/>
                  <a:gd name="T87" fmla="*/ 190 h 190"/>
                  <a:gd name="T88" fmla="*/ 113 w 193"/>
                  <a:gd name="T89" fmla="*/ 176 h 190"/>
                  <a:gd name="T90" fmla="*/ 112 w 193"/>
                  <a:gd name="T91" fmla="*/ 175 h 190"/>
                  <a:gd name="T92" fmla="*/ 177 w 193"/>
                  <a:gd name="T93" fmla="*/ 107 h 190"/>
                  <a:gd name="T94" fmla="*/ 179 w 193"/>
                  <a:gd name="T95" fmla="*/ 109 h 190"/>
                  <a:gd name="T96" fmla="*/ 193 w 193"/>
                  <a:gd name="T97" fmla="*/ 96 h 190"/>
                  <a:gd name="T98" fmla="*/ 179 w 193"/>
                  <a:gd name="T99" fmla="*/ 84 h 190"/>
                  <a:gd name="T100" fmla="*/ 104 w 193"/>
                  <a:gd name="T101" fmla="*/ 12 h 190"/>
                  <a:gd name="T102" fmla="*/ 92 w 193"/>
                  <a:gd name="T103" fmla="*/ 0 h 190"/>
                  <a:gd name="T104" fmla="*/ 82 w 193"/>
                  <a:gd name="T105" fmla="*/ 12 h 190"/>
                  <a:gd name="T106" fmla="*/ 12 w 193"/>
                  <a:gd name="T107" fmla="*/ 84 h 190"/>
                  <a:gd name="T108" fmla="*/ 0 w 193"/>
                  <a:gd name="T109" fmla="*/ 95 h 190"/>
                  <a:gd name="T110" fmla="*/ 13 w 193"/>
                  <a:gd name="T111" fmla="*/ 106 h 190"/>
                  <a:gd name="T112" fmla="*/ 26 w 193"/>
                  <a:gd name="T113" fmla="*/ 93 h 190"/>
                  <a:gd name="T114" fmla="*/ 91 w 193"/>
                  <a:gd name="T115" fmla="*/ 26 h 190"/>
                  <a:gd name="T116" fmla="*/ 165 w 193"/>
                  <a:gd name="T117" fmla="*/ 96 h 190"/>
                  <a:gd name="T118" fmla="*/ 100 w 193"/>
                  <a:gd name="T119" fmla="*/ 163 h 190"/>
                  <a:gd name="T120" fmla="*/ 26 w 193"/>
                  <a:gd name="T121" fmla="*/ 9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3" h="190">
                    <a:moveTo>
                      <a:pt x="121" y="106"/>
                    </a:moveTo>
                    <a:cubicBezTo>
                      <a:pt x="106" y="91"/>
                      <a:pt x="106" y="91"/>
                      <a:pt x="106" y="91"/>
                    </a:cubicBezTo>
                    <a:cubicBezTo>
                      <a:pt x="113" y="84"/>
                      <a:pt x="113" y="84"/>
                      <a:pt x="113" y="84"/>
                    </a:cubicBezTo>
                    <a:cubicBezTo>
                      <a:pt x="113" y="88"/>
                      <a:pt x="113" y="92"/>
                      <a:pt x="112" y="95"/>
                    </a:cubicBezTo>
                    <a:cubicBezTo>
                      <a:pt x="119" y="94"/>
                      <a:pt x="124" y="94"/>
                      <a:pt x="126" y="94"/>
                    </a:cubicBezTo>
                    <a:cubicBezTo>
                      <a:pt x="128" y="94"/>
                      <a:pt x="130" y="94"/>
                      <a:pt x="131" y="95"/>
                    </a:cubicBezTo>
                    <a:lnTo>
                      <a:pt x="121" y="106"/>
                    </a:lnTo>
                    <a:close/>
                    <a:moveTo>
                      <a:pt x="95" y="155"/>
                    </a:moveTo>
                    <a:cubicBezTo>
                      <a:pt x="104" y="145"/>
                      <a:pt x="104" y="145"/>
                      <a:pt x="104" y="145"/>
                    </a:cubicBezTo>
                    <a:cubicBezTo>
                      <a:pt x="147" y="102"/>
                      <a:pt x="147" y="102"/>
                      <a:pt x="147" y="102"/>
                    </a:cubicBezTo>
                    <a:cubicBezTo>
                      <a:pt x="157" y="92"/>
                      <a:pt x="157" y="92"/>
                      <a:pt x="157" y="92"/>
                    </a:cubicBezTo>
                    <a:cubicBezTo>
                      <a:pt x="145" y="80"/>
                      <a:pt x="145" y="80"/>
                      <a:pt x="145" y="80"/>
                    </a:cubicBezTo>
                    <a:cubicBezTo>
                      <a:pt x="137" y="89"/>
                      <a:pt x="137" y="89"/>
                      <a:pt x="137" y="89"/>
                    </a:cubicBezTo>
                    <a:cubicBezTo>
                      <a:pt x="137" y="85"/>
                      <a:pt x="137" y="82"/>
                      <a:pt x="137" y="78"/>
                    </a:cubicBezTo>
                    <a:cubicBezTo>
                      <a:pt x="131" y="78"/>
                      <a:pt x="131" y="78"/>
                      <a:pt x="131" y="78"/>
                    </a:cubicBezTo>
                    <a:cubicBezTo>
                      <a:pt x="124" y="79"/>
                      <a:pt x="124" y="79"/>
                      <a:pt x="124" y="79"/>
                    </a:cubicBezTo>
                    <a:cubicBezTo>
                      <a:pt x="122" y="79"/>
                      <a:pt x="121" y="79"/>
                      <a:pt x="118" y="79"/>
                    </a:cubicBezTo>
                    <a:cubicBezTo>
                      <a:pt x="127" y="71"/>
                      <a:pt x="127" y="71"/>
                      <a:pt x="127" y="71"/>
                    </a:cubicBezTo>
                    <a:cubicBezTo>
                      <a:pt x="114" y="59"/>
                      <a:pt x="114" y="59"/>
                      <a:pt x="114" y="59"/>
                    </a:cubicBezTo>
                    <a:cubicBezTo>
                      <a:pt x="108" y="66"/>
                      <a:pt x="108" y="66"/>
                      <a:pt x="108" y="66"/>
                    </a:cubicBezTo>
                    <a:cubicBezTo>
                      <a:pt x="94" y="80"/>
                      <a:pt x="94" y="80"/>
                      <a:pt x="94" y="80"/>
                    </a:cubicBezTo>
                    <a:cubicBezTo>
                      <a:pt x="83" y="70"/>
                      <a:pt x="83" y="70"/>
                      <a:pt x="83" y="70"/>
                    </a:cubicBezTo>
                    <a:cubicBezTo>
                      <a:pt x="97" y="55"/>
                      <a:pt x="97" y="55"/>
                      <a:pt x="97" y="55"/>
                    </a:cubicBezTo>
                    <a:cubicBezTo>
                      <a:pt x="107" y="46"/>
                      <a:pt x="107" y="46"/>
                      <a:pt x="107" y="46"/>
                    </a:cubicBezTo>
                    <a:cubicBezTo>
                      <a:pt x="95" y="34"/>
                      <a:pt x="95" y="34"/>
                      <a:pt x="95" y="34"/>
                    </a:cubicBezTo>
                    <a:cubicBezTo>
                      <a:pt x="85" y="45"/>
                      <a:pt x="85" y="45"/>
                      <a:pt x="85" y="45"/>
                    </a:cubicBezTo>
                    <a:cubicBezTo>
                      <a:pt x="45" y="87"/>
                      <a:pt x="45" y="87"/>
                      <a:pt x="45" y="87"/>
                    </a:cubicBezTo>
                    <a:cubicBezTo>
                      <a:pt x="35" y="96"/>
                      <a:pt x="35" y="96"/>
                      <a:pt x="35" y="96"/>
                    </a:cubicBezTo>
                    <a:cubicBezTo>
                      <a:pt x="48" y="108"/>
                      <a:pt x="48" y="108"/>
                      <a:pt x="48" y="108"/>
                    </a:cubicBezTo>
                    <a:cubicBezTo>
                      <a:pt x="57" y="98"/>
                      <a:pt x="57" y="98"/>
                      <a:pt x="57" y="98"/>
                    </a:cubicBezTo>
                    <a:cubicBezTo>
                      <a:pt x="71" y="83"/>
                      <a:pt x="71" y="83"/>
                      <a:pt x="71" y="83"/>
                    </a:cubicBezTo>
                    <a:cubicBezTo>
                      <a:pt x="81" y="94"/>
                      <a:pt x="81" y="94"/>
                      <a:pt x="81" y="94"/>
                    </a:cubicBezTo>
                    <a:cubicBezTo>
                      <a:pt x="70" y="105"/>
                      <a:pt x="70" y="105"/>
                      <a:pt x="70" y="105"/>
                    </a:cubicBezTo>
                    <a:cubicBezTo>
                      <a:pt x="61" y="115"/>
                      <a:pt x="61" y="115"/>
                      <a:pt x="61" y="115"/>
                    </a:cubicBezTo>
                    <a:cubicBezTo>
                      <a:pt x="73" y="126"/>
                      <a:pt x="73" y="126"/>
                      <a:pt x="73" y="126"/>
                    </a:cubicBezTo>
                    <a:cubicBezTo>
                      <a:pt x="82" y="116"/>
                      <a:pt x="82" y="116"/>
                      <a:pt x="82" y="116"/>
                    </a:cubicBezTo>
                    <a:cubicBezTo>
                      <a:pt x="93" y="105"/>
                      <a:pt x="93" y="105"/>
                      <a:pt x="93" y="105"/>
                    </a:cubicBezTo>
                    <a:cubicBezTo>
                      <a:pt x="108" y="119"/>
                      <a:pt x="108" y="119"/>
                      <a:pt x="108" y="119"/>
                    </a:cubicBezTo>
                    <a:cubicBezTo>
                      <a:pt x="93" y="134"/>
                      <a:pt x="93" y="134"/>
                      <a:pt x="93" y="134"/>
                    </a:cubicBezTo>
                    <a:cubicBezTo>
                      <a:pt x="83" y="144"/>
                      <a:pt x="83" y="144"/>
                      <a:pt x="83" y="144"/>
                    </a:cubicBezTo>
                    <a:lnTo>
                      <a:pt x="95" y="155"/>
                    </a:lnTo>
                    <a:close/>
                    <a:moveTo>
                      <a:pt x="13" y="106"/>
                    </a:moveTo>
                    <a:cubicBezTo>
                      <a:pt x="88" y="177"/>
                      <a:pt x="88" y="177"/>
                      <a:pt x="88" y="177"/>
                    </a:cubicBezTo>
                    <a:cubicBezTo>
                      <a:pt x="100" y="190"/>
                      <a:pt x="100" y="190"/>
                      <a:pt x="100" y="190"/>
                    </a:cubicBezTo>
                    <a:cubicBezTo>
                      <a:pt x="113" y="176"/>
                      <a:pt x="113" y="176"/>
                      <a:pt x="113" y="176"/>
                    </a:cubicBezTo>
                    <a:cubicBezTo>
                      <a:pt x="112" y="175"/>
                      <a:pt x="112" y="175"/>
                      <a:pt x="112" y="175"/>
                    </a:cubicBezTo>
                    <a:cubicBezTo>
                      <a:pt x="177" y="107"/>
                      <a:pt x="177" y="107"/>
                      <a:pt x="177" y="107"/>
                    </a:cubicBezTo>
                    <a:cubicBezTo>
                      <a:pt x="179" y="109"/>
                      <a:pt x="179" y="109"/>
                      <a:pt x="179" y="109"/>
                    </a:cubicBezTo>
                    <a:cubicBezTo>
                      <a:pt x="193" y="96"/>
                      <a:pt x="193" y="96"/>
                      <a:pt x="193" y="96"/>
                    </a:cubicBezTo>
                    <a:cubicBezTo>
                      <a:pt x="179" y="84"/>
                      <a:pt x="179" y="84"/>
                      <a:pt x="179" y="84"/>
                    </a:cubicBezTo>
                    <a:cubicBezTo>
                      <a:pt x="104" y="12"/>
                      <a:pt x="104" y="12"/>
                      <a:pt x="104" y="12"/>
                    </a:cubicBezTo>
                    <a:cubicBezTo>
                      <a:pt x="92" y="0"/>
                      <a:pt x="92" y="0"/>
                      <a:pt x="92" y="0"/>
                    </a:cubicBezTo>
                    <a:cubicBezTo>
                      <a:pt x="82" y="12"/>
                      <a:pt x="82" y="12"/>
                      <a:pt x="82" y="12"/>
                    </a:cubicBezTo>
                    <a:cubicBezTo>
                      <a:pt x="12" y="84"/>
                      <a:pt x="12" y="84"/>
                      <a:pt x="12" y="84"/>
                    </a:cubicBezTo>
                    <a:cubicBezTo>
                      <a:pt x="0" y="95"/>
                      <a:pt x="0" y="95"/>
                      <a:pt x="0" y="95"/>
                    </a:cubicBezTo>
                    <a:lnTo>
                      <a:pt x="13" y="106"/>
                    </a:lnTo>
                    <a:close/>
                    <a:moveTo>
                      <a:pt x="26" y="93"/>
                    </a:moveTo>
                    <a:cubicBezTo>
                      <a:pt x="91" y="26"/>
                      <a:pt x="91" y="26"/>
                      <a:pt x="91" y="26"/>
                    </a:cubicBezTo>
                    <a:cubicBezTo>
                      <a:pt x="165" y="96"/>
                      <a:pt x="165" y="96"/>
                      <a:pt x="165" y="96"/>
                    </a:cubicBezTo>
                    <a:cubicBezTo>
                      <a:pt x="100" y="163"/>
                      <a:pt x="100" y="163"/>
                      <a:pt x="100" y="163"/>
                    </a:cubicBezTo>
                    <a:lnTo>
                      <a:pt x="26" y="9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2" name="Freeform 201"/>
              <p:cNvSpPr>
                <a:spLocks noEditPoints="1"/>
              </p:cNvSpPr>
              <p:nvPr/>
            </p:nvSpPr>
            <p:spPr bwMode="auto">
              <a:xfrm>
                <a:off x="2621" y="2134"/>
                <a:ext cx="392" cy="371"/>
              </a:xfrm>
              <a:custGeom>
                <a:avLst/>
                <a:gdLst>
                  <a:gd name="T0" fmla="*/ 97 w 184"/>
                  <a:gd name="T1" fmla="*/ 105 h 175"/>
                  <a:gd name="T2" fmla="*/ 79 w 184"/>
                  <a:gd name="T3" fmla="*/ 124 h 175"/>
                  <a:gd name="T4" fmla="*/ 52 w 184"/>
                  <a:gd name="T5" fmla="*/ 144 h 175"/>
                  <a:gd name="T6" fmla="*/ 55 w 184"/>
                  <a:gd name="T7" fmla="*/ 128 h 175"/>
                  <a:gd name="T8" fmla="*/ 79 w 184"/>
                  <a:gd name="T9" fmla="*/ 96 h 175"/>
                  <a:gd name="T10" fmla="*/ 64 w 184"/>
                  <a:gd name="T11" fmla="*/ 109 h 175"/>
                  <a:gd name="T12" fmla="*/ 44 w 184"/>
                  <a:gd name="T13" fmla="*/ 119 h 175"/>
                  <a:gd name="T14" fmla="*/ 49 w 184"/>
                  <a:gd name="T15" fmla="*/ 100 h 175"/>
                  <a:gd name="T16" fmla="*/ 53 w 184"/>
                  <a:gd name="T17" fmla="*/ 85 h 175"/>
                  <a:gd name="T18" fmla="*/ 33 w 184"/>
                  <a:gd name="T19" fmla="*/ 77 h 175"/>
                  <a:gd name="T20" fmla="*/ 103 w 184"/>
                  <a:gd name="T21" fmla="*/ 42 h 175"/>
                  <a:gd name="T22" fmla="*/ 124 w 184"/>
                  <a:gd name="T23" fmla="*/ 49 h 175"/>
                  <a:gd name="T24" fmla="*/ 90 w 184"/>
                  <a:gd name="T25" fmla="*/ 66 h 175"/>
                  <a:gd name="T26" fmla="*/ 88 w 184"/>
                  <a:gd name="T27" fmla="*/ 83 h 175"/>
                  <a:gd name="T28" fmla="*/ 103 w 184"/>
                  <a:gd name="T29" fmla="*/ 87 h 175"/>
                  <a:gd name="T30" fmla="*/ 119 w 184"/>
                  <a:gd name="T31" fmla="*/ 55 h 175"/>
                  <a:gd name="T32" fmla="*/ 139 w 184"/>
                  <a:gd name="T33" fmla="*/ 59 h 175"/>
                  <a:gd name="T34" fmla="*/ 139 w 184"/>
                  <a:gd name="T35" fmla="*/ 89 h 175"/>
                  <a:gd name="T36" fmla="*/ 184 w 184"/>
                  <a:gd name="T37" fmla="*/ 99 h 175"/>
                  <a:gd name="T38" fmla="*/ 180 w 184"/>
                  <a:gd name="T39" fmla="*/ 120 h 175"/>
                  <a:gd name="T40" fmla="*/ 135 w 184"/>
                  <a:gd name="T41" fmla="*/ 107 h 175"/>
                  <a:gd name="T42" fmla="*/ 115 w 184"/>
                  <a:gd name="T43" fmla="*/ 99 h 175"/>
                  <a:gd name="T44" fmla="*/ 126 w 184"/>
                  <a:gd name="T45" fmla="*/ 116 h 175"/>
                  <a:gd name="T46" fmla="*/ 131 w 184"/>
                  <a:gd name="T47" fmla="*/ 142 h 175"/>
                  <a:gd name="T48" fmla="*/ 104 w 184"/>
                  <a:gd name="T49" fmla="*/ 147 h 175"/>
                  <a:gd name="T50" fmla="*/ 111 w 184"/>
                  <a:gd name="T51" fmla="*/ 135 h 175"/>
                  <a:gd name="T52" fmla="*/ 108 w 184"/>
                  <a:gd name="T53" fmla="*/ 121 h 175"/>
                  <a:gd name="T54" fmla="*/ 95 w 184"/>
                  <a:gd name="T55" fmla="*/ 140 h 175"/>
                  <a:gd name="T56" fmla="*/ 66 w 184"/>
                  <a:gd name="T57" fmla="*/ 175 h 175"/>
                  <a:gd name="T58" fmla="*/ 48 w 184"/>
                  <a:gd name="T59" fmla="*/ 164 h 175"/>
                  <a:gd name="T60" fmla="*/ 17 w 184"/>
                  <a:gd name="T61" fmla="*/ 96 h 175"/>
                  <a:gd name="T62" fmla="*/ 6 w 184"/>
                  <a:gd name="T63" fmla="*/ 74 h 175"/>
                  <a:gd name="T64" fmla="*/ 16 w 184"/>
                  <a:gd name="T65" fmla="*/ 57 h 175"/>
                  <a:gd name="T66" fmla="*/ 42 w 184"/>
                  <a:gd name="T67" fmla="*/ 35 h 175"/>
                  <a:gd name="T68" fmla="*/ 53 w 184"/>
                  <a:gd name="T69" fmla="*/ 19 h 175"/>
                  <a:gd name="T70" fmla="*/ 70 w 184"/>
                  <a:gd name="T71" fmla="*/ 29 h 175"/>
                  <a:gd name="T72" fmla="*/ 124 w 184"/>
                  <a:gd name="T73" fmla="*/ 0 h 175"/>
                  <a:gd name="T74" fmla="*/ 137 w 184"/>
                  <a:gd name="T75" fmla="*/ 25 h 175"/>
                  <a:gd name="T76" fmla="*/ 124 w 184"/>
                  <a:gd name="T77" fmla="*/ 42 h 175"/>
                  <a:gd name="T78" fmla="*/ 115 w 184"/>
                  <a:gd name="T79" fmla="*/ 24 h 175"/>
                  <a:gd name="T80" fmla="*/ 30 w 184"/>
                  <a:gd name="T81" fmla="*/ 80 h 175"/>
                  <a:gd name="T82" fmla="*/ 17 w 184"/>
                  <a:gd name="T83" fmla="*/ 9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4" h="175">
                    <a:moveTo>
                      <a:pt x="80" y="131"/>
                    </a:moveTo>
                    <a:cubicBezTo>
                      <a:pt x="88" y="121"/>
                      <a:pt x="93" y="112"/>
                      <a:pt x="97" y="105"/>
                    </a:cubicBezTo>
                    <a:cubicBezTo>
                      <a:pt x="96" y="104"/>
                      <a:pt x="95" y="103"/>
                      <a:pt x="94" y="102"/>
                    </a:cubicBezTo>
                    <a:cubicBezTo>
                      <a:pt x="89" y="111"/>
                      <a:pt x="84" y="118"/>
                      <a:pt x="79" y="124"/>
                    </a:cubicBezTo>
                    <a:cubicBezTo>
                      <a:pt x="75" y="131"/>
                      <a:pt x="68" y="139"/>
                      <a:pt x="58" y="148"/>
                    </a:cubicBezTo>
                    <a:cubicBezTo>
                      <a:pt x="56" y="147"/>
                      <a:pt x="54" y="145"/>
                      <a:pt x="52" y="144"/>
                    </a:cubicBezTo>
                    <a:cubicBezTo>
                      <a:pt x="51" y="143"/>
                      <a:pt x="47" y="141"/>
                      <a:pt x="42" y="138"/>
                    </a:cubicBezTo>
                    <a:cubicBezTo>
                      <a:pt x="47" y="134"/>
                      <a:pt x="51" y="131"/>
                      <a:pt x="55" y="128"/>
                    </a:cubicBezTo>
                    <a:cubicBezTo>
                      <a:pt x="58" y="124"/>
                      <a:pt x="62" y="120"/>
                      <a:pt x="67" y="114"/>
                    </a:cubicBezTo>
                    <a:cubicBezTo>
                      <a:pt x="71" y="108"/>
                      <a:pt x="75" y="102"/>
                      <a:pt x="79" y="96"/>
                    </a:cubicBezTo>
                    <a:cubicBezTo>
                      <a:pt x="77" y="96"/>
                      <a:pt x="77" y="96"/>
                      <a:pt x="77" y="96"/>
                    </a:cubicBezTo>
                    <a:cubicBezTo>
                      <a:pt x="71" y="102"/>
                      <a:pt x="67" y="106"/>
                      <a:pt x="64" y="109"/>
                    </a:cubicBezTo>
                    <a:cubicBezTo>
                      <a:pt x="61" y="112"/>
                      <a:pt x="56" y="116"/>
                      <a:pt x="49" y="123"/>
                    </a:cubicBezTo>
                    <a:cubicBezTo>
                      <a:pt x="47" y="121"/>
                      <a:pt x="45" y="120"/>
                      <a:pt x="44" y="119"/>
                    </a:cubicBezTo>
                    <a:cubicBezTo>
                      <a:pt x="42" y="118"/>
                      <a:pt x="39" y="115"/>
                      <a:pt x="33" y="112"/>
                    </a:cubicBezTo>
                    <a:cubicBezTo>
                      <a:pt x="37" y="110"/>
                      <a:pt x="42" y="105"/>
                      <a:pt x="49" y="100"/>
                    </a:cubicBezTo>
                    <a:cubicBezTo>
                      <a:pt x="57" y="95"/>
                      <a:pt x="64" y="87"/>
                      <a:pt x="73" y="75"/>
                    </a:cubicBezTo>
                    <a:cubicBezTo>
                      <a:pt x="53" y="85"/>
                      <a:pt x="53" y="85"/>
                      <a:pt x="53" y="85"/>
                    </a:cubicBezTo>
                    <a:cubicBezTo>
                      <a:pt x="41" y="92"/>
                      <a:pt x="41" y="92"/>
                      <a:pt x="41" y="92"/>
                    </a:cubicBezTo>
                    <a:cubicBezTo>
                      <a:pt x="33" y="77"/>
                      <a:pt x="33" y="77"/>
                      <a:pt x="33" y="77"/>
                    </a:cubicBezTo>
                    <a:cubicBezTo>
                      <a:pt x="46" y="71"/>
                      <a:pt x="46" y="71"/>
                      <a:pt x="46" y="71"/>
                    </a:cubicBezTo>
                    <a:cubicBezTo>
                      <a:pt x="103" y="42"/>
                      <a:pt x="103" y="42"/>
                      <a:pt x="103" y="42"/>
                    </a:cubicBezTo>
                    <a:cubicBezTo>
                      <a:pt x="116" y="35"/>
                      <a:pt x="116" y="35"/>
                      <a:pt x="116" y="35"/>
                    </a:cubicBezTo>
                    <a:cubicBezTo>
                      <a:pt x="124" y="49"/>
                      <a:pt x="124" y="49"/>
                      <a:pt x="124" y="49"/>
                    </a:cubicBezTo>
                    <a:cubicBezTo>
                      <a:pt x="110" y="56"/>
                      <a:pt x="110" y="56"/>
                      <a:pt x="110" y="56"/>
                    </a:cubicBezTo>
                    <a:cubicBezTo>
                      <a:pt x="90" y="66"/>
                      <a:pt x="90" y="66"/>
                      <a:pt x="90" y="66"/>
                    </a:cubicBezTo>
                    <a:cubicBezTo>
                      <a:pt x="93" y="67"/>
                      <a:pt x="95" y="67"/>
                      <a:pt x="98" y="67"/>
                    </a:cubicBezTo>
                    <a:cubicBezTo>
                      <a:pt x="94" y="73"/>
                      <a:pt x="91" y="78"/>
                      <a:pt x="88" y="83"/>
                    </a:cubicBezTo>
                    <a:cubicBezTo>
                      <a:pt x="94" y="84"/>
                      <a:pt x="97" y="84"/>
                      <a:pt x="99" y="85"/>
                    </a:cubicBezTo>
                    <a:cubicBezTo>
                      <a:pt x="103" y="87"/>
                      <a:pt x="103" y="87"/>
                      <a:pt x="103" y="87"/>
                    </a:cubicBezTo>
                    <a:cubicBezTo>
                      <a:pt x="110" y="75"/>
                      <a:pt x="114" y="67"/>
                      <a:pt x="115" y="64"/>
                    </a:cubicBezTo>
                    <a:cubicBezTo>
                      <a:pt x="119" y="55"/>
                      <a:pt x="119" y="55"/>
                      <a:pt x="119" y="55"/>
                    </a:cubicBezTo>
                    <a:cubicBezTo>
                      <a:pt x="121" y="56"/>
                      <a:pt x="123" y="56"/>
                      <a:pt x="125" y="57"/>
                    </a:cubicBezTo>
                    <a:cubicBezTo>
                      <a:pt x="127" y="57"/>
                      <a:pt x="131" y="58"/>
                      <a:pt x="139" y="59"/>
                    </a:cubicBezTo>
                    <a:cubicBezTo>
                      <a:pt x="135" y="66"/>
                      <a:pt x="131" y="73"/>
                      <a:pt x="128" y="79"/>
                    </a:cubicBezTo>
                    <a:cubicBezTo>
                      <a:pt x="130" y="81"/>
                      <a:pt x="134" y="84"/>
                      <a:pt x="139" y="89"/>
                    </a:cubicBezTo>
                    <a:cubicBezTo>
                      <a:pt x="144" y="93"/>
                      <a:pt x="150" y="96"/>
                      <a:pt x="159" y="98"/>
                    </a:cubicBezTo>
                    <a:cubicBezTo>
                      <a:pt x="167" y="100"/>
                      <a:pt x="176" y="100"/>
                      <a:pt x="184" y="99"/>
                    </a:cubicBezTo>
                    <a:cubicBezTo>
                      <a:pt x="183" y="103"/>
                      <a:pt x="182" y="106"/>
                      <a:pt x="182" y="108"/>
                    </a:cubicBezTo>
                    <a:cubicBezTo>
                      <a:pt x="181" y="111"/>
                      <a:pt x="181" y="115"/>
                      <a:pt x="180" y="120"/>
                    </a:cubicBezTo>
                    <a:cubicBezTo>
                      <a:pt x="168" y="120"/>
                      <a:pt x="159" y="118"/>
                      <a:pt x="153" y="116"/>
                    </a:cubicBezTo>
                    <a:cubicBezTo>
                      <a:pt x="146" y="113"/>
                      <a:pt x="140" y="111"/>
                      <a:pt x="135" y="107"/>
                    </a:cubicBezTo>
                    <a:cubicBezTo>
                      <a:pt x="130" y="104"/>
                      <a:pt x="125" y="99"/>
                      <a:pt x="119" y="93"/>
                    </a:cubicBezTo>
                    <a:cubicBezTo>
                      <a:pt x="115" y="99"/>
                      <a:pt x="115" y="99"/>
                      <a:pt x="115" y="99"/>
                    </a:cubicBezTo>
                    <a:cubicBezTo>
                      <a:pt x="117" y="101"/>
                      <a:pt x="118" y="103"/>
                      <a:pt x="119" y="105"/>
                    </a:cubicBezTo>
                    <a:cubicBezTo>
                      <a:pt x="121" y="107"/>
                      <a:pt x="123" y="110"/>
                      <a:pt x="126" y="116"/>
                    </a:cubicBezTo>
                    <a:cubicBezTo>
                      <a:pt x="129" y="121"/>
                      <a:pt x="131" y="126"/>
                      <a:pt x="132" y="129"/>
                    </a:cubicBezTo>
                    <a:cubicBezTo>
                      <a:pt x="133" y="133"/>
                      <a:pt x="133" y="137"/>
                      <a:pt x="131" y="142"/>
                    </a:cubicBezTo>
                    <a:cubicBezTo>
                      <a:pt x="130" y="146"/>
                      <a:pt x="123" y="151"/>
                      <a:pt x="113" y="157"/>
                    </a:cubicBezTo>
                    <a:cubicBezTo>
                      <a:pt x="108" y="151"/>
                      <a:pt x="105" y="148"/>
                      <a:pt x="104" y="147"/>
                    </a:cubicBezTo>
                    <a:cubicBezTo>
                      <a:pt x="98" y="143"/>
                      <a:pt x="98" y="143"/>
                      <a:pt x="98" y="143"/>
                    </a:cubicBezTo>
                    <a:cubicBezTo>
                      <a:pt x="106" y="140"/>
                      <a:pt x="110" y="138"/>
                      <a:pt x="111" y="135"/>
                    </a:cubicBezTo>
                    <a:cubicBezTo>
                      <a:pt x="112" y="133"/>
                      <a:pt x="112" y="131"/>
                      <a:pt x="111" y="128"/>
                    </a:cubicBezTo>
                    <a:cubicBezTo>
                      <a:pt x="110" y="125"/>
                      <a:pt x="109" y="123"/>
                      <a:pt x="108" y="121"/>
                    </a:cubicBezTo>
                    <a:cubicBezTo>
                      <a:pt x="108" y="120"/>
                      <a:pt x="108" y="120"/>
                      <a:pt x="108" y="120"/>
                    </a:cubicBezTo>
                    <a:cubicBezTo>
                      <a:pt x="104" y="126"/>
                      <a:pt x="100" y="132"/>
                      <a:pt x="95" y="140"/>
                    </a:cubicBezTo>
                    <a:cubicBezTo>
                      <a:pt x="89" y="148"/>
                      <a:pt x="84" y="154"/>
                      <a:pt x="80" y="158"/>
                    </a:cubicBezTo>
                    <a:cubicBezTo>
                      <a:pt x="66" y="175"/>
                      <a:pt x="66" y="175"/>
                      <a:pt x="66" y="175"/>
                    </a:cubicBezTo>
                    <a:cubicBezTo>
                      <a:pt x="61" y="171"/>
                      <a:pt x="58" y="169"/>
                      <a:pt x="56" y="168"/>
                    </a:cubicBezTo>
                    <a:cubicBezTo>
                      <a:pt x="48" y="164"/>
                      <a:pt x="48" y="164"/>
                      <a:pt x="48" y="164"/>
                    </a:cubicBezTo>
                    <a:cubicBezTo>
                      <a:pt x="62" y="153"/>
                      <a:pt x="73" y="142"/>
                      <a:pt x="80" y="131"/>
                    </a:cubicBezTo>
                    <a:close/>
                    <a:moveTo>
                      <a:pt x="17" y="96"/>
                    </a:moveTo>
                    <a:cubicBezTo>
                      <a:pt x="14" y="89"/>
                      <a:pt x="14" y="89"/>
                      <a:pt x="14" y="89"/>
                    </a:cubicBezTo>
                    <a:cubicBezTo>
                      <a:pt x="6" y="74"/>
                      <a:pt x="6" y="74"/>
                      <a:pt x="6" y="74"/>
                    </a:cubicBezTo>
                    <a:cubicBezTo>
                      <a:pt x="0" y="64"/>
                      <a:pt x="0" y="64"/>
                      <a:pt x="0" y="64"/>
                    </a:cubicBezTo>
                    <a:cubicBezTo>
                      <a:pt x="16" y="57"/>
                      <a:pt x="16" y="57"/>
                      <a:pt x="16" y="57"/>
                    </a:cubicBezTo>
                    <a:cubicBezTo>
                      <a:pt x="53" y="38"/>
                      <a:pt x="53" y="38"/>
                      <a:pt x="53" y="38"/>
                    </a:cubicBezTo>
                    <a:cubicBezTo>
                      <a:pt x="50" y="37"/>
                      <a:pt x="47" y="36"/>
                      <a:pt x="42" y="35"/>
                    </a:cubicBezTo>
                    <a:cubicBezTo>
                      <a:pt x="43" y="33"/>
                      <a:pt x="45" y="31"/>
                      <a:pt x="46" y="30"/>
                    </a:cubicBezTo>
                    <a:cubicBezTo>
                      <a:pt x="47" y="28"/>
                      <a:pt x="49" y="25"/>
                      <a:pt x="53" y="19"/>
                    </a:cubicBezTo>
                    <a:cubicBezTo>
                      <a:pt x="62" y="21"/>
                      <a:pt x="68" y="23"/>
                      <a:pt x="72" y="24"/>
                    </a:cubicBezTo>
                    <a:cubicBezTo>
                      <a:pt x="71" y="26"/>
                      <a:pt x="71" y="27"/>
                      <a:pt x="70" y="29"/>
                    </a:cubicBezTo>
                    <a:cubicBezTo>
                      <a:pt x="110" y="8"/>
                      <a:pt x="110" y="8"/>
                      <a:pt x="110" y="8"/>
                    </a:cubicBezTo>
                    <a:cubicBezTo>
                      <a:pt x="124" y="0"/>
                      <a:pt x="124" y="0"/>
                      <a:pt x="124" y="0"/>
                    </a:cubicBezTo>
                    <a:cubicBezTo>
                      <a:pt x="129" y="10"/>
                      <a:pt x="129" y="10"/>
                      <a:pt x="129" y="10"/>
                    </a:cubicBezTo>
                    <a:cubicBezTo>
                      <a:pt x="137" y="25"/>
                      <a:pt x="137" y="25"/>
                      <a:pt x="137" y="25"/>
                    </a:cubicBezTo>
                    <a:cubicBezTo>
                      <a:pt x="141" y="33"/>
                      <a:pt x="141" y="33"/>
                      <a:pt x="141" y="33"/>
                    </a:cubicBezTo>
                    <a:cubicBezTo>
                      <a:pt x="124" y="42"/>
                      <a:pt x="124" y="42"/>
                      <a:pt x="124" y="42"/>
                    </a:cubicBezTo>
                    <a:cubicBezTo>
                      <a:pt x="120" y="34"/>
                      <a:pt x="120" y="34"/>
                      <a:pt x="120" y="34"/>
                    </a:cubicBezTo>
                    <a:cubicBezTo>
                      <a:pt x="115" y="24"/>
                      <a:pt x="115" y="24"/>
                      <a:pt x="115" y="24"/>
                    </a:cubicBezTo>
                    <a:cubicBezTo>
                      <a:pt x="26" y="71"/>
                      <a:pt x="26" y="71"/>
                      <a:pt x="26" y="71"/>
                    </a:cubicBezTo>
                    <a:cubicBezTo>
                      <a:pt x="30" y="80"/>
                      <a:pt x="30" y="80"/>
                      <a:pt x="30" y="80"/>
                    </a:cubicBezTo>
                    <a:cubicBezTo>
                      <a:pt x="35" y="87"/>
                      <a:pt x="35" y="87"/>
                      <a:pt x="35" y="87"/>
                    </a:cubicBezTo>
                    <a:lnTo>
                      <a:pt x="17" y="9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3" name="Freeform 202"/>
              <p:cNvSpPr>
                <a:spLocks noEditPoints="1"/>
              </p:cNvSpPr>
              <p:nvPr/>
            </p:nvSpPr>
            <p:spPr bwMode="auto">
              <a:xfrm>
                <a:off x="3113" y="2004"/>
                <a:ext cx="332" cy="311"/>
              </a:xfrm>
              <a:custGeom>
                <a:avLst/>
                <a:gdLst>
                  <a:gd name="T0" fmla="*/ 22 w 154"/>
                  <a:gd name="T1" fmla="*/ 45 h 146"/>
                  <a:gd name="T2" fmla="*/ 51 w 154"/>
                  <a:gd name="T3" fmla="*/ 40 h 146"/>
                  <a:gd name="T4" fmla="*/ 54 w 154"/>
                  <a:gd name="T5" fmla="*/ 58 h 146"/>
                  <a:gd name="T6" fmla="*/ 25 w 154"/>
                  <a:gd name="T7" fmla="*/ 63 h 146"/>
                  <a:gd name="T8" fmla="*/ 22 w 154"/>
                  <a:gd name="T9" fmla="*/ 45 h 146"/>
                  <a:gd name="T10" fmla="*/ 2 w 154"/>
                  <a:gd name="T11" fmla="*/ 44 h 146"/>
                  <a:gd name="T12" fmla="*/ 12 w 154"/>
                  <a:gd name="T13" fmla="*/ 103 h 146"/>
                  <a:gd name="T14" fmla="*/ 14 w 154"/>
                  <a:gd name="T15" fmla="*/ 119 h 146"/>
                  <a:gd name="T16" fmla="*/ 33 w 154"/>
                  <a:gd name="T17" fmla="*/ 116 h 146"/>
                  <a:gd name="T18" fmla="*/ 33 w 154"/>
                  <a:gd name="T19" fmla="*/ 113 h 146"/>
                  <a:gd name="T20" fmla="*/ 62 w 154"/>
                  <a:gd name="T21" fmla="*/ 109 h 146"/>
                  <a:gd name="T22" fmla="*/ 66 w 154"/>
                  <a:gd name="T23" fmla="*/ 131 h 146"/>
                  <a:gd name="T24" fmla="*/ 68 w 154"/>
                  <a:gd name="T25" fmla="*/ 139 h 146"/>
                  <a:gd name="T26" fmla="*/ 74 w 154"/>
                  <a:gd name="T27" fmla="*/ 144 h 146"/>
                  <a:gd name="T28" fmla="*/ 88 w 154"/>
                  <a:gd name="T29" fmla="*/ 145 h 146"/>
                  <a:gd name="T30" fmla="*/ 111 w 154"/>
                  <a:gd name="T31" fmla="*/ 141 h 146"/>
                  <a:gd name="T32" fmla="*/ 133 w 154"/>
                  <a:gd name="T33" fmla="*/ 138 h 146"/>
                  <a:gd name="T34" fmla="*/ 144 w 154"/>
                  <a:gd name="T35" fmla="*/ 135 h 146"/>
                  <a:gd name="T36" fmla="*/ 149 w 154"/>
                  <a:gd name="T37" fmla="*/ 129 h 146"/>
                  <a:gd name="T38" fmla="*/ 154 w 154"/>
                  <a:gd name="T39" fmla="*/ 109 h 146"/>
                  <a:gd name="T40" fmla="*/ 134 w 154"/>
                  <a:gd name="T41" fmla="*/ 103 h 146"/>
                  <a:gd name="T42" fmla="*/ 134 w 154"/>
                  <a:gd name="T43" fmla="*/ 109 h 146"/>
                  <a:gd name="T44" fmla="*/ 132 w 154"/>
                  <a:gd name="T45" fmla="*/ 118 h 146"/>
                  <a:gd name="T46" fmla="*/ 125 w 154"/>
                  <a:gd name="T47" fmla="*/ 122 h 146"/>
                  <a:gd name="T48" fmla="*/ 109 w 154"/>
                  <a:gd name="T49" fmla="*/ 124 h 146"/>
                  <a:gd name="T50" fmla="*/ 92 w 154"/>
                  <a:gd name="T51" fmla="*/ 126 h 146"/>
                  <a:gd name="T52" fmla="*/ 85 w 154"/>
                  <a:gd name="T53" fmla="*/ 126 h 146"/>
                  <a:gd name="T54" fmla="*/ 83 w 154"/>
                  <a:gd name="T55" fmla="*/ 122 h 146"/>
                  <a:gd name="T56" fmla="*/ 81 w 154"/>
                  <a:gd name="T57" fmla="*/ 106 h 146"/>
                  <a:gd name="T58" fmla="*/ 114 w 154"/>
                  <a:gd name="T59" fmla="*/ 101 h 146"/>
                  <a:gd name="T60" fmla="*/ 115 w 154"/>
                  <a:gd name="T61" fmla="*/ 104 h 146"/>
                  <a:gd name="T62" fmla="*/ 134 w 154"/>
                  <a:gd name="T63" fmla="*/ 101 h 146"/>
                  <a:gd name="T64" fmla="*/ 131 w 154"/>
                  <a:gd name="T65" fmla="*/ 86 h 146"/>
                  <a:gd name="T66" fmla="*/ 122 w 154"/>
                  <a:gd name="T67" fmla="*/ 25 h 146"/>
                  <a:gd name="T68" fmla="*/ 120 w 154"/>
                  <a:gd name="T69" fmla="*/ 12 h 146"/>
                  <a:gd name="T70" fmla="*/ 108 w 154"/>
                  <a:gd name="T71" fmla="*/ 14 h 146"/>
                  <a:gd name="T72" fmla="*/ 67 w 154"/>
                  <a:gd name="T73" fmla="*/ 20 h 146"/>
                  <a:gd name="T74" fmla="*/ 66 w 154"/>
                  <a:gd name="T75" fmla="*/ 12 h 146"/>
                  <a:gd name="T76" fmla="*/ 64 w 154"/>
                  <a:gd name="T77" fmla="*/ 0 h 146"/>
                  <a:gd name="T78" fmla="*/ 45 w 154"/>
                  <a:gd name="T79" fmla="*/ 3 h 146"/>
                  <a:gd name="T80" fmla="*/ 47 w 154"/>
                  <a:gd name="T81" fmla="*/ 15 h 146"/>
                  <a:gd name="T82" fmla="*/ 48 w 154"/>
                  <a:gd name="T83" fmla="*/ 23 h 146"/>
                  <a:gd name="T84" fmla="*/ 14 w 154"/>
                  <a:gd name="T85" fmla="*/ 29 h 146"/>
                  <a:gd name="T86" fmla="*/ 0 w 154"/>
                  <a:gd name="T87" fmla="*/ 30 h 146"/>
                  <a:gd name="T88" fmla="*/ 2 w 154"/>
                  <a:gd name="T89" fmla="*/ 44 h 146"/>
                  <a:gd name="T90" fmla="*/ 27 w 154"/>
                  <a:gd name="T91" fmla="*/ 79 h 146"/>
                  <a:gd name="T92" fmla="*/ 57 w 154"/>
                  <a:gd name="T93" fmla="*/ 75 h 146"/>
                  <a:gd name="T94" fmla="*/ 59 w 154"/>
                  <a:gd name="T95" fmla="*/ 92 h 146"/>
                  <a:gd name="T96" fmla="*/ 30 w 154"/>
                  <a:gd name="T97" fmla="*/ 97 h 146"/>
                  <a:gd name="T98" fmla="*/ 27 w 154"/>
                  <a:gd name="T99" fmla="*/ 79 h 146"/>
                  <a:gd name="T100" fmla="*/ 70 w 154"/>
                  <a:gd name="T101" fmla="*/ 38 h 146"/>
                  <a:gd name="T102" fmla="*/ 103 w 154"/>
                  <a:gd name="T103" fmla="*/ 32 h 146"/>
                  <a:gd name="T104" fmla="*/ 106 w 154"/>
                  <a:gd name="T105" fmla="*/ 50 h 146"/>
                  <a:gd name="T106" fmla="*/ 73 w 154"/>
                  <a:gd name="T107" fmla="*/ 55 h 146"/>
                  <a:gd name="T108" fmla="*/ 70 w 154"/>
                  <a:gd name="T109" fmla="*/ 38 h 146"/>
                  <a:gd name="T110" fmla="*/ 75 w 154"/>
                  <a:gd name="T111" fmla="*/ 72 h 146"/>
                  <a:gd name="T112" fmla="*/ 109 w 154"/>
                  <a:gd name="T113" fmla="*/ 66 h 146"/>
                  <a:gd name="T114" fmla="*/ 111 w 154"/>
                  <a:gd name="T115" fmla="*/ 84 h 146"/>
                  <a:gd name="T116" fmla="*/ 78 w 154"/>
                  <a:gd name="T117" fmla="*/ 89 h 146"/>
                  <a:gd name="T118" fmla="*/ 75 w 154"/>
                  <a:gd name="T119"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146">
                    <a:moveTo>
                      <a:pt x="22" y="45"/>
                    </a:moveTo>
                    <a:cubicBezTo>
                      <a:pt x="51" y="40"/>
                      <a:pt x="51" y="40"/>
                      <a:pt x="51" y="40"/>
                    </a:cubicBezTo>
                    <a:cubicBezTo>
                      <a:pt x="54" y="58"/>
                      <a:pt x="54" y="58"/>
                      <a:pt x="54" y="58"/>
                    </a:cubicBezTo>
                    <a:cubicBezTo>
                      <a:pt x="25" y="63"/>
                      <a:pt x="25" y="63"/>
                      <a:pt x="25" y="63"/>
                    </a:cubicBezTo>
                    <a:lnTo>
                      <a:pt x="22" y="45"/>
                    </a:lnTo>
                    <a:close/>
                    <a:moveTo>
                      <a:pt x="2" y="44"/>
                    </a:moveTo>
                    <a:cubicBezTo>
                      <a:pt x="12" y="103"/>
                      <a:pt x="12" y="103"/>
                      <a:pt x="12" y="103"/>
                    </a:cubicBezTo>
                    <a:cubicBezTo>
                      <a:pt x="14" y="119"/>
                      <a:pt x="14" y="119"/>
                      <a:pt x="14" y="119"/>
                    </a:cubicBezTo>
                    <a:cubicBezTo>
                      <a:pt x="33" y="116"/>
                      <a:pt x="33" y="116"/>
                      <a:pt x="33" y="116"/>
                    </a:cubicBezTo>
                    <a:cubicBezTo>
                      <a:pt x="33" y="113"/>
                      <a:pt x="33" y="113"/>
                      <a:pt x="33" y="113"/>
                    </a:cubicBezTo>
                    <a:cubicBezTo>
                      <a:pt x="62" y="109"/>
                      <a:pt x="62" y="109"/>
                      <a:pt x="62" y="109"/>
                    </a:cubicBezTo>
                    <a:cubicBezTo>
                      <a:pt x="66" y="131"/>
                      <a:pt x="66" y="131"/>
                      <a:pt x="66" y="131"/>
                    </a:cubicBezTo>
                    <a:cubicBezTo>
                      <a:pt x="66" y="134"/>
                      <a:pt x="67" y="137"/>
                      <a:pt x="68" y="139"/>
                    </a:cubicBezTo>
                    <a:cubicBezTo>
                      <a:pt x="69" y="141"/>
                      <a:pt x="71" y="143"/>
                      <a:pt x="74" y="144"/>
                    </a:cubicBezTo>
                    <a:cubicBezTo>
                      <a:pt x="78" y="145"/>
                      <a:pt x="82" y="146"/>
                      <a:pt x="88" y="145"/>
                    </a:cubicBezTo>
                    <a:cubicBezTo>
                      <a:pt x="94" y="144"/>
                      <a:pt x="102" y="143"/>
                      <a:pt x="111" y="141"/>
                    </a:cubicBezTo>
                    <a:cubicBezTo>
                      <a:pt x="121" y="140"/>
                      <a:pt x="129" y="139"/>
                      <a:pt x="133" y="138"/>
                    </a:cubicBezTo>
                    <a:cubicBezTo>
                      <a:pt x="138" y="137"/>
                      <a:pt x="142" y="136"/>
                      <a:pt x="144" y="135"/>
                    </a:cubicBezTo>
                    <a:cubicBezTo>
                      <a:pt x="146" y="133"/>
                      <a:pt x="148" y="131"/>
                      <a:pt x="149" y="129"/>
                    </a:cubicBezTo>
                    <a:cubicBezTo>
                      <a:pt x="151" y="126"/>
                      <a:pt x="153" y="120"/>
                      <a:pt x="154" y="109"/>
                    </a:cubicBezTo>
                    <a:cubicBezTo>
                      <a:pt x="149" y="108"/>
                      <a:pt x="142" y="106"/>
                      <a:pt x="134" y="103"/>
                    </a:cubicBezTo>
                    <a:cubicBezTo>
                      <a:pt x="134" y="109"/>
                      <a:pt x="134" y="109"/>
                      <a:pt x="134" y="109"/>
                    </a:cubicBezTo>
                    <a:cubicBezTo>
                      <a:pt x="134" y="113"/>
                      <a:pt x="134" y="116"/>
                      <a:pt x="132" y="118"/>
                    </a:cubicBezTo>
                    <a:cubicBezTo>
                      <a:pt x="130" y="119"/>
                      <a:pt x="128" y="121"/>
                      <a:pt x="125" y="122"/>
                    </a:cubicBezTo>
                    <a:cubicBezTo>
                      <a:pt x="122" y="122"/>
                      <a:pt x="116" y="123"/>
                      <a:pt x="109" y="124"/>
                    </a:cubicBezTo>
                    <a:cubicBezTo>
                      <a:pt x="92" y="126"/>
                      <a:pt x="92" y="126"/>
                      <a:pt x="92" y="126"/>
                    </a:cubicBezTo>
                    <a:cubicBezTo>
                      <a:pt x="89" y="127"/>
                      <a:pt x="86" y="127"/>
                      <a:pt x="85" y="126"/>
                    </a:cubicBezTo>
                    <a:cubicBezTo>
                      <a:pt x="84" y="125"/>
                      <a:pt x="84" y="123"/>
                      <a:pt x="83" y="122"/>
                    </a:cubicBezTo>
                    <a:cubicBezTo>
                      <a:pt x="81" y="106"/>
                      <a:pt x="81" y="106"/>
                      <a:pt x="81" y="106"/>
                    </a:cubicBezTo>
                    <a:cubicBezTo>
                      <a:pt x="114" y="101"/>
                      <a:pt x="114" y="101"/>
                      <a:pt x="114" y="101"/>
                    </a:cubicBezTo>
                    <a:cubicBezTo>
                      <a:pt x="115" y="104"/>
                      <a:pt x="115" y="104"/>
                      <a:pt x="115" y="104"/>
                    </a:cubicBezTo>
                    <a:cubicBezTo>
                      <a:pt x="134" y="101"/>
                      <a:pt x="134" y="101"/>
                      <a:pt x="134" y="101"/>
                    </a:cubicBezTo>
                    <a:cubicBezTo>
                      <a:pt x="131" y="86"/>
                      <a:pt x="131" y="86"/>
                      <a:pt x="131" y="86"/>
                    </a:cubicBezTo>
                    <a:cubicBezTo>
                      <a:pt x="122" y="25"/>
                      <a:pt x="122" y="25"/>
                      <a:pt x="122" y="25"/>
                    </a:cubicBezTo>
                    <a:cubicBezTo>
                      <a:pt x="120" y="12"/>
                      <a:pt x="120" y="12"/>
                      <a:pt x="120" y="12"/>
                    </a:cubicBezTo>
                    <a:cubicBezTo>
                      <a:pt x="108" y="14"/>
                      <a:pt x="108" y="14"/>
                      <a:pt x="108" y="14"/>
                    </a:cubicBezTo>
                    <a:cubicBezTo>
                      <a:pt x="67" y="20"/>
                      <a:pt x="67" y="20"/>
                      <a:pt x="67" y="20"/>
                    </a:cubicBezTo>
                    <a:cubicBezTo>
                      <a:pt x="66" y="12"/>
                      <a:pt x="66" y="12"/>
                      <a:pt x="66" y="12"/>
                    </a:cubicBezTo>
                    <a:cubicBezTo>
                      <a:pt x="64" y="0"/>
                      <a:pt x="64" y="0"/>
                      <a:pt x="64" y="0"/>
                    </a:cubicBezTo>
                    <a:cubicBezTo>
                      <a:pt x="45" y="3"/>
                      <a:pt x="45" y="3"/>
                      <a:pt x="45" y="3"/>
                    </a:cubicBezTo>
                    <a:cubicBezTo>
                      <a:pt x="47" y="15"/>
                      <a:pt x="47" y="15"/>
                      <a:pt x="47" y="15"/>
                    </a:cubicBezTo>
                    <a:cubicBezTo>
                      <a:pt x="48" y="23"/>
                      <a:pt x="48" y="23"/>
                      <a:pt x="48" y="23"/>
                    </a:cubicBezTo>
                    <a:cubicBezTo>
                      <a:pt x="14" y="29"/>
                      <a:pt x="14" y="29"/>
                      <a:pt x="14" y="29"/>
                    </a:cubicBezTo>
                    <a:cubicBezTo>
                      <a:pt x="0" y="30"/>
                      <a:pt x="0" y="30"/>
                      <a:pt x="0" y="30"/>
                    </a:cubicBezTo>
                    <a:lnTo>
                      <a:pt x="2" y="44"/>
                    </a:lnTo>
                    <a:close/>
                    <a:moveTo>
                      <a:pt x="27" y="79"/>
                    </a:moveTo>
                    <a:cubicBezTo>
                      <a:pt x="57" y="75"/>
                      <a:pt x="57" y="75"/>
                      <a:pt x="57" y="75"/>
                    </a:cubicBezTo>
                    <a:cubicBezTo>
                      <a:pt x="59" y="92"/>
                      <a:pt x="59" y="92"/>
                      <a:pt x="59" y="92"/>
                    </a:cubicBezTo>
                    <a:cubicBezTo>
                      <a:pt x="30" y="97"/>
                      <a:pt x="30" y="97"/>
                      <a:pt x="30" y="97"/>
                    </a:cubicBezTo>
                    <a:lnTo>
                      <a:pt x="27" y="79"/>
                    </a:lnTo>
                    <a:close/>
                    <a:moveTo>
                      <a:pt x="70" y="38"/>
                    </a:moveTo>
                    <a:cubicBezTo>
                      <a:pt x="103" y="32"/>
                      <a:pt x="103" y="32"/>
                      <a:pt x="103" y="32"/>
                    </a:cubicBezTo>
                    <a:cubicBezTo>
                      <a:pt x="106" y="50"/>
                      <a:pt x="106" y="50"/>
                      <a:pt x="106" y="50"/>
                    </a:cubicBezTo>
                    <a:cubicBezTo>
                      <a:pt x="73" y="55"/>
                      <a:pt x="73" y="55"/>
                      <a:pt x="73" y="55"/>
                    </a:cubicBezTo>
                    <a:lnTo>
                      <a:pt x="70" y="38"/>
                    </a:lnTo>
                    <a:close/>
                    <a:moveTo>
                      <a:pt x="75" y="72"/>
                    </a:moveTo>
                    <a:cubicBezTo>
                      <a:pt x="109" y="66"/>
                      <a:pt x="109" y="66"/>
                      <a:pt x="109" y="66"/>
                    </a:cubicBezTo>
                    <a:cubicBezTo>
                      <a:pt x="111" y="84"/>
                      <a:pt x="111" y="84"/>
                      <a:pt x="111" y="84"/>
                    </a:cubicBezTo>
                    <a:cubicBezTo>
                      <a:pt x="78" y="89"/>
                      <a:pt x="78" y="89"/>
                      <a:pt x="78" y="89"/>
                    </a:cubicBezTo>
                    <a:lnTo>
                      <a:pt x="75" y="72"/>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4" name="Freeform 203"/>
              <p:cNvSpPr>
                <a:spLocks noEditPoints="1"/>
              </p:cNvSpPr>
              <p:nvPr/>
            </p:nvSpPr>
            <p:spPr bwMode="auto">
              <a:xfrm>
                <a:off x="3595" y="2004"/>
                <a:ext cx="322" cy="321"/>
              </a:xfrm>
              <a:custGeom>
                <a:avLst/>
                <a:gdLst>
                  <a:gd name="T0" fmla="*/ 38 w 149"/>
                  <a:gd name="T1" fmla="*/ 51 h 152"/>
                  <a:gd name="T2" fmla="*/ 37 w 149"/>
                  <a:gd name="T3" fmla="*/ 83 h 152"/>
                  <a:gd name="T4" fmla="*/ 35 w 149"/>
                  <a:gd name="T5" fmla="*/ 45 h 152"/>
                  <a:gd name="T6" fmla="*/ 23 w 149"/>
                  <a:gd name="T7" fmla="*/ 113 h 152"/>
                  <a:gd name="T8" fmla="*/ 33 w 149"/>
                  <a:gd name="T9" fmla="*/ 104 h 152"/>
                  <a:gd name="T10" fmla="*/ 49 w 149"/>
                  <a:gd name="T11" fmla="*/ 97 h 152"/>
                  <a:gd name="T12" fmla="*/ 55 w 149"/>
                  <a:gd name="T13" fmla="*/ 95 h 152"/>
                  <a:gd name="T14" fmla="*/ 60 w 149"/>
                  <a:gd name="T15" fmla="*/ 99 h 152"/>
                  <a:gd name="T16" fmla="*/ 65 w 149"/>
                  <a:gd name="T17" fmla="*/ 71 h 152"/>
                  <a:gd name="T18" fmla="*/ 73 w 149"/>
                  <a:gd name="T19" fmla="*/ 54 h 152"/>
                  <a:gd name="T20" fmla="*/ 84 w 149"/>
                  <a:gd name="T21" fmla="*/ 79 h 152"/>
                  <a:gd name="T22" fmla="*/ 71 w 149"/>
                  <a:gd name="T23" fmla="*/ 98 h 152"/>
                  <a:gd name="T24" fmla="*/ 66 w 149"/>
                  <a:gd name="T25" fmla="*/ 118 h 152"/>
                  <a:gd name="T26" fmla="*/ 79 w 149"/>
                  <a:gd name="T27" fmla="*/ 116 h 152"/>
                  <a:gd name="T28" fmla="*/ 95 w 149"/>
                  <a:gd name="T29" fmla="*/ 109 h 152"/>
                  <a:gd name="T30" fmla="*/ 114 w 149"/>
                  <a:gd name="T31" fmla="*/ 107 h 152"/>
                  <a:gd name="T32" fmla="*/ 104 w 149"/>
                  <a:gd name="T33" fmla="*/ 80 h 152"/>
                  <a:gd name="T34" fmla="*/ 113 w 149"/>
                  <a:gd name="T35" fmla="*/ 57 h 152"/>
                  <a:gd name="T36" fmla="*/ 118 w 149"/>
                  <a:gd name="T37" fmla="*/ 44 h 152"/>
                  <a:gd name="T38" fmla="*/ 98 w 149"/>
                  <a:gd name="T39" fmla="*/ 42 h 152"/>
                  <a:gd name="T40" fmla="*/ 88 w 149"/>
                  <a:gd name="T41" fmla="*/ 46 h 152"/>
                  <a:gd name="T42" fmla="*/ 73 w 149"/>
                  <a:gd name="T43" fmla="*/ 53 h 152"/>
                  <a:gd name="T44" fmla="*/ 78 w 149"/>
                  <a:gd name="T45" fmla="*/ 41 h 152"/>
                  <a:gd name="T46" fmla="*/ 61 w 149"/>
                  <a:gd name="T47" fmla="*/ 29 h 152"/>
                  <a:gd name="T48" fmla="*/ 58 w 149"/>
                  <a:gd name="T49" fmla="*/ 42 h 152"/>
                  <a:gd name="T50" fmla="*/ 50 w 149"/>
                  <a:gd name="T51" fmla="*/ 36 h 152"/>
                  <a:gd name="T52" fmla="*/ 36 w 149"/>
                  <a:gd name="T53" fmla="*/ 42 h 152"/>
                  <a:gd name="T54" fmla="*/ 127 w 149"/>
                  <a:gd name="T55" fmla="*/ 36 h 152"/>
                  <a:gd name="T56" fmla="*/ 109 w 149"/>
                  <a:gd name="T57" fmla="*/ 130 h 152"/>
                  <a:gd name="T58" fmla="*/ 92 w 149"/>
                  <a:gd name="T59" fmla="*/ 128 h 152"/>
                  <a:gd name="T60" fmla="*/ 95 w 149"/>
                  <a:gd name="T61" fmla="*/ 144 h 152"/>
                  <a:gd name="T62" fmla="*/ 116 w 149"/>
                  <a:gd name="T63" fmla="*/ 151 h 152"/>
                  <a:gd name="T64" fmla="*/ 128 w 149"/>
                  <a:gd name="T65" fmla="*/ 137 h 152"/>
                  <a:gd name="T66" fmla="*/ 149 w 149"/>
                  <a:gd name="T67" fmla="*/ 21 h 152"/>
                  <a:gd name="T68" fmla="*/ 41 w 149"/>
                  <a:gd name="T69" fmla="*/ 3 h 152"/>
                  <a:gd name="T70" fmla="*/ 20 w 149"/>
                  <a:gd name="T71" fmla="*/ 18 h 152"/>
                  <a:gd name="T72" fmla="*/ 0 w 149"/>
                  <a:gd name="T73" fmla="*/ 13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52">
                    <a:moveTo>
                      <a:pt x="35" y="45"/>
                    </a:moveTo>
                    <a:cubicBezTo>
                      <a:pt x="38" y="51"/>
                      <a:pt x="38" y="51"/>
                      <a:pt x="38" y="51"/>
                    </a:cubicBezTo>
                    <a:cubicBezTo>
                      <a:pt x="39" y="53"/>
                      <a:pt x="41" y="59"/>
                      <a:pt x="46" y="69"/>
                    </a:cubicBezTo>
                    <a:cubicBezTo>
                      <a:pt x="43" y="75"/>
                      <a:pt x="40" y="80"/>
                      <a:pt x="37" y="83"/>
                    </a:cubicBezTo>
                    <a:cubicBezTo>
                      <a:pt x="34" y="86"/>
                      <a:pt x="31" y="89"/>
                      <a:pt x="27" y="92"/>
                    </a:cubicBezTo>
                    <a:lnTo>
                      <a:pt x="35" y="45"/>
                    </a:lnTo>
                    <a:close/>
                    <a:moveTo>
                      <a:pt x="20" y="133"/>
                    </a:moveTo>
                    <a:cubicBezTo>
                      <a:pt x="23" y="113"/>
                      <a:pt x="23" y="113"/>
                      <a:pt x="23" y="113"/>
                    </a:cubicBezTo>
                    <a:cubicBezTo>
                      <a:pt x="26" y="94"/>
                      <a:pt x="26" y="94"/>
                      <a:pt x="26" y="94"/>
                    </a:cubicBezTo>
                    <a:cubicBezTo>
                      <a:pt x="30" y="99"/>
                      <a:pt x="32" y="102"/>
                      <a:pt x="33" y="104"/>
                    </a:cubicBezTo>
                    <a:cubicBezTo>
                      <a:pt x="34" y="106"/>
                      <a:pt x="35" y="108"/>
                      <a:pt x="36" y="110"/>
                    </a:cubicBezTo>
                    <a:cubicBezTo>
                      <a:pt x="43" y="103"/>
                      <a:pt x="47" y="99"/>
                      <a:pt x="49" y="97"/>
                    </a:cubicBezTo>
                    <a:cubicBezTo>
                      <a:pt x="51" y="94"/>
                      <a:pt x="52" y="92"/>
                      <a:pt x="53" y="91"/>
                    </a:cubicBezTo>
                    <a:cubicBezTo>
                      <a:pt x="55" y="95"/>
                      <a:pt x="55" y="95"/>
                      <a:pt x="55" y="95"/>
                    </a:cubicBezTo>
                    <a:cubicBezTo>
                      <a:pt x="55" y="96"/>
                      <a:pt x="55" y="98"/>
                      <a:pt x="55" y="102"/>
                    </a:cubicBezTo>
                    <a:cubicBezTo>
                      <a:pt x="60" y="99"/>
                      <a:pt x="60" y="99"/>
                      <a:pt x="60" y="99"/>
                    </a:cubicBezTo>
                    <a:cubicBezTo>
                      <a:pt x="62" y="97"/>
                      <a:pt x="67" y="95"/>
                      <a:pt x="73" y="93"/>
                    </a:cubicBezTo>
                    <a:cubicBezTo>
                      <a:pt x="70" y="85"/>
                      <a:pt x="68" y="78"/>
                      <a:pt x="65" y="71"/>
                    </a:cubicBezTo>
                    <a:cubicBezTo>
                      <a:pt x="68" y="66"/>
                      <a:pt x="68" y="66"/>
                      <a:pt x="68" y="66"/>
                    </a:cubicBezTo>
                    <a:cubicBezTo>
                      <a:pt x="68" y="64"/>
                      <a:pt x="70" y="60"/>
                      <a:pt x="73" y="54"/>
                    </a:cubicBezTo>
                    <a:cubicBezTo>
                      <a:pt x="77" y="61"/>
                      <a:pt x="79" y="65"/>
                      <a:pt x="80" y="67"/>
                    </a:cubicBezTo>
                    <a:cubicBezTo>
                      <a:pt x="81" y="69"/>
                      <a:pt x="82" y="73"/>
                      <a:pt x="84" y="79"/>
                    </a:cubicBezTo>
                    <a:cubicBezTo>
                      <a:pt x="81" y="85"/>
                      <a:pt x="81" y="85"/>
                      <a:pt x="81" y="85"/>
                    </a:cubicBezTo>
                    <a:cubicBezTo>
                      <a:pt x="78" y="89"/>
                      <a:pt x="75" y="94"/>
                      <a:pt x="71" y="98"/>
                    </a:cubicBezTo>
                    <a:cubicBezTo>
                      <a:pt x="68" y="102"/>
                      <a:pt x="63" y="106"/>
                      <a:pt x="57" y="110"/>
                    </a:cubicBezTo>
                    <a:cubicBezTo>
                      <a:pt x="61" y="113"/>
                      <a:pt x="65" y="116"/>
                      <a:pt x="66" y="118"/>
                    </a:cubicBezTo>
                    <a:cubicBezTo>
                      <a:pt x="67" y="119"/>
                      <a:pt x="69" y="121"/>
                      <a:pt x="71" y="123"/>
                    </a:cubicBezTo>
                    <a:cubicBezTo>
                      <a:pt x="74" y="120"/>
                      <a:pt x="77" y="118"/>
                      <a:pt x="79" y="116"/>
                    </a:cubicBezTo>
                    <a:cubicBezTo>
                      <a:pt x="81" y="114"/>
                      <a:pt x="86" y="108"/>
                      <a:pt x="93" y="100"/>
                    </a:cubicBezTo>
                    <a:cubicBezTo>
                      <a:pt x="95" y="109"/>
                      <a:pt x="95" y="109"/>
                      <a:pt x="95" y="109"/>
                    </a:cubicBezTo>
                    <a:cubicBezTo>
                      <a:pt x="96" y="110"/>
                      <a:pt x="96" y="113"/>
                      <a:pt x="97" y="117"/>
                    </a:cubicBezTo>
                    <a:cubicBezTo>
                      <a:pt x="103" y="113"/>
                      <a:pt x="109" y="110"/>
                      <a:pt x="114" y="107"/>
                    </a:cubicBezTo>
                    <a:cubicBezTo>
                      <a:pt x="112" y="101"/>
                      <a:pt x="112" y="101"/>
                      <a:pt x="112" y="101"/>
                    </a:cubicBezTo>
                    <a:cubicBezTo>
                      <a:pt x="112" y="101"/>
                      <a:pt x="109" y="94"/>
                      <a:pt x="104" y="80"/>
                    </a:cubicBezTo>
                    <a:cubicBezTo>
                      <a:pt x="108" y="71"/>
                      <a:pt x="108" y="71"/>
                      <a:pt x="108" y="71"/>
                    </a:cubicBezTo>
                    <a:cubicBezTo>
                      <a:pt x="109" y="67"/>
                      <a:pt x="111" y="63"/>
                      <a:pt x="113" y="57"/>
                    </a:cubicBezTo>
                    <a:cubicBezTo>
                      <a:pt x="116" y="48"/>
                      <a:pt x="116" y="48"/>
                      <a:pt x="116" y="48"/>
                    </a:cubicBezTo>
                    <a:cubicBezTo>
                      <a:pt x="116" y="47"/>
                      <a:pt x="117" y="46"/>
                      <a:pt x="118" y="44"/>
                    </a:cubicBezTo>
                    <a:cubicBezTo>
                      <a:pt x="111" y="42"/>
                      <a:pt x="105" y="40"/>
                      <a:pt x="99" y="38"/>
                    </a:cubicBezTo>
                    <a:cubicBezTo>
                      <a:pt x="98" y="42"/>
                      <a:pt x="98" y="42"/>
                      <a:pt x="98" y="42"/>
                    </a:cubicBezTo>
                    <a:cubicBezTo>
                      <a:pt x="98" y="45"/>
                      <a:pt x="96" y="50"/>
                      <a:pt x="94" y="58"/>
                    </a:cubicBezTo>
                    <a:cubicBezTo>
                      <a:pt x="92" y="53"/>
                      <a:pt x="90" y="50"/>
                      <a:pt x="88" y="46"/>
                    </a:cubicBezTo>
                    <a:cubicBezTo>
                      <a:pt x="84" y="49"/>
                      <a:pt x="84" y="49"/>
                      <a:pt x="84" y="49"/>
                    </a:cubicBezTo>
                    <a:cubicBezTo>
                      <a:pt x="82" y="50"/>
                      <a:pt x="78" y="51"/>
                      <a:pt x="73" y="53"/>
                    </a:cubicBezTo>
                    <a:cubicBezTo>
                      <a:pt x="76" y="45"/>
                      <a:pt x="76" y="45"/>
                      <a:pt x="76" y="45"/>
                    </a:cubicBezTo>
                    <a:cubicBezTo>
                      <a:pt x="76" y="45"/>
                      <a:pt x="77" y="44"/>
                      <a:pt x="78" y="41"/>
                    </a:cubicBezTo>
                    <a:cubicBezTo>
                      <a:pt x="79" y="39"/>
                      <a:pt x="79" y="37"/>
                      <a:pt x="80" y="35"/>
                    </a:cubicBezTo>
                    <a:cubicBezTo>
                      <a:pt x="72" y="33"/>
                      <a:pt x="66" y="31"/>
                      <a:pt x="61" y="29"/>
                    </a:cubicBezTo>
                    <a:cubicBezTo>
                      <a:pt x="60" y="35"/>
                      <a:pt x="60" y="35"/>
                      <a:pt x="60" y="35"/>
                    </a:cubicBezTo>
                    <a:cubicBezTo>
                      <a:pt x="60" y="37"/>
                      <a:pt x="59" y="40"/>
                      <a:pt x="58" y="42"/>
                    </a:cubicBezTo>
                    <a:cubicBezTo>
                      <a:pt x="58" y="44"/>
                      <a:pt x="57" y="47"/>
                      <a:pt x="56" y="49"/>
                    </a:cubicBezTo>
                    <a:cubicBezTo>
                      <a:pt x="53" y="44"/>
                      <a:pt x="51" y="40"/>
                      <a:pt x="50" y="36"/>
                    </a:cubicBezTo>
                    <a:cubicBezTo>
                      <a:pt x="45" y="39"/>
                      <a:pt x="42" y="40"/>
                      <a:pt x="40" y="41"/>
                    </a:cubicBezTo>
                    <a:cubicBezTo>
                      <a:pt x="39" y="41"/>
                      <a:pt x="37" y="42"/>
                      <a:pt x="36" y="42"/>
                    </a:cubicBezTo>
                    <a:cubicBezTo>
                      <a:pt x="39" y="21"/>
                      <a:pt x="39" y="21"/>
                      <a:pt x="39" y="21"/>
                    </a:cubicBezTo>
                    <a:cubicBezTo>
                      <a:pt x="127" y="36"/>
                      <a:pt x="127" y="36"/>
                      <a:pt x="127" y="36"/>
                    </a:cubicBezTo>
                    <a:cubicBezTo>
                      <a:pt x="111" y="126"/>
                      <a:pt x="111" y="126"/>
                      <a:pt x="111" y="126"/>
                    </a:cubicBezTo>
                    <a:cubicBezTo>
                      <a:pt x="110" y="128"/>
                      <a:pt x="110" y="129"/>
                      <a:pt x="109" y="130"/>
                    </a:cubicBezTo>
                    <a:cubicBezTo>
                      <a:pt x="108" y="131"/>
                      <a:pt x="106" y="131"/>
                      <a:pt x="102" y="131"/>
                    </a:cubicBezTo>
                    <a:cubicBezTo>
                      <a:pt x="98" y="130"/>
                      <a:pt x="95" y="129"/>
                      <a:pt x="92" y="128"/>
                    </a:cubicBezTo>
                    <a:cubicBezTo>
                      <a:pt x="93" y="133"/>
                      <a:pt x="93" y="133"/>
                      <a:pt x="93" y="133"/>
                    </a:cubicBezTo>
                    <a:cubicBezTo>
                      <a:pt x="94" y="138"/>
                      <a:pt x="95" y="142"/>
                      <a:pt x="95" y="144"/>
                    </a:cubicBezTo>
                    <a:cubicBezTo>
                      <a:pt x="95" y="147"/>
                      <a:pt x="94" y="149"/>
                      <a:pt x="94" y="150"/>
                    </a:cubicBezTo>
                    <a:cubicBezTo>
                      <a:pt x="104" y="152"/>
                      <a:pt x="112" y="152"/>
                      <a:pt x="116" y="151"/>
                    </a:cubicBezTo>
                    <a:cubicBezTo>
                      <a:pt x="121" y="150"/>
                      <a:pt x="124" y="149"/>
                      <a:pt x="125" y="146"/>
                    </a:cubicBezTo>
                    <a:cubicBezTo>
                      <a:pt x="127" y="143"/>
                      <a:pt x="127" y="140"/>
                      <a:pt x="128" y="137"/>
                    </a:cubicBezTo>
                    <a:cubicBezTo>
                      <a:pt x="145" y="40"/>
                      <a:pt x="145" y="40"/>
                      <a:pt x="145" y="40"/>
                    </a:cubicBezTo>
                    <a:cubicBezTo>
                      <a:pt x="149" y="21"/>
                      <a:pt x="149" y="21"/>
                      <a:pt x="149" y="21"/>
                    </a:cubicBezTo>
                    <a:cubicBezTo>
                      <a:pt x="130" y="19"/>
                      <a:pt x="130" y="19"/>
                      <a:pt x="130" y="19"/>
                    </a:cubicBezTo>
                    <a:cubicBezTo>
                      <a:pt x="41" y="3"/>
                      <a:pt x="41" y="3"/>
                      <a:pt x="41" y="3"/>
                    </a:cubicBezTo>
                    <a:cubicBezTo>
                      <a:pt x="23" y="0"/>
                      <a:pt x="23" y="0"/>
                      <a:pt x="23" y="0"/>
                    </a:cubicBezTo>
                    <a:cubicBezTo>
                      <a:pt x="20" y="18"/>
                      <a:pt x="20" y="18"/>
                      <a:pt x="20" y="18"/>
                    </a:cubicBezTo>
                    <a:cubicBezTo>
                      <a:pt x="3" y="110"/>
                      <a:pt x="3" y="110"/>
                      <a:pt x="3" y="110"/>
                    </a:cubicBezTo>
                    <a:cubicBezTo>
                      <a:pt x="0" y="130"/>
                      <a:pt x="0" y="130"/>
                      <a:pt x="0" y="130"/>
                    </a:cubicBezTo>
                    <a:lnTo>
                      <a:pt x="20" y="13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5" name="Freeform 204"/>
              <p:cNvSpPr>
                <a:spLocks noEditPoints="1"/>
              </p:cNvSpPr>
              <p:nvPr/>
            </p:nvSpPr>
            <p:spPr bwMode="auto">
              <a:xfrm>
                <a:off x="4057" y="2175"/>
                <a:ext cx="312" cy="331"/>
              </a:xfrm>
              <a:custGeom>
                <a:avLst/>
                <a:gdLst>
                  <a:gd name="T0" fmla="*/ 19 w 147"/>
                  <a:gd name="T1" fmla="*/ 49 h 156"/>
                  <a:gd name="T2" fmla="*/ 15 w 147"/>
                  <a:gd name="T3" fmla="*/ 32 h 156"/>
                  <a:gd name="T4" fmla="*/ 13 w 147"/>
                  <a:gd name="T5" fmla="*/ 27 h 156"/>
                  <a:gd name="T6" fmla="*/ 37 w 147"/>
                  <a:gd name="T7" fmla="*/ 25 h 156"/>
                  <a:gd name="T8" fmla="*/ 62 w 147"/>
                  <a:gd name="T9" fmla="*/ 16 h 156"/>
                  <a:gd name="T10" fmla="*/ 82 w 147"/>
                  <a:gd name="T11" fmla="*/ 3 h 156"/>
                  <a:gd name="T12" fmla="*/ 86 w 147"/>
                  <a:gd name="T13" fmla="*/ 0 h 156"/>
                  <a:gd name="T14" fmla="*/ 99 w 147"/>
                  <a:gd name="T15" fmla="*/ 17 h 156"/>
                  <a:gd name="T16" fmla="*/ 74 w 147"/>
                  <a:gd name="T17" fmla="*/ 31 h 156"/>
                  <a:gd name="T18" fmla="*/ 48 w 147"/>
                  <a:gd name="T19" fmla="*/ 42 h 156"/>
                  <a:gd name="T20" fmla="*/ 19 w 147"/>
                  <a:gd name="T21" fmla="*/ 49 h 156"/>
                  <a:gd name="T22" fmla="*/ 17 w 147"/>
                  <a:gd name="T23" fmla="*/ 82 h 156"/>
                  <a:gd name="T24" fmla="*/ 29 w 147"/>
                  <a:gd name="T25" fmla="*/ 78 h 156"/>
                  <a:gd name="T26" fmla="*/ 46 w 147"/>
                  <a:gd name="T27" fmla="*/ 72 h 156"/>
                  <a:gd name="T28" fmla="*/ 63 w 147"/>
                  <a:gd name="T29" fmla="*/ 62 h 156"/>
                  <a:gd name="T30" fmla="*/ 73 w 147"/>
                  <a:gd name="T31" fmla="*/ 54 h 156"/>
                  <a:gd name="T32" fmla="*/ 77 w 147"/>
                  <a:gd name="T33" fmla="*/ 51 h 156"/>
                  <a:gd name="T34" fmla="*/ 89 w 147"/>
                  <a:gd name="T35" fmla="*/ 72 h 156"/>
                  <a:gd name="T36" fmla="*/ 82 w 147"/>
                  <a:gd name="T37" fmla="*/ 75 h 156"/>
                  <a:gd name="T38" fmla="*/ 69 w 147"/>
                  <a:gd name="T39" fmla="*/ 81 h 156"/>
                  <a:gd name="T40" fmla="*/ 52 w 147"/>
                  <a:gd name="T41" fmla="*/ 89 h 156"/>
                  <a:gd name="T42" fmla="*/ 30 w 147"/>
                  <a:gd name="T43" fmla="*/ 96 h 156"/>
                  <a:gd name="T44" fmla="*/ 83 w 147"/>
                  <a:gd name="T45" fmla="*/ 122 h 156"/>
                  <a:gd name="T46" fmla="*/ 81 w 147"/>
                  <a:gd name="T47" fmla="*/ 105 h 156"/>
                  <a:gd name="T48" fmla="*/ 79 w 147"/>
                  <a:gd name="T49" fmla="*/ 95 h 156"/>
                  <a:gd name="T50" fmla="*/ 95 w 147"/>
                  <a:gd name="T51" fmla="*/ 96 h 156"/>
                  <a:gd name="T52" fmla="*/ 99 w 147"/>
                  <a:gd name="T53" fmla="*/ 96 h 156"/>
                  <a:gd name="T54" fmla="*/ 106 w 147"/>
                  <a:gd name="T55" fmla="*/ 152 h 156"/>
                  <a:gd name="T56" fmla="*/ 89 w 147"/>
                  <a:gd name="T57" fmla="*/ 155 h 156"/>
                  <a:gd name="T58" fmla="*/ 83 w 147"/>
                  <a:gd name="T59" fmla="*/ 156 h 156"/>
                  <a:gd name="T60" fmla="*/ 84 w 147"/>
                  <a:gd name="T61" fmla="*/ 150 h 156"/>
                  <a:gd name="T62" fmla="*/ 83 w 147"/>
                  <a:gd name="T63" fmla="*/ 139 h 156"/>
                  <a:gd name="T64" fmla="*/ 45 w 147"/>
                  <a:gd name="T65" fmla="*/ 122 h 156"/>
                  <a:gd name="T66" fmla="*/ 14 w 147"/>
                  <a:gd name="T67" fmla="*/ 109 h 156"/>
                  <a:gd name="T68" fmla="*/ 0 w 147"/>
                  <a:gd name="T69" fmla="*/ 105 h 156"/>
                  <a:gd name="T70" fmla="*/ 3 w 147"/>
                  <a:gd name="T71" fmla="*/ 89 h 156"/>
                  <a:gd name="T72" fmla="*/ 2 w 147"/>
                  <a:gd name="T73" fmla="*/ 83 h 156"/>
                  <a:gd name="T74" fmla="*/ 17 w 147"/>
                  <a:gd name="T75" fmla="*/ 82 h 156"/>
                  <a:gd name="T76" fmla="*/ 116 w 147"/>
                  <a:gd name="T77" fmla="*/ 13 h 156"/>
                  <a:gd name="T78" fmla="*/ 135 w 147"/>
                  <a:gd name="T79" fmla="*/ 24 h 156"/>
                  <a:gd name="T80" fmla="*/ 131 w 147"/>
                  <a:gd name="T81" fmla="*/ 29 h 156"/>
                  <a:gd name="T82" fmla="*/ 129 w 147"/>
                  <a:gd name="T83" fmla="*/ 35 h 156"/>
                  <a:gd name="T84" fmla="*/ 126 w 147"/>
                  <a:gd name="T85" fmla="*/ 49 h 156"/>
                  <a:gd name="T86" fmla="*/ 128 w 147"/>
                  <a:gd name="T87" fmla="*/ 68 h 156"/>
                  <a:gd name="T88" fmla="*/ 133 w 147"/>
                  <a:gd name="T89" fmla="*/ 81 h 156"/>
                  <a:gd name="T90" fmla="*/ 138 w 147"/>
                  <a:gd name="T91" fmla="*/ 89 h 156"/>
                  <a:gd name="T92" fmla="*/ 147 w 147"/>
                  <a:gd name="T93" fmla="*/ 98 h 156"/>
                  <a:gd name="T94" fmla="*/ 141 w 147"/>
                  <a:gd name="T95" fmla="*/ 101 h 156"/>
                  <a:gd name="T96" fmla="*/ 126 w 147"/>
                  <a:gd name="T97" fmla="*/ 110 h 156"/>
                  <a:gd name="T98" fmla="*/ 113 w 147"/>
                  <a:gd name="T99" fmla="*/ 87 h 156"/>
                  <a:gd name="T100" fmla="*/ 107 w 147"/>
                  <a:gd name="T101" fmla="*/ 65 h 156"/>
                  <a:gd name="T102" fmla="*/ 107 w 147"/>
                  <a:gd name="T103" fmla="*/ 46 h 156"/>
                  <a:gd name="T104" fmla="*/ 110 w 147"/>
                  <a:gd name="T105" fmla="*/ 31 h 156"/>
                  <a:gd name="T106" fmla="*/ 116 w 147"/>
                  <a:gd name="T107" fmla="*/ 1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7" h="156">
                    <a:moveTo>
                      <a:pt x="19" y="49"/>
                    </a:moveTo>
                    <a:cubicBezTo>
                      <a:pt x="18" y="41"/>
                      <a:pt x="16" y="35"/>
                      <a:pt x="15" y="32"/>
                    </a:cubicBezTo>
                    <a:cubicBezTo>
                      <a:pt x="13" y="27"/>
                      <a:pt x="13" y="27"/>
                      <a:pt x="13" y="27"/>
                    </a:cubicBezTo>
                    <a:cubicBezTo>
                      <a:pt x="20" y="28"/>
                      <a:pt x="28" y="27"/>
                      <a:pt x="37" y="25"/>
                    </a:cubicBezTo>
                    <a:cubicBezTo>
                      <a:pt x="45" y="23"/>
                      <a:pt x="54" y="20"/>
                      <a:pt x="62" y="16"/>
                    </a:cubicBezTo>
                    <a:cubicBezTo>
                      <a:pt x="70" y="12"/>
                      <a:pt x="76" y="8"/>
                      <a:pt x="82" y="3"/>
                    </a:cubicBezTo>
                    <a:cubicBezTo>
                      <a:pt x="86" y="0"/>
                      <a:pt x="86" y="0"/>
                      <a:pt x="86" y="0"/>
                    </a:cubicBezTo>
                    <a:cubicBezTo>
                      <a:pt x="90" y="6"/>
                      <a:pt x="94" y="12"/>
                      <a:pt x="99" y="17"/>
                    </a:cubicBezTo>
                    <a:cubicBezTo>
                      <a:pt x="89" y="23"/>
                      <a:pt x="81" y="28"/>
                      <a:pt x="74" y="31"/>
                    </a:cubicBezTo>
                    <a:cubicBezTo>
                      <a:pt x="67" y="35"/>
                      <a:pt x="58" y="39"/>
                      <a:pt x="48" y="42"/>
                    </a:cubicBezTo>
                    <a:cubicBezTo>
                      <a:pt x="37" y="45"/>
                      <a:pt x="27" y="48"/>
                      <a:pt x="19" y="49"/>
                    </a:cubicBezTo>
                    <a:close/>
                    <a:moveTo>
                      <a:pt x="17" y="82"/>
                    </a:moveTo>
                    <a:cubicBezTo>
                      <a:pt x="20" y="81"/>
                      <a:pt x="24" y="80"/>
                      <a:pt x="29" y="78"/>
                    </a:cubicBezTo>
                    <a:cubicBezTo>
                      <a:pt x="35" y="76"/>
                      <a:pt x="40" y="74"/>
                      <a:pt x="46" y="72"/>
                    </a:cubicBezTo>
                    <a:cubicBezTo>
                      <a:pt x="51" y="69"/>
                      <a:pt x="57" y="66"/>
                      <a:pt x="63" y="62"/>
                    </a:cubicBezTo>
                    <a:cubicBezTo>
                      <a:pt x="68" y="58"/>
                      <a:pt x="72" y="55"/>
                      <a:pt x="73" y="54"/>
                    </a:cubicBezTo>
                    <a:cubicBezTo>
                      <a:pt x="77" y="51"/>
                      <a:pt x="77" y="51"/>
                      <a:pt x="77" y="51"/>
                    </a:cubicBezTo>
                    <a:cubicBezTo>
                      <a:pt x="80" y="59"/>
                      <a:pt x="84" y="65"/>
                      <a:pt x="89" y="72"/>
                    </a:cubicBezTo>
                    <a:cubicBezTo>
                      <a:pt x="86" y="73"/>
                      <a:pt x="83" y="74"/>
                      <a:pt x="82" y="75"/>
                    </a:cubicBezTo>
                    <a:cubicBezTo>
                      <a:pt x="69" y="81"/>
                      <a:pt x="69" y="81"/>
                      <a:pt x="69" y="81"/>
                    </a:cubicBezTo>
                    <a:cubicBezTo>
                      <a:pt x="63" y="84"/>
                      <a:pt x="57" y="86"/>
                      <a:pt x="52" y="89"/>
                    </a:cubicBezTo>
                    <a:cubicBezTo>
                      <a:pt x="46" y="91"/>
                      <a:pt x="38" y="93"/>
                      <a:pt x="30" y="96"/>
                    </a:cubicBezTo>
                    <a:cubicBezTo>
                      <a:pt x="48" y="105"/>
                      <a:pt x="65" y="113"/>
                      <a:pt x="83" y="122"/>
                    </a:cubicBezTo>
                    <a:cubicBezTo>
                      <a:pt x="82" y="113"/>
                      <a:pt x="81" y="108"/>
                      <a:pt x="81" y="105"/>
                    </a:cubicBezTo>
                    <a:cubicBezTo>
                      <a:pt x="79" y="95"/>
                      <a:pt x="79" y="95"/>
                      <a:pt x="79" y="95"/>
                    </a:cubicBezTo>
                    <a:cubicBezTo>
                      <a:pt x="87" y="96"/>
                      <a:pt x="92" y="97"/>
                      <a:pt x="95" y="96"/>
                    </a:cubicBezTo>
                    <a:cubicBezTo>
                      <a:pt x="99" y="96"/>
                      <a:pt x="99" y="96"/>
                      <a:pt x="99" y="96"/>
                    </a:cubicBezTo>
                    <a:cubicBezTo>
                      <a:pt x="102" y="119"/>
                      <a:pt x="104" y="138"/>
                      <a:pt x="106" y="152"/>
                    </a:cubicBezTo>
                    <a:cubicBezTo>
                      <a:pt x="95" y="154"/>
                      <a:pt x="89" y="155"/>
                      <a:pt x="89" y="155"/>
                    </a:cubicBezTo>
                    <a:cubicBezTo>
                      <a:pt x="83" y="156"/>
                      <a:pt x="83" y="156"/>
                      <a:pt x="83" y="156"/>
                    </a:cubicBezTo>
                    <a:cubicBezTo>
                      <a:pt x="83" y="154"/>
                      <a:pt x="84" y="152"/>
                      <a:pt x="84" y="150"/>
                    </a:cubicBezTo>
                    <a:cubicBezTo>
                      <a:pt x="84" y="148"/>
                      <a:pt x="84" y="145"/>
                      <a:pt x="83" y="139"/>
                    </a:cubicBezTo>
                    <a:cubicBezTo>
                      <a:pt x="74" y="135"/>
                      <a:pt x="62" y="130"/>
                      <a:pt x="45" y="122"/>
                    </a:cubicBezTo>
                    <a:cubicBezTo>
                      <a:pt x="28" y="115"/>
                      <a:pt x="18" y="111"/>
                      <a:pt x="14" y="109"/>
                    </a:cubicBezTo>
                    <a:cubicBezTo>
                      <a:pt x="10" y="108"/>
                      <a:pt x="6" y="106"/>
                      <a:pt x="0" y="105"/>
                    </a:cubicBezTo>
                    <a:cubicBezTo>
                      <a:pt x="2" y="97"/>
                      <a:pt x="3" y="92"/>
                      <a:pt x="3" y="89"/>
                    </a:cubicBezTo>
                    <a:cubicBezTo>
                      <a:pt x="2" y="83"/>
                      <a:pt x="2" y="83"/>
                      <a:pt x="2" y="83"/>
                    </a:cubicBezTo>
                    <a:cubicBezTo>
                      <a:pt x="9" y="83"/>
                      <a:pt x="14" y="83"/>
                      <a:pt x="17" y="82"/>
                    </a:cubicBezTo>
                    <a:close/>
                    <a:moveTo>
                      <a:pt x="116" y="13"/>
                    </a:moveTo>
                    <a:cubicBezTo>
                      <a:pt x="122" y="17"/>
                      <a:pt x="128" y="21"/>
                      <a:pt x="135" y="24"/>
                    </a:cubicBezTo>
                    <a:cubicBezTo>
                      <a:pt x="133" y="26"/>
                      <a:pt x="132" y="27"/>
                      <a:pt x="131" y="29"/>
                    </a:cubicBezTo>
                    <a:cubicBezTo>
                      <a:pt x="131" y="31"/>
                      <a:pt x="130" y="33"/>
                      <a:pt x="129" y="35"/>
                    </a:cubicBezTo>
                    <a:cubicBezTo>
                      <a:pt x="128" y="38"/>
                      <a:pt x="127" y="42"/>
                      <a:pt x="126" y="49"/>
                    </a:cubicBezTo>
                    <a:cubicBezTo>
                      <a:pt x="125" y="56"/>
                      <a:pt x="126" y="62"/>
                      <a:pt x="128" y="68"/>
                    </a:cubicBezTo>
                    <a:cubicBezTo>
                      <a:pt x="130" y="74"/>
                      <a:pt x="131" y="78"/>
                      <a:pt x="133" y="81"/>
                    </a:cubicBezTo>
                    <a:cubicBezTo>
                      <a:pt x="135" y="84"/>
                      <a:pt x="136" y="87"/>
                      <a:pt x="138" y="89"/>
                    </a:cubicBezTo>
                    <a:cubicBezTo>
                      <a:pt x="139" y="91"/>
                      <a:pt x="142" y="94"/>
                      <a:pt x="147" y="98"/>
                    </a:cubicBezTo>
                    <a:cubicBezTo>
                      <a:pt x="145" y="99"/>
                      <a:pt x="143" y="100"/>
                      <a:pt x="141" y="101"/>
                    </a:cubicBezTo>
                    <a:cubicBezTo>
                      <a:pt x="139" y="102"/>
                      <a:pt x="134" y="105"/>
                      <a:pt x="126" y="110"/>
                    </a:cubicBezTo>
                    <a:cubicBezTo>
                      <a:pt x="121" y="102"/>
                      <a:pt x="116" y="95"/>
                      <a:pt x="113" y="87"/>
                    </a:cubicBezTo>
                    <a:cubicBezTo>
                      <a:pt x="110" y="79"/>
                      <a:pt x="108" y="72"/>
                      <a:pt x="107" y="65"/>
                    </a:cubicBezTo>
                    <a:cubicBezTo>
                      <a:pt x="107" y="58"/>
                      <a:pt x="107" y="52"/>
                      <a:pt x="107" y="46"/>
                    </a:cubicBezTo>
                    <a:cubicBezTo>
                      <a:pt x="108" y="40"/>
                      <a:pt x="109" y="35"/>
                      <a:pt x="110" y="31"/>
                    </a:cubicBezTo>
                    <a:cubicBezTo>
                      <a:pt x="111" y="28"/>
                      <a:pt x="113" y="22"/>
                      <a:pt x="116" y="13"/>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6" name="Freeform 205"/>
              <p:cNvSpPr>
                <a:spLocks noEditPoints="1"/>
              </p:cNvSpPr>
              <p:nvPr/>
            </p:nvSpPr>
            <p:spPr bwMode="auto">
              <a:xfrm>
                <a:off x="4449" y="2425"/>
                <a:ext cx="362" cy="391"/>
              </a:xfrm>
              <a:custGeom>
                <a:avLst/>
                <a:gdLst>
                  <a:gd name="T0" fmla="*/ 26 w 168"/>
                  <a:gd name="T1" fmla="*/ 87 h 182"/>
                  <a:gd name="T2" fmla="*/ 41 w 168"/>
                  <a:gd name="T3" fmla="*/ 72 h 182"/>
                  <a:gd name="T4" fmla="*/ 69 w 168"/>
                  <a:gd name="T5" fmla="*/ 102 h 182"/>
                  <a:gd name="T6" fmla="*/ 54 w 168"/>
                  <a:gd name="T7" fmla="*/ 117 h 182"/>
                  <a:gd name="T8" fmla="*/ 26 w 168"/>
                  <a:gd name="T9" fmla="*/ 87 h 182"/>
                  <a:gd name="T10" fmla="*/ 110 w 168"/>
                  <a:gd name="T11" fmla="*/ 79 h 182"/>
                  <a:gd name="T12" fmla="*/ 65 w 168"/>
                  <a:gd name="T13" fmla="*/ 31 h 182"/>
                  <a:gd name="T14" fmla="*/ 53 w 168"/>
                  <a:gd name="T15" fmla="*/ 18 h 182"/>
                  <a:gd name="T16" fmla="*/ 39 w 168"/>
                  <a:gd name="T17" fmla="*/ 31 h 182"/>
                  <a:gd name="T18" fmla="*/ 52 w 168"/>
                  <a:gd name="T19" fmla="*/ 43 h 182"/>
                  <a:gd name="T20" fmla="*/ 97 w 168"/>
                  <a:gd name="T21" fmla="*/ 91 h 182"/>
                  <a:gd name="T22" fmla="*/ 110 w 168"/>
                  <a:gd name="T23" fmla="*/ 105 h 182"/>
                  <a:gd name="T24" fmla="*/ 124 w 168"/>
                  <a:gd name="T25" fmla="*/ 93 h 182"/>
                  <a:gd name="T26" fmla="*/ 110 w 168"/>
                  <a:gd name="T27" fmla="*/ 79 h 182"/>
                  <a:gd name="T28" fmla="*/ 80 w 168"/>
                  <a:gd name="T29" fmla="*/ 27 h 182"/>
                  <a:gd name="T30" fmla="*/ 141 w 168"/>
                  <a:gd name="T31" fmla="*/ 91 h 182"/>
                  <a:gd name="T32" fmla="*/ 71 w 168"/>
                  <a:gd name="T33" fmla="*/ 156 h 182"/>
                  <a:gd name="T34" fmla="*/ 66 w 168"/>
                  <a:gd name="T35" fmla="*/ 159 h 182"/>
                  <a:gd name="T36" fmla="*/ 61 w 168"/>
                  <a:gd name="T37" fmla="*/ 156 h 182"/>
                  <a:gd name="T38" fmla="*/ 57 w 168"/>
                  <a:gd name="T39" fmla="*/ 152 h 182"/>
                  <a:gd name="T40" fmla="*/ 52 w 168"/>
                  <a:gd name="T41" fmla="*/ 146 h 182"/>
                  <a:gd name="T42" fmla="*/ 50 w 168"/>
                  <a:gd name="T43" fmla="*/ 151 h 182"/>
                  <a:gd name="T44" fmla="*/ 45 w 168"/>
                  <a:gd name="T45" fmla="*/ 159 h 182"/>
                  <a:gd name="T46" fmla="*/ 41 w 168"/>
                  <a:gd name="T47" fmla="*/ 165 h 182"/>
                  <a:gd name="T48" fmla="*/ 61 w 168"/>
                  <a:gd name="T49" fmla="*/ 180 h 182"/>
                  <a:gd name="T50" fmla="*/ 70 w 168"/>
                  <a:gd name="T51" fmla="*/ 181 h 182"/>
                  <a:gd name="T52" fmla="*/ 78 w 168"/>
                  <a:gd name="T53" fmla="*/ 176 h 182"/>
                  <a:gd name="T54" fmla="*/ 155 w 168"/>
                  <a:gd name="T55" fmla="*/ 104 h 182"/>
                  <a:gd name="T56" fmla="*/ 168 w 168"/>
                  <a:gd name="T57" fmla="*/ 93 h 182"/>
                  <a:gd name="T58" fmla="*/ 155 w 168"/>
                  <a:gd name="T59" fmla="*/ 81 h 182"/>
                  <a:gd name="T60" fmla="*/ 93 w 168"/>
                  <a:gd name="T61" fmla="*/ 15 h 182"/>
                  <a:gd name="T62" fmla="*/ 80 w 168"/>
                  <a:gd name="T63" fmla="*/ 0 h 182"/>
                  <a:gd name="T64" fmla="*/ 66 w 168"/>
                  <a:gd name="T65" fmla="*/ 12 h 182"/>
                  <a:gd name="T66" fmla="*/ 80 w 168"/>
                  <a:gd name="T67" fmla="*/ 27 h 182"/>
                  <a:gd name="T68" fmla="*/ 31 w 168"/>
                  <a:gd name="T69" fmla="*/ 57 h 182"/>
                  <a:gd name="T70" fmla="*/ 11 w 168"/>
                  <a:gd name="T71" fmla="*/ 75 h 182"/>
                  <a:gd name="T72" fmla="*/ 0 w 168"/>
                  <a:gd name="T73" fmla="*/ 85 h 182"/>
                  <a:gd name="T74" fmla="*/ 11 w 168"/>
                  <a:gd name="T75" fmla="*/ 96 h 182"/>
                  <a:gd name="T76" fmla="*/ 43 w 168"/>
                  <a:gd name="T77" fmla="*/ 130 h 182"/>
                  <a:gd name="T78" fmla="*/ 54 w 168"/>
                  <a:gd name="T79" fmla="*/ 142 h 182"/>
                  <a:gd name="T80" fmla="*/ 65 w 168"/>
                  <a:gd name="T81" fmla="*/ 132 h 182"/>
                  <a:gd name="T82" fmla="*/ 85 w 168"/>
                  <a:gd name="T83" fmla="*/ 113 h 182"/>
                  <a:gd name="T84" fmla="*/ 95 w 168"/>
                  <a:gd name="T85" fmla="*/ 104 h 182"/>
                  <a:gd name="T86" fmla="*/ 83 w 168"/>
                  <a:gd name="T87" fmla="*/ 93 h 182"/>
                  <a:gd name="T88" fmla="*/ 51 w 168"/>
                  <a:gd name="T89" fmla="*/ 58 h 182"/>
                  <a:gd name="T90" fmla="*/ 41 w 168"/>
                  <a:gd name="T91" fmla="*/ 47 h 182"/>
                  <a:gd name="T92" fmla="*/ 31 w 168"/>
                  <a:gd name="T93" fmla="*/ 57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8" h="182">
                    <a:moveTo>
                      <a:pt x="26" y="87"/>
                    </a:moveTo>
                    <a:cubicBezTo>
                      <a:pt x="41" y="72"/>
                      <a:pt x="41" y="72"/>
                      <a:pt x="41" y="72"/>
                    </a:cubicBezTo>
                    <a:cubicBezTo>
                      <a:pt x="69" y="102"/>
                      <a:pt x="69" y="102"/>
                      <a:pt x="69" y="102"/>
                    </a:cubicBezTo>
                    <a:cubicBezTo>
                      <a:pt x="54" y="117"/>
                      <a:pt x="54" y="117"/>
                      <a:pt x="54" y="117"/>
                    </a:cubicBezTo>
                    <a:lnTo>
                      <a:pt x="26" y="87"/>
                    </a:lnTo>
                    <a:close/>
                    <a:moveTo>
                      <a:pt x="110" y="79"/>
                    </a:moveTo>
                    <a:cubicBezTo>
                      <a:pt x="65" y="31"/>
                      <a:pt x="65" y="31"/>
                      <a:pt x="65" y="31"/>
                    </a:cubicBezTo>
                    <a:cubicBezTo>
                      <a:pt x="53" y="18"/>
                      <a:pt x="53" y="18"/>
                      <a:pt x="53" y="18"/>
                    </a:cubicBezTo>
                    <a:cubicBezTo>
                      <a:pt x="39" y="31"/>
                      <a:pt x="39" y="31"/>
                      <a:pt x="39" y="31"/>
                    </a:cubicBezTo>
                    <a:cubicBezTo>
                      <a:pt x="52" y="43"/>
                      <a:pt x="52" y="43"/>
                      <a:pt x="52" y="43"/>
                    </a:cubicBezTo>
                    <a:cubicBezTo>
                      <a:pt x="97" y="91"/>
                      <a:pt x="97" y="91"/>
                      <a:pt x="97" y="91"/>
                    </a:cubicBezTo>
                    <a:cubicBezTo>
                      <a:pt x="110" y="105"/>
                      <a:pt x="110" y="105"/>
                      <a:pt x="110" y="105"/>
                    </a:cubicBezTo>
                    <a:cubicBezTo>
                      <a:pt x="124" y="93"/>
                      <a:pt x="124" y="93"/>
                      <a:pt x="124" y="93"/>
                    </a:cubicBezTo>
                    <a:lnTo>
                      <a:pt x="110" y="79"/>
                    </a:lnTo>
                    <a:close/>
                    <a:moveTo>
                      <a:pt x="80" y="27"/>
                    </a:moveTo>
                    <a:cubicBezTo>
                      <a:pt x="141" y="91"/>
                      <a:pt x="141" y="91"/>
                      <a:pt x="141" y="91"/>
                    </a:cubicBezTo>
                    <a:cubicBezTo>
                      <a:pt x="71" y="156"/>
                      <a:pt x="71" y="156"/>
                      <a:pt x="71" y="156"/>
                    </a:cubicBezTo>
                    <a:cubicBezTo>
                      <a:pt x="69" y="158"/>
                      <a:pt x="68" y="159"/>
                      <a:pt x="66" y="159"/>
                    </a:cubicBezTo>
                    <a:cubicBezTo>
                      <a:pt x="65" y="159"/>
                      <a:pt x="63" y="158"/>
                      <a:pt x="61" y="156"/>
                    </a:cubicBezTo>
                    <a:cubicBezTo>
                      <a:pt x="60" y="155"/>
                      <a:pt x="59" y="154"/>
                      <a:pt x="57" y="152"/>
                    </a:cubicBezTo>
                    <a:cubicBezTo>
                      <a:pt x="55" y="150"/>
                      <a:pt x="54" y="147"/>
                      <a:pt x="52" y="146"/>
                    </a:cubicBezTo>
                    <a:cubicBezTo>
                      <a:pt x="50" y="151"/>
                      <a:pt x="50" y="151"/>
                      <a:pt x="50" y="151"/>
                    </a:cubicBezTo>
                    <a:cubicBezTo>
                      <a:pt x="48" y="155"/>
                      <a:pt x="47" y="157"/>
                      <a:pt x="45" y="159"/>
                    </a:cubicBezTo>
                    <a:cubicBezTo>
                      <a:pt x="44" y="161"/>
                      <a:pt x="42" y="163"/>
                      <a:pt x="41" y="165"/>
                    </a:cubicBezTo>
                    <a:cubicBezTo>
                      <a:pt x="50" y="173"/>
                      <a:pt x="57" y="178"/>
                      <a:pt x="61" y="180"/>
                    </a:cubicBezTo>
                    <a:cubicBezTo>
                      <a:pt x="65" y="181"/>
                      <a:pt x="68" y="182"/>
                      <a:pt x="70" y="181"/>
                    </a:cubicBezTo>
                    <a:cubicBezTo>
                      <a:pt x="72" y="181"/>
                      <a:pt x="74" y="179"/>
                      <a:pt x="78" y="176"/>
                    </a:cubicBezTo>
                    <a:cubicBezTo>
                      <a:pt x="155" y="104"/>
                      <a:pt x="155" y="104"/>
                      <a:pt x="155" y="104"/>
                    </a:cubicBezTo>
                    <a:cubicBezTo>
                      <a:pt x="168" y="93"/>
                      <a:pt x="168" y="93"/>
                      <a:pt x="168" y="93"/>
                    </a:cubicBezTo>
                    <a:cubicBezTo>
                      <a:pt x="155" y="81"/>
                      <a:pt x="155" y="81"/>
                      <a:pt x="155" y="81"/>
                    </a:cubicBezTo>
                    <a:cubicBezTo>
                      <a:pt x="93" y="15"/>
                      <a:pt x="93" y="15"/>
                      <a:pt x="93" y="15"/>
                    </a:cubicBezTo>
                    <a:cubicBezTo>
                      <a:pt x="80" y="0"/>
                      <a:pt x="80" y="0"/>
                      <a:pt x="80" y="0"/>
                    </a:cubicBezTo>
                    <a:cubicBezTo>
                      <a:pt x="66" y="12"/>
                      <a:pt x="66" y="12"/>
                      <a:pt x="66" y="12"/>
                    </a:cubicBezTo>
                    <a:lnTo>
                      <a:pt x="80" y="27"/>
                    </a:lnTo>
                    <a:close/>
                    <a:moveTo>
                      <a:pt x="31" y="57"/>
                    </a:moveTo>
                    <a:cubicBezTo>
                      <a:pt x="11" y="75"/>
                      <a:pt x="11" y="75"/>
                      <a:pt x="11" y="75"/>
                    </a:cubicBezTo>
                    <a:cubicBezTo>
                      <a:pt x="0" y="85"/>
                      <a:pt x="0" y="85"/>
                      <a:pt x="0" y="85"/>
                    </a:cubicBezTo>
                    <a:cubicBezTo>
                      <a:pt x="11" y="96"/>
                      <a:pt x="11" y="96"/>
                      <a:pt x="11" y="96"/>
                    </a:cubicBezTo>
                    <a:cubicBezTo>
                      <a:pt x="43" y="130"/>
                      <a:pt x="43" y="130"/>
                      <a:pt x="43" y="130"/>
                    </a:cubicBezTo>
                    <a:cubicBezTo>
                      <a:pt x="54" y="142"/>
                      <a:pt x="54" y="142"/>
                      <a:pt x="54" y="142"/>
                    </a:cubicBezTo>
                    <a:cubicBezTo>
                      <a:pt x="65" y="132"/>
                      <a:pt x="65" y="132"/>
                      <a:pt x="65" y="132"/>
                    </a:cubicBezTo>
                    <a:cubicBezTo>
                      <a:pt x="85" y="113"/>
                      <a:pt x="85" y="113"/>
                      <a:pt x="85" y="113"/>
                    </a:cubicBezTo>
                    <a:cubicBezTo>
                      <a:pt x="95" y="104"/>
                      <a:pt x="95" y="104"/>
                      <a:pt x="95" y="104"/>
                    </a:cubicBezTo>
                    <a:cubicBezTo>
                      <a:pt x="83" y="93"/>
                      <a:pt x="83" y="93"/>
                      <a:pt x="83" y="93"/>
                    </a:cubicBezTo>
                    <a:cubicBezTo>
                      <a:pt x="51" y="58"/>
                      <a:pt x="51" y="58"/>
                      <a:pt x="51" y="58"/>
                    </a:cubicBezTo>
                    <a:cubicBezTo>
                      <a:pt x="41" y="47"/>
                      <a:pt x="41" y="47"/>
                      <a:pt x="41" y="47"/>
                    </a:cubicBezTo>
                    <a:lnTo>
                      <a:pt x="31" y="57"/>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7" name="Freeform 206"/>
              <p:cNvSpPr/>
              <p:nvPr/>
            </p:nvSpPr>
            <p:spPr bwMode="auto">
              <a:xfrm>
                <a:off x="2008" y="2907"/>
                <a:ext cx="251" cy="221"/>
              </a:xfrm>
              <a:custGeom>
                <a:avLst/>
                <a:gdLst>
                  <a:gd name="T0" fmla="*/ 97 w 119"/>
                  <a:gd name="T1" fmla="*/ 90 h 103"/>
                  <a:gd name="T2" fmla="*/ 102 w 119"/>
                  <a:gd name="T3" fmla="*/ 95 h 103"/>
                  <a:gd name="T4" fmla="*/ 97 w 119"/>
                  <a:gd name="T5" fmla="*/ 103 h 103"/>
                  <a:gd name="T6" fmla="*/ 64 w 119"/>
                  <a:gd name="T7" fmla="*/ 96 h 103"/>
                  <a:gd name="T8" fmla="*/ 65 w 119"/>
                  <a:gd name="T9" fmla="*/ 85 h 103"/>
                  <a:gd name="T10" fmla="*/ 86 w 119"/>
                  <a:gd name="T11" fmla="*/ 81 h 103"/>
                  <a:gd name="T12" fmla="*/ 99 w 119"/>
                  <a:gd name="T13" fmla="*/ 68 h 103"/>
                  <a:gd name="T14" fmla="*/ 101 w 119"/>
                  <a:gd name="T15" fmla="*/ 57 h 103"/>
                  <a:gd name="T16" fmla="*/ 96 w 119"/>
                  <a:gd name="T17" fmla="*/ 50 h 103"/>
                  <a:gd name="T18" fmla="*/ 71 w 119"/>
                  <a:gd name="T19" fmla="*/ 66 h 103"/>
                  <a:gd name="T20" fmla="*/ 68 w 119"/>
                  <a:gd name="T21" fmla="*/ 70 h 103"/>
                  <a:gd name="T22" fmla="*/ 46 w 119"/>
                  <a:gd name="T23" fmla="*/ 87 h 103"/>
                  <a:gd name="T24" fmla="*/ 24 w 119"/>
                  <a:gd name="T25" fmla="*/ 84 h 103"/>
                  <a:gd name="T26" fmla="*/ 3 w 119"/>
                  <a:gd name="T27" fmla="*/ 63 h 103"/>
                  <a:gd name="T28" fmla="*/ 6 w 119"/>
                  <a:gd name="T29" fmla="*/ 33 h 103"/>
                  <a:gd name="T30" fmla="*/ 14 w 119"/>
                  <a:gd name="T31" fmla="*/ 22 h 103"/>
                  <a:gd name="T32" fmla="*/ 25 w 119"/>
                  <a:gd name="T33" fmla="*/ 12 h 103"/>
                  <a:gd name="T34" fmla="*/ 19 w 119"/>
                  <a:gd name="T35" fmla="*/ 8 h 103"/>
                  <a:gd name="T36" fmla="*/ 23 w 119"/>
                  <a:gd name="T37" fmla="*/ 0 h 103"/>
                  <a:gd name="T38" fmla="*/ 65 w 119"/>
                  <a:gd name="T39" fmla="*/ 7 h 103"/>
                  <a:gd name="T40" fmla="*/ 64 w 119"/>
                  <a:gd name="T41" fmla="*/ 19 h 103"/>
                  <a:gd name="T42" fmla="*/ 37 w 119"/>
                  <a:gd name="T43" fmla="*/ 24 h 103"/>
                  <a:gd name="T44" fmla="*/ 21 w 119"/>
                  <a:gd name="T45" fmla="*/ 38 h 103"/>
                  <a:gd name="T46" fmla="*/ 19 w 119"/>
                  <a:gd name="T47" fmla="*/ 52 h 103"/>
                  <a:gd name="T48" fmla="*/ 26 w 119"/>
                  <a:gd name="T49" fmla="*/ 61 h 103"/>
                  <a:gd name="T50" fmla="*/ 48 w 119"/>
                  <a:gd name="T51" fmla="*/ 48 h 103"/>
                  <a:gd name="T52" fmla="*/ 51 w 119"/>
                  <a:gd name="T53" fmla="*/ 44 h 103"/>
                  <a:gd name="T54" fmla="*/ 64 w 119"/>
                  <a:gd name="T55" fmla="*/ 32 h 103"/>
                  <a:gd name="T56" fmla="*/ 71 w 119"/>
                  <a:gd name="T57" fmla="*/ 26 h 103"/>
                  <a:gd name="T58" fmla="*/ 84 w 119"/>
                  <a:gd name="T59" fmla="*/ 23 h 103"/>
                  <a:gd name="T60" fmla="*/ 98 w 119"/>
                  <a:gd name="T61" fmla="*/ 26 h 103"/>
                  <a:gd name="T62" fmla="*/ 116 w 119"/>
                  <a:gd name="T63" fmla="*/ 46 h 103"/>
                  <a:gd name="T64" fmla="*/ 114 w 119"/>
                  <a:gd name="T65" fmla="*/ 73 h 103"/>
                  <a:gd name="T66" fmla="*/ 107 w 119"/>
                  <a:gd name="T67" fmla="*/ 83 h 103"/>
                  <a:gd name="T68" fmla="*/ 97 w 119"/>
                  <a:gd name="T69" fmla="*/ 9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9" h="103">
                    <a:moveTo>
                      <a:pt x="97" y="90"/>
                    </a:moveTo>
                    <a:cubicBezTo>
                      <a:pt x="102" y="95"/>
                      <a:pt x="102" y="95"/>
                      <a:pt x="102" y="95"/>
                    </a:cubicBezTo>
                    <a:cubicBezTo>
                      <a:pt x="97" y="103"/>
                      <a:pt x="97" y="103"/>
                      <a:pt x="97" y="103"/>
                    </a:cubicBezTo>
                    <a:cubicBezTo>
                      <a:pt x="64" y="96"/>
                      <a:pt x="64" y="96"/>
                      <a:pt x="64" y="96"/>
                    </a:cubicBezTo>
                    <a:cubicBezTo>
                      <a:pt x="65" y="85"/>
                      <a:pt x="65" y="85"/>
                      <a:pt x="65" y="85"/>
                    </a:cubicBezTo>
                    <a:cubicBezTo>
                      <a:pt x="73" y="85"/>
                      <a:pt x="80" y="84"/>
                      <a:pt x="86" y="81"/>
                    </a:cubicBezTo>
                    <a:cubicBezTo>
                      <a:pt x="92" y="78"/>
                      <a:pt x="97" y="74"/>
                      <a:pt x="99" y="68"/>
                    </a:cubicBezTo>
                    <a:cubicBezTo>
                      <a:pt x="101" y="64"/>
                      <a:pt x="102" y="61"/>
                      <a:pt x="101" y="57"/>
                    </a:cubicBezTo>
                    <a:cubicBezTo>
                      <a:pt x="101" y="54"/>
                      <a:pt x="99" y="51"/>
                      <a:pt x="96" y="50"/>
                    </a:cubicBezTo>
                    <a:cubicBezTo>
                      <a:pt x="91" y="48"/>
                      <a:pt x="82" y="53"/>
                      <a:pt x="71" y="66"/>
                    </a:cubicBezTo>
                    <a:cubicBezTo>
                      <a:pt x="70" y="68"/>
                      <a:pt x="69" y="69"/>
                      <a:pt x="68" y="70"/>
                    </a:cubicBezTo>
                    <a:cubicBezTo>
                      <a:pt x="60" y="79"/>
                      <a:pt x="52" y="85"/>
                      <a:pt x="46" y="87"/>
                    </a:cubicBezTo>
                    <a:cubicBezTo>
                      <a:pt x="39" y="89"/>
                      <a:pt x="32" y="88"/>
                      <a:pt x="24" y="84"/>
                    </a:cubicBezTo>
                    <a:cubicBezTo>
                      <a:pt x="14" y="79"/>
                      <a:pt x="7" y="72"/>
                      <a:pt x="3" y="63"/>
                    </a:cubicBezTo>
                    <a:cubicBezTo>
                      <a:pt x="0" y="53"/>
                      <a:pt x="1" y="44"/>
                      <a:pt x="6" y="33"/>
                    </a:cubicBezTo>
                    <a:cubicBezTo>
                      <a:pt x="8" y="29"/>
                      <a:pt x="10" y="25"/>
                      <a:pt x="14" y="22"/>
                    </a:cubicBezTo>
                    <a:cubicBezTo>
                      <a:pt x="17" y="18"/>
                      <a:pt x="21" y="15"/>
                      <a:pt x="25" y="12"/>
                    </a:cubicBezTo>
                    <a:cubicBezTo>
                      <a:pt x="19" y="8"/>
                      <a:pt x="19" y="8"/>
                      <a:pt x="19" y="8"/>
                    </a:cubicBezTo>
                    <a:cubicBezTo>
                      <a:pt x="23" y="0"/>
                      <a:pt x="23" y="0"/>
                      <a:pt x="23" y="0"/>
                    </a:cubicBezTo>
                    <a:cubicBezTo>
                      <a:pt x="65" y="7"/>
                      <a:pt x="65" y="7"/>
                      <a:pt x="65" y="7"/>
                    </a:cubicBezTo>
                    <a:cubicBezTo>
                      <a:pt x="64" y="19"/>
                      <a:pt x="64" y="19"/>
                      <a:pt x="64" y="19"/>
                    </a:cubicBezTo>
                    <a:cubicBezTo>
                      <a:pt x="53" y="19"/>
                      <a:pt x="44" y="20"/>
                      <a:pt x="37" y="24"/>
                    </a:cubicBezTo>
                    <a:cubicBezTo>
                      <a:pt x="29" y="27"/>
                      <a:pt x="24" y="32"/>
                      <a:pt x="21" y="38"/>
                    </a:cubicBezTo>
                    <a:cubicBezTo>
                      <a:pt x="18" y="43"/>
                      <a:pt x="18" y="47"/>
                      <a:pt x="19" y="52"/>
                    </a:cubicBezTo>
                    <a:cubicBezTo>
                      <a:pt x="20" y="56"/>
                      <a:pt x="22" y="59"/>
                      <a:pt x="26" y="61"/>
                    </a:cubicBezTo>
                    <a:cubicBezTo>
                      <a:pt x="31" y="63"/>
                      <a:pt x="38" y="59"/>
                      <a:pt x="48" y="48"/>
                    </a:cubicBezTo>
                    <a:cubicBezTo>
                      <a:pt x="50" y="46"/>
                      <a:pt x="51" y="45"/>
                      <a:pt x="51" y="44"/>
                    </a:cubicBezTo>
                    <a:cubicBezTo>
                      <a:pt x="56" y="39"/>
                      <a:pt x="60" y="35"/>
                      <a:pt x="64" y="32"/>
                    </a:cubicBezTo>
                    <a:cubicBezTo>
                      <a:pt x="67" y="28"/>
                      <a:pt x="69" y="27"/>
                      <a:pt x="71" y="26"/>
                    </a:cubicBezTo>
                    <a:cubicBezTo>
                      <a:pt x="75" y="24"/>
                      <a:pt x="80" y="23"/>
                      <a:pt x="84" y="23"/>
                    </a:cubicBezTo>
                    <a:cubicBezTo>
                      <a:pt x="89" y="23"/>
                      <a:pt x="94" y="24"/>
                      <a:pt x="98" y="26"/>
                    </a:cubicBezTo>
                    <a:cubicBezTo>
                      <a:pt x="107" y="31"/>
                      <a:pt x="113" y="37"/>
                      <a:pt x="116" y="46"/>
                    </a:cubicBezTo>
                    <a:cubicBezTo>
                      <a:pt x="119" y="55"/>
                      <a:pt x="119" y="64"/>
                      <a:pt x="114" y="73"/>
                    </a:cubicBezTo>
                    <a:cubicBezTo>
                      <a:pt x="112" y="77"/>
                      <a:pt x="110" y="80"/>
                      <a:pt x="107" y="83"/>
                    </a:cubicBezTo>
                    <a:cubicBezTo>
                      <a:pt x="104" y="86"/>
                      <a:pt x="101" y="88"/>
                      <a:pt x="97" y="90"/>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8" name="Freeform 207"/>
              <p:cNvSpPr/>
              <p:nvPr/>
            </p:nvSpPr>
            <p:spPr bwMode="auto">
              <a:xfrm>
                <a:off x="1937" y="3118"/>
                <a:ext cx="261" cy="221"/>
              </a:xfrm>
              <a:custGeom>
                <a:avLst/>
                <a:gdLst>
                  <a:gd name="T0" fmla="*/ 125 w 125"/>
                  <a:gd name="T1" fmla="*/ 21 h 99"/>
                  <a:gd name="T2" fmla="*/ 100 w 125"/>
                  <a:gd name="T3" fmla="*/ 99 h 99"/>
                  <a:gd name="T4" fmla="*/ 64 w 125"/>
                  <a:gd name="T5" fmla="*/ 99 h 99"/>
                  <a:gd name="T6" fmla="*/ 63 w 125"/>
                  <a:gd name="T7" fmla="*/ 89 h 99"/>
                  <a:gd name="T8" fmla="*/ 84 w 125"/>
                  <a:gd name="T9" fmla="*/ 83 h 99"/>
                  <a:gd name="T10" fmla="*/ 94 w 125"/>
                  <a:gd name="T11" fmla="*/ 69 h 99"/>
                  <a:gd name="T12" fmla="*/ 94 w 125"/>
                  <a:gd name="T13" fmla="*/ 67 h 99"/>
                  <a:gd name="T14" fmla="*/ 35 w 125"/>
                  <a:gd name="T15" fmla="*/ 49 h 99"/>
                  <a:gd name="T16" fmla="*/ 19 w 125"/>
                  <a:gd name="T17" fmla="*/ 46 h 99"/>
                  <a:gd name="T18" fmla="*/ 13 w 125"/>
                  <a:gd name="T19" fmla="*/ 54 h 99"/>
                  <a:gd name="T20" fmla="*/ 0 w 125"/>
                  <a:gd name="T21" fmla="*/ 50 h 99"/>
                  <a:gd name="T22" fmla="*/ 15 w 125"/>
                  <a:gd name="T23" fmla="*/ 3 h 99"/>
                  <a:gd name="T24" fmla="*/ 28 w 125"/>
                  <a:gd name="T25" fmla="*/ 7 h 99"/>
                  <a:gd name="T26" fmla="*/ 28 w 125"/>
                  <a:gd name="T27" fmla="*/ 17 h 99"/>
                  <a:gd name="T28" fmla="*/ 43 w 125"/>
                  <a:gd name="T29" fmla="*/ 24 h 99"/>
                  <a:gd name="T30" fmla="*/ 102 w 125"/>
                  <a:gd name="T31" fmla="*/ 43 h 99"/>
                  <a:gd name="T32" fmla="*/ 102 w 125"/>
                  <a:gd name="T33" fmla="*/ 42 h 99"/>
                  <a:gd name="T34" fmla="*/ 102 w 125"/>
                  <a:gd name="T35" fmla="*/ 25 h 99"/>
                  <a:gd name="T36" fmla="*/ 89 w 125"/>
                  <a:gd name="T37" fmla="*/ 8 h 99"/>
                  <a:gd name="T38" fmla="*/ 96 w 125"/>
                  <a:gd name="T39" fmla="*/ 0 h 99"/>
                  <a:gd name="T40" fmla="*/ 125 w 125"/>
                  <a:gd name="T41" fmla="*/ 2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99">
                    <a:moveTo>
                      <a:pt x="125" y="21"/>
                    </a:moveTo>
                    <a:cubicBezTo>
                      <a:pt x="100" y="99"/>
                      <a:pt x="100" y="99"/>
                      <a:pt x="100" y="99"/>
                    </a:cubicBezTo>
                    <a:cubicBezTo>
                      <a:pt x="64" y="99"/>
                      <a:pt x="64" y="99"/>
                      <a:pt x="64" y="99"/>
                    </a:cubicBezTo>
                    <a:cubicBezTo>
                      <a:pt x="63" y="89"/>
                      <a:pt x="63" y="89"/>
                      <a:pt x="63" y="89"/>
                    </a:cubicBezTo>
                    <a:cubicBezTo>
                      <a:pt x="72" y="88"/>
                      <a:pt x="79" y="86"/>
                      <a:pt x="84" y="83"/>
                    </a:cubicBezTo>
                    <a:cubicBezTo>
                      <a:pt x="88" y="80"/>
                      <a:pt x="92" y="75"/>
                      <a:pt x="94" y="69"/>
                    </a:cubicBezTo>
                    <a:cubicBezTo>
                      <a:pt x="94" y="67"/>
                      <a:pt x="94" y="67"/>
                      <a:pt x="94" y="67"/>
                    </a:cubicBezTo>
                    <a:cubicBezTo>
                      <a:pt x="35" y="49"/>
                      <a:pt x="35" y="49"/>
                      <a:pt x="35" y="49"/>
                    </a:cubicBezTo>
                    <a:cubicBezTo>
                      <a:pt x="27" y="46"/>
                      <a:pt x="22" y="46"/>
                      <a:pt x="19" y="46"/>
                    </a:cubicBezTo>
                    <a:cubicBezTo>
                      <a:pt x="16" y="47"/>
                      <a:pt x="14" y="50"/>
                      <a:pt x="13" y="54"/>
                    </a:cubicBezTo>
                    <a:cubicBezTo>
                      <a:pt x="0" y="50"/>
                      <a:pt x="0" y="50"/>
                      <a:pt x="0" y="50"/>
                    </a:cubicBezTo>
                    <a:cubicBezTo>
                      <a:pt x="15" y="3"/>
                      <a:pt x="15" y="3"/>
                      <a:pt x="15" y="3"/>
                    </a:cubicBezTo>
                    <a:cubicBezTo>
                      <a:pt x="28" y="7"/>
                      <a:pt x="28" y="7"/>
                      <a:pt x="28" y="7"/>
                    </a:cubicBezTo>
                    <a:cubicBezTo>
                      <a:pt x="26" y="12"/>
                      <a:pt x="27" y="15"/>
                      <a:pt x="28" y="17"/>
                    </a:cubicBezTo>
                    <a:cubicBezTo>
                      <a:pt x="30" y="19"/>
                      <a:pt x="35" y="22"/>
                      <a:pt x="43" y="24"/>
                    </a:cubicBezTo>
                    <a:cubicBezTo>
                      <a:pt x="102" y="43"/>
                      <a:pt x="102" y="43"/>
                      <a:pt x="102" y="43"/>
                    </a:cubicBezTo>
                    <a:cubicBezTo>
                      <a:pt x="102" y="42"/>
                      <a:pt x="102" y="42"/>
                      <a:pt x="102" y="42"/>
                    </a:cubicBezTo>
                    <a:cubicBezTo>
                      <a:pt x="104" y="36"/>
                      <a:pt x="104" y="30"/>
                      <a:pt x="102" y="25"/>
                    </a:cubicBezTo>
                    <a:cubicBezTo>
                      <a:pt x="100" y="20"/>
                      <a:pt x="96" y="14"/>
                      <a:pt x="89" y="8"/>
                    </a:cubicBezTo>
                    <a:cubicBezTo>
                      <a:pt x="96" y="0"/>
                      <a:pt x="96" y="0"/>
                      <a:pt x="96" y="0"/>
                    </a:cubicBezTo>
                    <a:lnTo>
                      <a:pt x="125" y="21"/>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9" name="Freeform 208"/>
              <p:cNvSpPr>
                <a:spLocks noEditPoints="1"/>
              </p:cNvSpPr>
              <p:nvPr/>
            </p:nvSpPr>
            <p:spPr bwMode="auto">
              <a:xfrm>
                <a:off x="1877" y="3278"/>
                <a:ext cx="261" cy="231"/>
              </a:xfrm>
              <a:custGeom>
                <a:avLst/>
                <a:gdLst>
                  <a:gd name="T0" fmla="*/ 61 w 120"/>
                  <a:gd name="T1" fmla="*/ 69 h 109"/>
                  <a:gd name="T2" fmla="*/ 65 w 120"/>
                  <a:gd name="T3" fmla="*/ 50 h 109"/>
                  <a:gd name="T4" fmla="*/ 94 w 120"/>
                  <a:gd name="T5" fmla="*/ 66 h 109"/>
                  <a:gd name="T6" fmla="*/ 61 w 120"/>
                  <a:gd name="T7" fmla="*/ 69 h 109"/>
                  <a:gd name="T8" fmla="*/ 49 w 120"/>
                  <a:gd name="T9" fmla="*/ 23 h 109"/>
                  <a:gd name="T10" fmla="*/ 47 w 120"/>
                  <a:gd name="T11" fmla="*/ 22 h 109"/>
                  <a:gd name="T12" fmla="*/ 34 w 120"/>
                  <a:gd name="T13" fmla="*/ 3 h 109"/>
                  <a:gd name="T14" fmla="*/ 20 w 120"/>
                  <a:gd name="T15" fmla="*/ 0 h 109"/>
                  <a:gd name="T16" fmla="*/ 13 w 120"/>
                  <a:gd name="T17" fmla="*/ 41 h 109"/>
                  <a:gd name="T18" fmla="*/ 26 w 120"/>
                  <a:gd name="T19" fmla="*/ 43 h 109"/>
                  <a:gd name="T20" fmla="*/ 29 w 120"/>
                  <a:gd name="T21" fmla="*/ 35 h 109"/>
                  <a:gd name="T22" fmla="*/ 36 w 120"/>
                  <a:gd name="T23" fmla="*/ 34 h 109"/>
                  <a:gd name="T24" fmla="*/ 37 w 120"/>
                  <a:gd name="T25" fmla="*/ 34 h 109"/>
                  <a:gd name="T26" fmla="*/ 39 w 120"/>
                  <a:gd name="T27" fmla="*/ 35 h 109"/>
                  <a:gd name="T28" fmla="*/ 53 w 120"/>
                  <a:gd name="T29" fmla="*/ 42 h 109"/>
                  <a:gd name="T30" fmla="*/ 47 w 120"/>
                  <a:gd name="T31" fmla="*/ 72 h 109"/>
                  <a:gd name="T32" fmla="*/ 31 w 120"/>
                  <a:gd name="T33" fmla="*/ 74 h 109"/>
                  <a:gd name="T34" fmla="*/ 29 w 120"/>
                  <a:gd name="T35" fmla="*/ 74 h 109"/>
                  <a:gd name="T36" fmla="*/ 26 w 120"/>
                  <a:gd name="T37" fmla="*/ 74 h 109"/>
                  <a:gd name="T38" fmla="*/ 22 w 120"/>
                  <a:gd name="T39" fmla="*/ 71 h 109"/>
                  <a:gd name="T40" fmla="*/ 22 w 120"/>
                  <a:gd name="T41" fmla="*/ 63 h 109"/>
                  <a:gd name="T42" fmla="*/ 22 w 120"/>
                  <a:gd name="T43" fmla="*/ 62 h 109"/>
                  <a:gd name="T44" fmla="*/ 9 w 120"/>
                  <a:gd name="T45" fmla="*/ 59 h 109"/>
                  <a:gd name="T46" fmla="*/ 0 w 120"/>
                  <a:gd name="T47" fmla="*/ 106 h 109"/>
                  <a:gd name="T48" fmla="*/ 13 w 120"/>
                  <a:gd name="T49" fmla="*/ 109 h 109"/>
                  <a:gd name="T50" fmla="*/ 30 w 120"/>
                  <a:gd name="T51" fmla="*/ 99 h 109"/>
                  <a:gd name="T52" fmla="*/ 31 w 120"/>
                  <a:gd name="T53" fmla="*/ 99 h 109"/>
                  <a:gd name="T54" fmla="*/ 116 w 120"/>
                  <a:gd name="T55" fmla="*/ 87 h 109"/>
                  <a:gd name="T56" fmla="*/ 120 w 120"/>
                  <a:gd name="T57" fmla="*/ 65 h 109"/>
                  <a:gd name="T58" fmla="*/ 49 w 120"/>
                  <a:gd name="T59" fmla="*/ 2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0" h="109">
                    <a:moveTo>
                      <a:pt x="61" y="69"/>
                    </a:moveTo>
                    <a:cubicBezTo>
                      <a:pt x="65" y="50"/>
                      <a:pt x="65" y="50"/>
                      <a:pt x="65" y="50"/>
                    </a:cubicBezTo>
                    <a:cubicBezTo>
                      <a:pt x="94" y="66"/>
                      <a:pt x="94" y="66"/>
                      <a:pt x="94" y="66"/>
                    </a:cubicBezTo>
                    <a:lnTo>
                      <a:pt x="61" y="69"/>
                    </a:lnTo>
                    <a:close/>
                    <a:moveTo>
                      <a:pt x="49" y="23"/>
                    </a:moveTo>
                    <a:cubicBezTo>
                      <a:pt x="49" y="23"/>
                      <a:pt x="48" y="22"/>
                      <a:pt x="47" y="22"/>
                    </a:cubicBezTo>
                    <a:cubicBezTo>
                      <a:pt x="38" y="16"/>
                      <a:pt x="34" y="10"/>
                      <a:pt x="34" y="3"/>
                    </a:cubicBezTo>
                    <a:cubicBezTo>
                      <a:pt x="20" y="0"/>
                      <a:pt x="20" y="0"/>
                      <a:pt x="20" y="0"/>
                    </a:cubicBezTo>
                    <a:cubicBezTo>
                      <a:pt x="13" y="41"/>
                      <a:pt x="13" y="41"/>
                      <a:pt x="13" y="41"/>
                    </a:cubicBezTo>
                    <a:cubicBezTo>
                      <a:pt x="26" y="43"/>
                      <a:pt x="26" y="43"/>
                      <a:pt x="26" y="43"/>
                    </a:cubicBezTo>
                    <a:cubicBezTo>
                      <a:pt x="27" y="39"/>
                      <a:pt x="28" y="37"/>
                      <a:pt x="29" y="35"/>
                    </a:cubicBezTo>
                    <a:cubicBezTo>
                      <a:pt x="31" y="34"/>
                      <a:pt x="33" y="33"/>
                      <a:pt x="36" y="34"/>
                    </a:cubicBezTo>
                    <a:cubicBezTo>
                      <a:pt x="36" y="34"/>
                      <a:pt x="36" y="34"/>
                      <a:pt x="37" y="34"/>
                    </a:cubicBezTo>
                    <a:cubicBezTo>
                      <a:pt x="37" y="35"/>
                      <a:pt x="38" y="35"/>
                      <a:pt x="39" y="35"/>
                    </a:cubicBezTo>
                    <a:cubicBezTo>
                      <a:pt x="53" y="42"/>
                      <a:pt x="53" y="42"/>
                      <a:pt x="53" y="42"/>
                    </a:cubicBezTo>
                    <a:cubicBezTo>
                      <a:pt x="47" y="72"/>
                      <a:pt x="47" y="72"/>
                      <a:pt x="47" y="72"/>
                    </a:cubicBezTo>
                    <a:cubicBezTo>
                      <a:pt x="31" y="74"/>
                      <a:pt x="31" y="74"/>
                      <a:pt x="31" y="74"/>
                    </a:cubicBezTo>
                    <a:cubicBezTo>
                      <a:pt x="30" y="74"/>
                      <a:pt x="30" y="74"/>
                      <a:pt x="29" y="74"/>
                    </a:cubicBezTo>
                    <a:cubicBezTo>
                      <a:pt x="28" y="74"/>
                      <a:pt x="27" y="74"/>
                      <a:pt x="26" y="74"/>
                    </a:cubicBezTo>
                    <a:cubicBezTo>
                      <a:pt x="24" y="73"/>
                      <a:pt x="23" y="72"/>
                      <a:pt x="22" y="71"/>
                    </a:cubicBezTo>
                    <a:cubicBezTo>
                      <a:pt x="21" y="69"/>
                      <a:pt x="21" y="66"/>
                      <a:pt x="22" y="63"/>
                    </a:cubicBezTo>
                    <a:cubicBezTo>
                      <a:pt x="22" y="62"/>
                      <a:pt x="22" y="62"/>
                      <a:pt x="22" y="62"/>
                    </a:cubicBezTo>
                    <a:cubicBezTo>
                      <a:pt x="9" y="59"/>
                      <a:pt x="9" y="59"/>
                      <a:pt x="9" y="59"/>
                    </a:cubicBezTo>
                    <a:cubicBezTo>
                      <a:pt x="0" y="106"/>
                      <a:pt x="0" y="106"/>
                      <a:pt x="0" y="106"/>
                    </a:cubicBezTo>
                    <a:cubicBezTo>
                      <a:pt x="13" y="109"/>
                      <a:pt x="13" y="109"/>
                      <a:pt x="13" y="109"/>
                    </a:cubicBezTo>
                    <a:cubicBezTo>
                      <a:pt x="15" y="103"/>
                      <a:pt x="21" y="100"/>
                      <a:pt x="30" y="99"/>
                    </a:cubicBezTo>
                    <a:cubicBezTo>
                      <a:pt x="31" y="99"/>
                      <a:pt x="31" y="99"/>
                      <a:pt x="31" y="99"/>
                    </a:cubicBezTo>
                    <a:cubicBezTo>
                      <a:pt x="116" y="87"/>
                      <a:pt x="116" y="87"/>
                      <a:pt x="116" y="87"/>
                    </a:cubicBezTo>
                    <a:cubicBezTo>
                      <a:pt x="120" y="65"/>
                      <a:pt x="120" y="65"/>
                      <a:pt x="120" y="65"/>
                    </a:cubicBezTo>
                    <a:lnTo>
                      <a:pt x="49" y="2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0" name="Freeform 209"/>
              <p:cNvSpPr/>
              <p:nvPr/>
            </p:nvSpPr>
            <p:spPr bwMode="auto">
              <a:xfrm>
                <a:off x="1877" y="3499"/>
                <a:ext cx="241" cy="221"/>
              </a:xfrm>
              <a:custGeom>
                <a:avLst/>
                <a:gdLst>
                  <a:gd name="T0" fmla="*/ 114 w 114"/>
                  <a:gd name="T1" fmla="*/ 13 h 103"/>
                  <a:gd name="T2" fmla="*/ 110 w 114"/>
                  <a:gd name="T3" fmla="*/ 94 h 103"/>
                  <a:gd name="T4" fmla="*/ 76 w 114"/>
                  <a:gd name="T5" fmla="*/ 103 h 103"/>
                  <a:gd name="T6" fmla="*/ 72 w 114"/>
                  <a:gd name="T7" fmla="*/ 94 h 103"/>
                  <a:gd name="T8" fmla="*/ 90 w 114"/>
                  <a:gd name="T9" fmla="*/ 82 h 103"/>
                  <a:gd name="T10" fmla="*/ 96 w 114"/>
                  <a:gd name="T11" fmla="*/ 67 h 103"/>
                  <a:gd name="T12" fmla="*/ 96 w 114"/>
                  <a:gd name="T13" fmla="*/ 65 h 103"/>
                  <a:gd name="T14" fmla="*/ 35 w 114"/>
                  <a:gd name="T15" fmla="*/ 62 h 103"/>
                  <a:gd name="T16" fmla="*/ 18 w 114"/>
                  <a:gd name="T17" fmla="*/ 64 h 103"/>
                  <a:gd name="T18" fmla="*/ 14 w 114"/>
                  <a:gd name="T19" fmla="*/ 73 h 103"/>
                  <a:gd name="T20" fmla="*/ 0 w 114"/>
                  <a:gd name="T21" fmla="*/ 72 h 103"/>
                  <a:gd name="T22" fmla="*/ 3 w 114"/>
                  <a:gd name="T23" fmla="*/ 24 h 103"/>
                  <a:gd name="T24" fmla="*/ 16 w 114"/>
                  <a:gd name="T25" fmla="*/ 24 h 103"/>
                  <a:gd name="T26" fmla="*/ 20 w 114"/>
                  <a:gd name="T27" fmla="*/ 34 h 103"/>
                  <a:gd name="T28" fmla="*/ 36 w 114"/>
                  <a:gd name="T29" fmla="*/ 37 h 103"/>
                  <a:gd name="T30" fmla="*/ 97 w 114"/>
                  <a:gd name="T31" fmla="*/ 40 h 103"/>
                  <a:gd name="T32" fmla="*/ 97 w 114"/>
                  <a:gd name="T33" fmla="*/ 38 h 103"/>
                  <a:gd name="T34" fmla="*/ 93 w 114"/>
                  <a:gd name="T35" fmla="*/ 22 h 103"/>
                  <a:gd name="T36" fmla="*/ 76 w 114"/>
                  <a:gd name="T37" fmla="*/ 9 h 103"/>
                  <a:gd name="T38" fmla="*/ 80 w 114"/>
                  <a:gd name="T39" fmla="*/ 0 h 103"/>
                  <a:gd name="T40" fmla="*/ 114 w 114"/>
                  <a:gd name="T4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103">
                    <a:moveTo>
                      <a:pt x="114" y="13"/>
                    </a:moveTo>
                    <a:cubicBezTo>
                      <a:pt x="110" y="94"/>
                      <a:pt x="110" y="94"/>
                      <a:pt x="110" y="94"/>
                    </a:cubicBezTo>
                    <a:cubicBezTo>
                      <a:pt x="76" y="103"/>
                      <a:pt x="76" y="103"/>
                      <a:pt x="76" y="103"/>
                    </a:cubicBezTo>
                    <a:cubicBezTo>
                      <a:pt x="72" y="94"/>
                      <a:pt x="72" y="94"/>
                      <a:pt x="72" y="94"/>
                    </a:cubicBezTo>
                    <a:cubicBezTo>
                      <a:pt x="81" y="90"/>
                      <a:pt x="87" y="86"/>
                      <a:pt x="90" y="82"/>
                    </a:cubicBezTo>
                    <a:cubicBezTo>
                      <a:pt x="94" y="78"/>
                      <a:pt x="96" y="73"/>
                      <a:pt x="96" y="67"/>
                    </a:cubicBezTo>
                    <a:cubicBezTo>
                      <a:pt x="96" y="65"/>
                      <a:pt x="96" y="65"/>
                      <a:pt x="96" y="65"/>
                    </a:cubicBezTo>
                    <a:cubicBezTo>
                      <a:pt x="35" y="62"/>
                      <a:pt x="35" y="62"/>
                      <a:pt x="35" y="62"/>
                    </a:cubicBezTo>
                    <a:cubicBezTo>
                      <a:pt x="26" y="62"/>
                      <a:pt x="21" y="63"/>
                      <a:pt x="18" y="64"/>
                    </a:cubicBezTo>
                    <a:cubicBezTo>
                      <a:pt x="16" y="66"/>
                      <a:pt x="14" y="69"/>
                      <a:pt x="14" y="73"/>
                    </a:cubicBezTo>
                    <a:cubicBezTo>
                      <a:pt x="0" y="72"/>
                      <a:pt x="0" y="72"/>
                      <a:pt x="0" y="72"/>
                    </a:cubicBezTo>
                    <a:cubicBezTo>
                      <a:pt x="3" y="24"/>
                      <a:pt x="3" y="24"/>
                      <a:pt x="3" y="24"/>
                    </a:cubicBezTo>
                    <a:cubicBezTo>
                      <a:pt x="16" y="24"/>
                      <a:pt x="16" y="24"/>
                      <a:pt x="16" y="24"/>
                    </a:cubicBezTo>
                    <a:cubicBezTo>
                      <a:pt x="16" y="29"/>
                      <a:pt x="17" y="32"/>
                      <a:pt x="20" y="34"/>
                    </a:cubicBezTo>
                    <a:cubicBezTo>
                      <a:pt x="22" y="35"/>
                      <a:pt x="27" y="36"/>
                      <a:pt x="36" y="37"/>
                    </a:cubicBezTo>
                    <a:cubicBezTo>
                      <a:pt x="97" y="40"/>
                      <a:pt x="97" y="40"/>
                      <a:pt x="97" y="40"/>
                    </a:cubicBezTo>
                    <a:cubicBezTo>
                      <a:pt x="97" y="38"/>
                      <a:pt x="97" y="38"/>
                      <a:pt x="97" y="38"/>
                    </a:cubicBezTo>
                    <a:cubicBezTo>
                      <a:pt x="98" y="32"/>
                      <a:pt x="96" y="26"/>
                      <a:pt x="93" y="22"/>
                    </a:cubicBezTo>
                    <a:cubicBezTo>
                      <a:pt x="90" y="17"/>
                      <a:pt x="84" y="13"/>
                      <a:pt x="76" y="9"/>
                    </a:cubicBezTo>
                    <a:cubicBezTo>
                      <a:pt x="80" y="0"/>
                      <a:pt x="80" y="0"/>
                      <a:pt x="80" y="0"/>
                    </a:cubicBezTo>
                    <a:lnTo>
                      <a:pt x="114" y="1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1" name="Freeform 210"/>
              <p:cNvSpPr/>
              <p:nvPr/>
            </p:nvSpPr>
            <p:spPr bwMode="auto">
              <a:xfrm>
                <a:off x="1877" y="3730"/>
                <a:ext cx="261" cy="221"/>
              </a:xfrm>
              <a:custGeom>
                <a:avLst/>
                <a:gdLst>
                  <a:gd name="T0" fmla="*/ 109 w 119"/>
                  <a:gd name="T1" fmla="*/ 0 h 106"/>
                  <a:gd name="T2" fmla="*/ 119 w 119"/>
                  <a:gd name="T3" fmla="*/ 80 h 106"/>
                  <a:gd name="T4" fmla="*/ 88 w 119"/>
                  <a:gd name="T5" fmla="*/ 98 h 106"/>
                  <a:gd name="T6" fmla="*/ 82 w 119"/>
                  <a:gd name="T7" fmla="*/ 89 h 106"/>
                  <a:gd name="T8" fmla="*/ 98 w 119"/>
                  <a:gd name="T9" fmla="*/ 70 h 106"/>
                  <a:gd name="T10" fmla="*/ 102 w 119"/>
                  <a:gd name="T11" fmla="*/ 49 h 106"/>
                  <a:gd name="T12" fmla="*/ 99 w 119"/>
                  <a:gd name="T13" fmla="*/ 40 h 106"/>
                  <a:gd name="T14" fmla="*/ 87 w 119"/>
                  <a:gd name="T15" fmla="*/ 40 h 106"/>
                  <a:gd name="T16" fmla="*/ 71 w 119"/>
                  <a:gd name="T17" fmla="*/ 41 h 106"/>
                  <a:gd name="T18" fmla="*/ 72 w 119"/>
                  <a:gd name="T19" fmla="*/ 46 h 106"/>
                  <a:gd name="T20" fmla="*/ 76 w 119"/>
                  <a:gd name="T21" fmla="*/ 56 h 106"/>
                  <a:gd name="T22" fmla="*/ 91 w 119"/>
                  <a:gd name="T23" fmla="*/ 57 h 106"/>
                  <a:gd name="T24" fmla="*/ 92 w 119"/>
                  <a:gd name="T25" fmla="*/ 68 h 106"/>
                  <a:gd name="T26" fmla="*/ 42 w 119"/>
                  <a:gd name="T27" fmla="*/ 74 h 106"/>
                  <a:gd name="T28" fmla="*/ 41 w 119"/>
                  <a:gd name="T29" fmla="*/ 63 h 106"/>
                  <a:gd name="T30" fmla="*/ 55 w 119"/>
                  <a:gd name="T31" fmla="*/ 57 h 106"/>
                  <a:gd name="T32" fmla="*/ 58 w 119"/>
                  <a:gd name="T33" fmla="*/ 48 h 106"/>
                  <a:gd name="T34" fmla="*/ 57 w 119"/>
                  <a:gd name="T35" fmla="*/ 43 h 106"/>
                  <a:gd name="T36" fmla="*/ 32 w 119"/>
                  <a:gd name="T37" fmla="*/ 46 h 106"/>
                  <a:gd name="T38" fmla="*/ 21 w 119"/>
                  <a:gd name="T39" fmla="*/ 50 h 106"/>
                  <a:gd name="T40" fmla="*/ 19 w 119"/>
                  <a:gd name="T41" fmla="*/ 59 h 106"/>
                  <a:gd name="T42" fmla="*/ 30 w 119"/>
                  <a:gd name="T43" fmla="*/ 80 h 106"/>
                  <a:gd name="T44" fmla="*/ 54 w 119"/>
                  <a:gd name="T45" fmla="*/ 96 h 106"/>
                  <a:gd name="T46" fmla="*/ 50 w 119"/>
                  <a:gd name="T47" fmla="*/ 106 h 106"/>
                  <a:gd name="T48" fmla="*/ 10 w 119"/>
                  <a:gd name="T49" fmla="*/ 96 h 106"/>
                  <a:gd name="T50" fmla="*/ 0 w 119"/>
                  <a:gd name="T51" fmla="*/ 13 h 106"/>
                  <a:gd name="T52" fmla="*/ 14 w 119"/>
                  <a:gd name="T53" fmla="*/ 11 h 106"/>
                  <a:gd name="T54" fmla="*/ 18 w 119"/>
                  <a:gd name="T55" fmla="*/ 20 h 106"/>
                  <a:gd name="T56" fmla="*/ 35 w 119"/>
                  <a:gd name="T57" fmla="*/ 20 h 106"/>
                  <a:gd name="T58" fmla="*/ 77 w 119"/>
                  <a:gd name="T59" fmla="*/ 15 h 106"/>
                  <a:gd name="T60" fmla="*/ 94 w 119"/>
                  <a:gd name="T61" fmla="*/ 11 h 106"/>
                  <a:gd name="T62" fmla="*/ 96 w 119"/>
                  <a:gd name="T63" fmla="*/ 1 h 106"/>
                  <a:gd name="T64" fmla="*/ 109 w 119"/>
                  <a:gd name="T6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9" h="106">
                    <a:moveTo>
                      <a:pt x="109" y="0"/>
                    </a:moveTo>
                    <a:cubicBezTo>
                      <a:pt x="119" y="80"/>
                      <a:pt x="119" y="80"/>
                      <a:pt x="119" y="80"/>
                    </a:cubicBezTo>
                    <a:cubicBezTo>
                      <a:pt x="88" y="98"/>
                      <a:pt x="88" y="98"/>
                      <a:pt x="88" y="98"/>
                    </a:cubicBezTo>
                    <a:cubicBezTo>
                      <a:pt x="82" y="89"/>
                      <a:pt x="82" y="89"/>
                      <a:pt x="82" y="89"/>
                    </a:cubicBezTo>
                    <a:cubicBezTo>
                      <a:pt x="89" y="83"/>
                      <a:pt x="95" y="77"/>
                      <a:pt x="98" y="70"/>
                    </a:cubicBezTo>
                    <a:cubicBezTo>
                      <a:pt x="102" y="63"/>
                      <a:pt x="103" y="56"/>
                      <a:pt x="102" y="49"/>
                    </a:cubicBezTo>
                    <a:cubicBezTo>
                      <a:pt x="102" y="45"/>
                      <a:pt x="100" y="42"/>
                      <a:pt x="99" y="40"/>
                    </a:cubicBezTo>
                    <a:cubicBezTo>
                      <a:pt x="97" y="39"/>
                      <a:pt x="93" y="39"/>
                      <a:pt x="87" y="40"/>
                    </a:cubicBezTo>
                    <a:cubicBezTo>
                      <a:pt x="71" y="41"/>
                      <a:pt x="71" y="41"/>
                      <a:pt x="71" y="41"/>
                    </a:cubicBezTo>
                    <a:cubicBezTo>
                      <a:pt x="72" y="46"/>
                      <a:pt x="72" y="46"/>
                      <a:pt x="72" y="46"/>
                    </a:cubicBezTo>
                    <a:cubicBezTo>
                      <a:pt x="72" y="51"/>
                      <a:pt x="74" y="54"/>
                      <a:pt x="76" y="56"/>
                    </a:cubicBezTo>
                    <a:cubicBezTo>
                      <a:pt x="79" y="57"/>
                      <a:pt x="84" y="58"/>
                      <a:pt x="91" y="57"/>
                    </a:cubicBezTo>
                    <a:cubicBezTo>
                      <a:pt x="92" y="68"/>
                      <a:pt x="92" y="68"/>
                      <a:pt x="92" y="68"/>
                    </a:cubicBezTo>
                    <a:cubicBezTo>
                      <a:pt x="42" y="74"/>
                      <a:pt x="42" y="74"/>
                      <a:pt x="42" y="74"/>
                    </a:cubicBezTo>
                    <a:cubicBezTo>
                      <a:pt x="41" y="63"/>
                      <a:pt x="41" y="63"/>
                      <a:pt x="41" y="63"/>
                    </a:cubicBezTo>
                    <a:cubicBezTo>
                      <a:pt x="47" y="62"/>
                      <a:pt x="52" y="60"/>
                      <a:pt x="55" y="57"/>
                    </a:cubicBezTo>
                    <a:cubicBezTo>
                      <a:pt x="57" y="55"/>
                      <a:pt x="58" y="52"/>
                      <a:pt x="58" y="48"/>
                    </a:cubicBezTo>
                    <a:cubicBezTo>
                      <a:pt x="57" y="43"/>
                      <a:pt x="57" y="43"/>
                      <a:pt x="57" y="43"/>
                    </a:cubicBezTo>
                    <a:cubicBezTo>
                      <a:pt x="32" y="46"/>
                      <a:pt x="32" y="46"/>
                      <a:pt x="32" y="46"/>
                    </a:cubicBezTo>
                    <a:cubicBezTo>
                      <a:pt x="26" y="47"/>
                      <a:pt x="22" y="48"/>
                      <a:pt x="21" y="50"/>
                    </a:cubicBezTo>
                    <a:cubicBezTo>
                      <a:pt x="19" y="52"/>
                      <a:pt x="19" y="55"/>
                      <a:pt x="19" y="59"/>
                    </a:cubicBezTo>
                    <a:cubicBezTo>
                      <a:pt x="20" y="66"/>
                      <a:pt x="24" y="73"/>
                      <a:pt x="30" y="80"/>
                    </a:cubicBezTo>
                    <a:cubicBezTo>
                      <a:pt x="36" y="86"/>
                      <a:pt x="44" y="92"/>
                      <a:pt x="54" y="96"/>
                    </a:cubicBezTo>
                    <a:cubicBezTo>
                      <a:pt x="50" y="106"/>
                      <a:pt x="50" y="106"/>
                      <a:pt x="50" y="106"/>
                    </a:cubicBezTo>
                    <a:cubicBezTo>
                      <a:pt x="10" y="96"/>
                      <a:pt x="10" y="96"/>
                      <a:pt x="10" y="96"/>
                    </a:cubicBezTo>
                    <a:cubicBezTo>
                      <a:pt x="0" y="13"/>
                      <a:pt x="0" y="13"/>
                      <a:pt x="0" y="13"/>
                    </a:cubicBezTo>
                    <a:cubicBezTo>
                      <a:pt x="14" y="11"/>
                      <a:pt x="14" y="11"/>
                      <a:pt x="14" y="11"/>
                    </a:cubicBezTo>
                    <a:cubicBezTo>
                      <a:pt x="14" y="16"/>
                      <a:pt x="16" y="18"/>
                      <a:pt x="18" y="20"/>
                    </a:cubicBezTo>
                    <a:cubicBezTo>
                      <a:pt x="21" y="21"/>
                      <a:pt x="26" y="21"/>
                      <a:pt x="35" y="20"/>
                    </a:cubicBezTo>
                    <a:cubicBezTo>
                      <a:pt x="77" y="15"/>
                      <a:pt x="77" y="15"/>
                      <a:pt x="77" y="15"/>
                    </a:cubicBezTo>
                    <a:cubicBezTo>
                      <a:pt x="86" y="14"/>
                      <a:pt x="91" y="12"/>
                      <a:pt x="94" y="11"/>
                    </a:cubicBezTo>
                    <a:cubicBezTo>
                      <a:pt x="96" y="9"/>
                      <a:pt x="96" y="6"/>
                      <a:pt x="96" y="1"/>
                    </a:cubicBezTo>
                    <a:lnTo>
                      <a:pt x="109" y="0"/>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2" name="Freeform 211"/>
              <p:cNvSpPr/>
              <p:nvPr/>
            </p:nvSpPr>
            <p:spPr bwMode="auto">
              <a:xfrm>
                <a:off x="1947" y="4041"/>
                <a:ext cx="271" cy="241"/>
              </a:xfrm>
              <a:custGeom>
                <a:avLst/>
                <a:gdLst>
                  <a:gd name="T0" fmla="*/ 117 w 126"/>
                  <a:gd name="T1" fmla="*/ 55 h 113"/>
                  <a:gd name="T2" fmla="*/ 123 w 126"/>
                  <a:gd name="T3" fmla="*/ 56 h 113"/>
                  <a:gd name="T4" fmla="*/ 126 w 126"/>
                  <a:gd name="T5" fmla="*/ 64 h 113"/>
                  <a:gd name="T6" fmla="*/ 94 w 126"/>
                  <a:gd name="T7" fmla="*/ 86 h 113"/>
                  <a:gd name="T8" fmla="*/ 86 w 126"/>
                  <a:gd name="T9" fmla="*/ 77 h 113"/>
                  <a:gd name="T10" fmla="*/ 101 w 126"/>
                  <a:gd name="T11" fmla="*/ 56 h 113"/>
                  <a:gd name="T12" fmla="*/ 101 w 126"/>
                  <a:gd name="T13" fmla="*/ 39 h 113"/>
                  <a:gd name="T14" fmla="*/ 84 w 126"/>
                  <a:gd name="T15" fmla="*/ 26 h 113"/>
                  <a:gd name="T16" fmla="*/ 53 w 126"/>
                  <a:gd name="T17" fmla="*/ 32 h 113"/>
                  <a:gd name="T18" fmla="*/ 26 w 126"/>
                  <a:gd name="T19" fmla="*/ 48 h 113"/>
                  <a:gd name="T20" fmla="*/ 23 w 126"/>
                  <a:gd name="T21" fmla="*/ 68 h 113"/>
                  <a:gd name="T22" fmla="*/ 33 w 126"/>
                  <a:gd name="T23" fmla="*/ 80 h 113"/>
                  <a:gd name="T24" fmla="*/ 48 w 126"/>
                  <a:gd name="T25" fmla="*/ 80 h 113"/>
                  <a:gd name="T26" fmla="*/ 55 w 126"/>
                  <a:gd name="T27" fmla="*/ 74 h 113"/>
                  <a:gd name="T28" fmla="*/ 54 w 126"/>
                  <a:gd name="T29" fmla="*/ 65 h 113"/>
                  <a:gd name="T30" fmla="*/ 66 w 126"/>
                  <a:gd name="T31" fmla="*/ 60 h 113"/>
                  <a:gd name="T32" fmla="*/ 83 w 126"/>
                  <a:gd name="T33" fmla="*/ 102 h 113"/>
                  <a:gd name="T34" fmla="*/ 71 w 126"/>
                  <a:gd name="T35" fmla="*/ 107 h 113"/>
                  <a:gd name="T36" fmla="*/ 63 w 126"/>
                  <a:gd name="T37" fmla="*/ 100 h 113"/>
                  <a:gd name="T38" fmla="*/ 51 w 126"/>
                  <a:gd name="T39" fmla="*/ 103 h 113"/>
                  <a:gd name="T40" fmla="*/ 24 w 126"/>
                  <a:gd name="T41" fmla="*/ 113 h 113"/>
                  <a:gd name="T42" fmla="*/ 18 w 126"/>
                  <a:gd name="T43" fmla="*/ 100 h 113"/>
                  <a:gd name="T44" fmla="*/ 26 w 126"/>
                  <a:gd name="T45" fmla="*/ 93 h 113"/>
                  <a:gd name="T46" fmla="*/ 13 w 126"/>
                  <a:gd name="T47" fmla="*/ 83 h 113"/>
                  <a:gd name="T48" fmla="*/ 5 w 126"/>
                  <a:gd name="T49" fmla="*/ 69 h 113"/>
                  <a:gd name="T50" fmla="*/ 8 w 126"/>
                  <a:gd name="T51" fmla="*/ 33 h 113"/>
                  <a:gd name="T52" fmla="*/ 44 w 126"/>
                  <a:gd name="T53" fmla="*/ 6 h 113"/>
                  <a:gd name="T54" fmla="*/ 87 w 126"/>
                  <a:gd name="T55" fmla="*/ 5 h 113"/>
                  <a:gd name="T56" fmla="*/ 115 w 126"/>
                  <a:gd name="T57" fmla="*/ 33 h 113"/>
                  <a:gd name="T58" fmla="*/ 118 w 126"/>
                  <a:gd name="T59" fmla="*/ 43 h 113"/>
                  <a:gd name="T60" fmla="*/ 117 w 126"/>
                  <a:gd name="T61" fmla="*/ 5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6" h="113">
                    <a:moveTo>
                      <a:pt x="117" y="55"/>
                    </a:moveTo>
                    <a:cubicBezTo>
                      <a:pt x="123" y="56"/>
                      <a:pt x="123" y="56"/>
                      <a:pt x="123" y="56"/>
                    </a:cubicBezTo>
                    <a:cubicBezTo>
                      <a:pt x="126" y="64"/>
                      <a:pt x="126" y="64"/>
                      <a:pt x="126" y="64"/>
                    </a:cubicBezTo>
                    <a:cubicBezTo>
                      <a:pt x="94" y="86"/>
                      <a:pt x="94" y="86"/>
                      <a:pt x="94" y="86"/>
                    </a:cubicBezTo>
                    <a:cubicBezTo>
                      <a:pt x="86" y="77"/>
                      <a:pt x="86" y="77"/>
                      <a:pt x="86" y="77"/>
                    </a:cubicBezTo>
                    <a:cubicBezTo>
                      <a:pt x="93" y="69"/>
                      <a:pt x="98" y="62"/>
                      <a:pt x="101" y="56"/>
                    </a:cubicBezTo>
                    <a:cubicBezTo>
                      <a:pt x="103" y="50"/>
                      <a:pt x="103" y="44"/>
                      <a:pt x="101" y="39"/>
                    </a:cubicBezTo>
                    <a:cubicBezTo>
                      <a:pt x="98" y="31"/>
                      <a:pt x="93" y="27"/>
                      <a:pt x="84" y="26"/>
                    </a:cubicBezTo>
                    <a:cubicBezTo>
                      <a:pt x="76" y="25"/>
                      <a:pt x="66" y="27"/>
                      <a:pt x="53" y="32"/>
                    </a:cubicBezTo>
                    <a:cubicBezTo>
                      <a:pt x="40" y="36"/>
                      <a:pt x="32" y="42"/>
                      <a:pt x="26" y="48"/>
                    </a:cubicBezTo>
                    <a:cubicBezTo>
                      <a:pt x="21" y="54"/>
                      <a:pt x="20" y="61"/>
                      <a:pt x="23" y="68"/>
                    </a:cubicBezTo>
                    <a:cubicBezTo>
                      <a:pt x="25" y="74"/>
                      <a:pt x="29" y="78"/>
                      <a:pt x="33" y="80"/>
                    </a:cubicBezTo>
                    <a:cubicBezTo>
                      <a:pt x="38" y="82"/>
                      <a:pt x="43" y="82"/>
                      <a:pt x="48" y="80"/>
                    </a:cubicBezTo>
                    <a:cubicBezTo>
                      <a:pt x="52" y="79"/>
                      <a:pt x="54" y="77"/>
                      <a:pt x="55" y="74"/>
                    </a:cubicBezTo>
                    <a:cubicBezTo>
                      <a:pt x="56" y="72"/>
                      <a:pt x="56" y="69"/>
                      <a:pt x="54" y="65"/>
                    </a:cubicBezTo>
                    <a:cubicBezTo>
                      <a:pt x="66" y="60"/>
                      <a:pt x="66" y="60"/>
                      <a:pt x="66" y="60"/>
                    </a:cubicBezTo>
                    <a:cubicBezTo>
                      <a:pt x="83" y="102"/>
                      <a:pt x="83" y="102"/>
                      <a:pt x="83" y="102"/>
                    </a:cubicBezTo>
                    <a:cubicBezTo>
                      <a:pt x="71" y="107"/>
                      <a:pt x="71" y="107"/>
                      <a:pt x="71" y="107"/>
                    </a:cubicBezTo>
                    <a:cubicBezTo>
                      <a:pt x="68" y="103"/>
                      <a:pt x="66" y="101"/>
                      <a:pt x="63" y="100"/>
                    </a:cubicBezTo>
                    <a:cubicBezTo>
                      <a:pt x="61" y="100"/>
                      <a:pt x="57" y="101"/>
                      <a:pt x="51" y="103"/>
                    </a:cubicBezTo>
                    <a:cubicBezTo>
                      <a:pt x="24" y="113"/>
                      <a:pt x="24" y="113"/>
                      <a:pt x="24" y="113"/>
                    </a:cubicBezTo>
                    <a:cubicBezTo>
                      <a:pt x="18" y="100"/>
                      <a:pt x="18" y="100"/>
                      <a:pt x="18" y="100"/>
                    </a:cubicBezTo>
                    <a:cubicBezTo>
                      <a:pt x="26" y="93"/>
                      <a:pt x="26" y="93"/>
                      <a:pt x="26" y="93"/>
                    </a:cubicBezTo>
                    <a:cubicBezTo>
                      <a:pt x="21" y="90"/>
                      <a:pt x="17" y="87"/>
                      <a:pt x="13" y="83"/>
                    </a:cubicBezTo>
                    <a:cubicBezTo>
                      <a:pt x="10" y="79"/>
                      <a:pt x="7" y="75"/>
                      <a:pt x="5" y="69"/>
                    </a:cubicBezTo>
                    <a:cubicBezTo>
                      <a:pt x="0" y="57"/>
                      <a:pt x="2" y="45"/>
                      <a:pt x="8" y="33"/>
                    </a:cubicBezTo>
                    <a:cubicBezTo>
                      <a:pt x="16" y="22"/>
                      <a:pt x="27" y="13"/>
                      <a:pt x="44" y="6"/>
                    </a:cubicBezTo>
                    <a:cubicBezTo>
                      <a:pt x="59" y="0"/>
                      <a:pt x="74" y="0"/>
                      <a:pt x="87" y="5"/>
                    </a:cubicBezTo>
                    <a:cubicBezTo>
                      <a:pt x="100" y="10"/>
                      <a:pt x="110" y="19"/>
                      <a:pt x="115" y="33"/>
                    </a:cubicBezTo>
                    <a:cubicBezTo>
                      <a:pt x="116" y="36"/>
                      <a:pt x="117" y="40"/>
                      <a:pt x="118" y="43"/>
                    </a:cubicBezTo>
                    <a:cubicBezTo>
                      <a:pt x="118" y="47"/>
                      <a:pt x="118" y="51"/>
                      <a:pt x="117" y="55"/>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3" name="Freeform 212"/>
              <p:cNvSpPr>
                <a:spLocks noEditPoints="1"/>
              </p:cNvSpPr>
              <p:nvPr/>
            </p:nvSpPr>
            <p:spPr bwMode="auto">
              <a:xfrm>
                <a:off x="2028" y="4211"/>
                <a:ext cx="281" cy="321"/>
              </a:xfrm>
              <a:custGeom>
                <a:avLst/>
                <a:gdLst>
                  <a:gd name="T0" fmla="*/ 91 w 133"/>
                  <a:gd name="T1" fmla="*/ 46 h 150"/>
                  <a:gd name="T2" fmla="*/ 102 w 133"/>
                  <a:gd name="T3" fmla="*/ 43 h 150"/>
                  <a:gd name="T4" fmla="*/ 108 w 133"/>
                  <a:gd name="T5" fmla="*/ 50 h 150"/>
                  <a:gd name="T6" fmla="*/ 112 w 133"/>
                  <a:gd name="T7" fmla="*/ 66 h 150"/>
                  <a:gd name="T8" fmla="*/ 104 w 133"/>
                  <a:gd name="T9" fmla="*/ 77 h 150"/>
                  <a:gd name="T10" fmla="*/ 89 w 133"/>
                  <a:gd name="T11" fmla="*/ 77 h 150"/>
                  <a:gd name="T12" fmla="*/ 75 w 133"/>
                  <a:gd name="T13" fmla="*/ 61 h 150"/>
                  <a:gd name="T14" fmla="*/ 74 w 133"/>
                  <a:gd name="T15" fmla="*/ 58 h 150"/>
                  <a:gd name="T16" fmla="*/ 73 w 133"/>
                  <a:gd name="T17" fmla="*/ 56 h 150"/>
                  <a:gd name="T18" fmla="*/ 91 w 133"/>
                  <a:gd name="T19" fmla="*/ 46 h 150"/>
                  <a:gd name="T20" fmla="*/ 85 w 133"/>
                  <a:gd name="T21" fmla="*/ 7 h 150"/>
                  <a:gd name="T22" fmla="*/ 86 w 133"/>
                  <a:gd name="T23" fmla="*/ 17 h 150"/>
                  <a:gd name="T24" fmla="*/ 73 w 133"/>
                  <a:gd name="T25" fmla="*/ 27 h 150"/>
                  <a:gd name="T26" fmla="*/ 35 w 133"/>
                  <a:gd name="T27" fmla="*/ 47 h 150"/>
                  <a:gd name="T28" fmla="*/ 20 w 133"/>
                  <a:gd name="T29" fmla="*/ 53 h 150"/>
                  <a:gd name="T30" fmla="*/ 12 w 133"/>
                  <a:gd name="T31" fmla="*/ 46 h 150"/>
                  <a:gd name="T32" fmla="*/ 0 w 133"/>
                  <a:gd name="T33" fmla="*/ 53 h 150"/>
                  <a:gd name="T34" fmla="*/ 24 w 133"/>
                  <a:gd name="T35" fmla="*/ 96 h 150"/>
                  <a:gd name="T36" fmla="*/ 36 w 133"/>
                  <a:gd name="T37" fmla="*/ 90 h 150"/>
                  <a:gd name="T38" fmla="*/ 34 w 133"/>
                  <a:gd name="T39" fmla="*/ 80 h 150"/>
                  <a:gd name="T40" fmla="*/ 48 w 133"/>
                  <a:gd name="T41" fmla="*/ 70 h 150"/>
                  <a:gd name="T42" fmla="*/ 60 w 133"/>
                  <a:gd name="T43" fmla="*/ 63 h 150"/>
                  <a:gd name="T44" fmla="*/ 65 w 133"/>
                  <a:gd name="T45" fmla="*/ 72 h 150"/>
                  <a:gd name="T46" fmla="*/ 38 w 133"/>
                  <a:gd name="T47" fmla="*/ 122 h 150"/>
                  <a:gd name="T48" fmla="*/ 53 w 133"/>
                  <a:gd name="T49" fmla="*/ 150 h 150"/>
                  <a:gd name="T50" fmla="*/ 65 w 133"/>
                  <a:gd name="T51" fmla="*/ 143 h 150"/>
                  <a:gd name="T52" fmla="*/ 63 w 133"/>
                  <a:gd name="T53" fmla="*/ 134 h 150"/>
                  <a:gd name="T54" fmla="*/ 66 w 133"/>
                  <a:gd name="T55" fmla="*/ 124 h 150"/>
                  <a:gd name="T56" fmla="*/ 80 w 133"/>
                  <a:gd name="T57" fmla="*/ 94 h 150"/>
                  <a:gd name="T58" fmla="*/ 98 w 133"/>
                  <a:gd name="T59" fmla="*/ 104 h 150"/>
                  <a:gd name="T60" fmla="*/ 117 w 133"/>
                  <a:gd name="T61" fmla="*/ 100 h 150"/>
                  <a:gd name="T62" fmla="*/ 132 w 133"/>
                  <a:gd name="T63" fmla="*/ 80 h 150"/>
                  <a:gd name="T64" fmla="*/ 124 w 133"/>
                  <a:gd name="T65" fmla="*/ 50 h 150"/>
                  <a:gd name="T66" fmla="*/ 97 w 133"/>
                  <a:gd name="T67" fmla="*/ 0 h 150"/>
                  <a:gd name="T68" fmla="*/ 85 w 133"/>
                  <a:gd name="T69" fmla="*/ 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 h="150">
                    <a:moveTo>
                      <a:pt x="91" y="46"/>
                    </a:moveTo>
                    <a:cubicBezTo>
                      <a:pt x="96" y="44"/>
                      <a:pt x="99" y="43"/>
                      <a:pt x="102" y="43"/>
                    </a:cubicBezTo>
                    <a:cubicBezTo>
                      <a:pt x="104" y="44"/>
                      <a:pt x="106" y="46"/>
                      <a:pt x="108" y="50"/>
                    </a:cubicBezTo>
                    <a:cubicBezTo>
                      <a:pt x="112" y="56"/>
                      <a:pt x="113" y="61"/>
                      <a:pt x="112" y="66"/>
                    </a:cubicBezTo>
                    <a:cubicBezTo>
                      <a:pt x="111" y="71"/>
                      <a:pt x="109" y="74"/>
                      <a:pt x="104" y="77"/>
                    </a:cubicBezTo>
                    <a:cubicBezTo>
                      <a:pt x="99" y="80"/>
                      <a:pt x="94" y="80"/>
                      <a:pt x="89" y="77"/>
                    </a:cubicBezTo>
                    <a:cubicBezTo>
                      <a:pt x="85" y="74"/>
                      <a:pt x="80" y="69"/>
                      <a:pt x="75" y="61"/>
                    </a:cubicBezTo>
                    <a:cubicBezTo>
                      <a:pt x="75" y="60"/>
                      <a:pt x="74" y="59"/>
                      <a:pt x="74" y="58"/>
                    </a:cubicBezTo>
                    <a:cubicBezTo>
                      <a:pt x="73" y="57"/>
                      <a:pt x="73" y="57"/>
                      <a:pt x="73" y="56"/>
                    </a:cubicBezTo>
                    <a:lnTo>
                      <a:pt x="91" y="46"/>
                    </a:lnTo>
                    <a:close/>
                    <a:moveTo>
                      <a:pt x="85" y="7"/>
                    </a:moveTo>
                    <a:cubicBezTo>
                      <a:pt x="87" y="11"/>
                      <a:pt x="87" y="14"/>
                      <a:pt x="86" y="17"/>
                    </a:cubicBezTo>
                    <a:cubicBezTo>
                      <a:pt x="85" y="20"/>
                      <a:pt x="80" y="23"/>
                      <a:pt x="73" y="27"/>
                    </a:cubicBezTo>
                    <a:cubicBezTo>
                      <a:pt x="35" y="47"/>
                      <a:pt x="35" y="47"/>
                      <a:pt x="35" y="47"/>
                    </a:cubicBezTo>
                    <a:cubicBezTo>
                      <a:pt x="28" y="51"/>
                      <a:pt x="22" y="53"/>
                      <a:pt x="20" y="53"/>
                    </a:cubicBezTo>
                    <a:cubicBezTo>
                      <a:pt x="17" y="53"/>
                      <a:pt x="14" y="50"/>
                      <a:pt x="12" y="46"/>
                    </a:cubicBezTo>
                    <a:cubicBezTo>
                      <a:pt x="0" y="53"/>
                      <a:pt x="0" y="53"/>
                      <a:pt x="0" y="53"/>
                    </a:cubicBezTo>
                    <a:cubicBezTo>
                      <a:pt x="24" y="96"/>
                      <a:pt x="24" y="96"/>
                      <a:pt x="24" y="96"/>
                    </a:cubicBezTo>
                    <a:cubicBezTo>
                      <a:pt x="36" y="90"/>
                      <a:pt x="36" y="90"/>
                      <a:pt x="36" y="90"/>
                    </a:cubicBezTo>
                    <a:cubicBezTo>
                      <a:pt x="33" y="85"/>
                      <a:pt x="33" y="82"/>
                      <a:pt x="34" y="80"/>
                    </a:cubicBezTo>
                    <a:cubicBezTo>
                      <a:pt x="36" y="77"/>
                      <a:pt x="40" y="74"/>
                      <a:pt x="48" y="70"/>
                    </a:cubicBezTo>
                    <a:cubicBezTo>
                      <a:pt x="60" y="63"/>
                      <a:pt x="60" y="63"/>
                      <a:pt x="60" y="63"/>
                    </a:cubicBezTo>
                    <a:cubicBezTo>
                      <a:pt x="65" y="72"/>
                      <a:pt x="65" y="72"/>
                      <a:pt x="65" y="72"/>
                    </a:cubicBezTo>
                    <a:cubicBezTo>
                      <a:pt x="38" y="122"/>
                      <a:pt x="38" y="122"/>
                      <a:pt x="38" y="122"/>
                    </a:cubicBezTo>
                    <a:cubicBezTo>
                      <a:pt x="53" y="150"/>
                      <a:pt x="53" y="150"/>
                      <a:pt x="53" y="150"/>
                    </a:cubicBezTo>
                    <a:cubicBezTo>
                      <a:pt x="65" y="143"/>
                      <a:pt x="65" y="143"/>
                      <a:pt x="65" y="143"/>
                    </a:cubicBezTo>
                    <a:cubicBezTo>
                      <a:pt x="63" y="140"/>
                      <a:pt x="63" y="137"/>
                      <a:pt x="63" y="134"/>
                    </a:cubicBezTo>
                    <a:cubicBezTo>
                      <a:pt x="63" y="131"/>
                      <a:pt x="64" y="128"/>
                      <a:pt x="66" y="124"/>
                    </a:cubicBezTo>
                    <a:cubicBezTo>
                      <a:pt x="80" y="94"/>
                      <a:pt x="80" y="94"/>
                      <a:pt x="80" y="94"/>
                    </a:cubicBezTo>
                    <a:cubicBezTo>
                      <a:pt x="86" y="99"/>
                      <a:pt x="92" y="102"/>
                      <a:pt x="98" y="104"/>
                    </a:cubicBezTo>
                    <a:cubicBezTo>
                      <a:pt x="104" y="104"/>
                      <a:pt x="111" y="103"/>
                      <a:pt x="117" y="100"/>
                    </a:cubicBezTo>
                    <a:cubicBezTo>
                      <a:pt x="126" y="95"/>
                      <a:pt x="131" y="88"/>
                      <a:pt x="132" y="80"/>
                    </a:cubicBezTo>
                    <a:cubicBezTo>
                      <a:pt x="133" y="72"/>
                      <a:pt x="130" y="62"/>
                      <a:pt x="124" y="50"/>
                    </a:cubicBezTo>
                    <a:cubicBezTo>
                      <a:pt x="97" y="0"/>
                      <a:pt x="97" y="0"/>
                      <a:pt x="97" y="0"/>
                    </a:cubicBezTo>
                    <a:lnTo>
                      <a:pt x="85" y="7"/>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4" name="Freeform 213"/>
              <p:cNvSpPr/>
              <p:nvPr/>
            </p:nvSpPr>
            <p:spPr bwMode="auto">
              <a:xfrm>
                <a:off x="2148" y="4412"/>
                <a:ext cx="261" cy="231"/>
              </a:xfrm>
              <a:custGeom>
                <a:avLst/>
                <a:gdLst>
                  <a:gd name="T0" fmla="*/ 90 w 119"/>
                  <a:gd name="T1" fmla="*/ 0 h 105"/>
                  <a:gd name="T2" fmla="*/ 119 w 119"/>
                  <a:gd name="T3" fmla="*/ 41 h 105"/>
                  <a:gd name="T4" fmla="*/ 108 w 119"/>
                  <a:gd name="T5" fmla="*/ 49 h 105"/>
                  <a:gd name="T6" fmla="*/ 100 w 119"/>
                  <a:gd name="T7" fmla="*/ 43 h 105"/>
                  <a:gd name="T8" fmla="*/ 85 w 119"/>
                  <a:gd name="T9" fmla="*/ 51 h 105"/>
                  <a:gd name="T10" fmla="*/ 50 w 119"/>
                  <a:gd name="T11" fmla="*/ 75 h 105"/>
                  <a:gd name="T12" fmla="*/ 38 w 119"/>
                  <a:gd name="T13" fmla="*/ 87 h 105"/>
                  <a:gd name="T14" fmla="*/ 41 w 119"/>
                  <a:gd name="T15" fmla="*/ 97 h 105"/>
                  <a:gd name="T16" fmla="*/ 30 w 119"/>
                  <a:gd name="T17" fmla="*/ 105 h 105"/>
                  <a:gd name="T18" fmla="*/ 0 w 119"/>
                  <a:gd name="T19" fmla="*/ 64 h 105"/>
                  <a:gd name="T20" fmla="*/ 11 w 119"/>
                  <a:gd name="T21" fmla="*/ 56 h 105"/>
                  <a:gd name="T22" fmla="*/ 20 w 119"/>
                  <a:gd name="T23" fmla="*/ 62 h 105"/>
                  <a:gd name="T24" fmla="*/ 35 w 119"/>
                  <a:gd name="T25" fmla="*/ 55 h 105"/>
                  <a:gd name="T26" fmla="*/ 70 w 119"/>
                  <a:gd name="T27" fmla="*/ 30 h 105"/>
                  <a:gd name="T28" fmla="*/ 81 w 119"/>
                  <a:gd name="T29" fmla="*/ 18 h 105"/>
                  <a:gd name="T30" fmla="*/ 79 w 119"/>
                  <a:gd name="T31" fmla="*/ 8 h 105"/>
                  <a:gd name="T32" fmla="*/ 90 w 119"/>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 h="105">
                    <a:moveTo>
                      <a:pt x="90" y="0"/>
                    </a:moveTo>
                    <a:cubicBezTo>
                      <a:pt x="119" y="41"/>
                      <a:pt x="119" y="41"/>
                      <a:pt x="119" y="41"/>
                    </a:cubicBezTo>
                    <a:cubicBezTo>
                      <a:pt x="108" y="49"/>
                      <a:pt x="108" y="49"/>
                      <a:pt x="108" y="49"/>
                    </a:cubicBezTo>
                    <a:cubicBezTo>
                      <a:pt x="105" y="45"/>
                      <a:pt x="102" y="43"/>
                      <a:pt x="100" y="43"/>
                    </a:cubicBezTo>
                    <a:cubicBezTo>
                      <a:pt x="97" y="43"/>
                      <a:pt x="92" y="46"/>
                      <a:pt x="85" y="51"/>
                    </a:cubicBezTo>
                    <a:cubicBezTo>
                      <a:pt x="50" y="75"/>
                      <a:pt x="50" y="75"/>
                      <a:pt x="50" y="75"/>
                    </a:cubicBezTo>
                    <a:cubicBezTo>
                      <a:pt x="43" y="80"/>
                      <a:pt x="39" y="84"/>
                      <a:pt x="38" y="87"/>
                    </a:cubicBezTo>
                    <a:cubicBezTo>
                      <a:pt x="38" y="90"/>
                      <a:pt x="38" y="93"/>
                      <a:pt x="41" y="97"/>
                    </a:cubicBezTo>
                    <a:cubicBezTo>
                      <a:pt x="30" y="105"/>
                      <a:pt x="30" y="105"/>
                      <a:pt x="30" y="105"/>
                    </a:cubicBezTo>
                    <a:cubicBezTo>
                      <a:pt x="0" y="64"/>
                      <a:pt x="0" y="64"/>
                      <a:pt x="0" y="64"/>
                    </a:cubicBezTo>
                    <a:cubicBezTo>
                      <a:pt x="11" y="56"/>
                      <a:pt x="11" y="56"/>
                      <a:pt x="11" y="56"/>
                    </a:cubicBezTo>
                    <a:cubicBezTo>
                      <a:pt x="14" y="60"/>
                      <a:pt x="17" y="62"/>
                      <a:pt x="20" y="62"/>
                    </a:cubicBezTo>
                    <a:cubicBezTo>
                      <a:pt x="23" y="62"/>
                      <a:pt x="28" y="59"/>
                      <a:pt x="35" y="55"/>
                    </a:cubicBezTo>
                    <a:cubicBezTo>
                      <a:pt x="70" y="30"/>
                      <a:pt x="70" y="30"/>
                      <a:pt x="70" y="30"/>
                    </a:cubicBezTo>
                    <a:cubicBezTo>
                      <a:pt x="77" y="25"/>
                      <a:pt x="81" y="21"/>
                      <a:pt x="81" y="18"/>
                    </a:cubicBezTo>
                    <a:cubicBezTo>
                      <a:pt x="82" y="16"/>
                      <a:pt x="82" y="12"/>
                      <a:pt x="79" y="8"/>
                    </a:cubicBezTo>
                    <a:lnTo>
                      <a:pt x="90" y="0"/>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5" name="Freeform 214"/>
              <p:cNvSpPr>
                <a:spLocks noEditPoints="1"/>
              </p:cNvSpPr>
              <p:nvPr/>
            </p:nvSpPr>
            <p:spPr bwMode="auto">
              <a:xfrm>
                <a:off x="2239" y="4512"/>
                <a:ext cx="281" cy="281"/>
              </a:xfrm>
              <a:custGeom>
                <a:avLst/>
                <a:gdLst>
                  <a:gd name="T0" fmla="*/ 88 w 133"/>
                  <a:gd name="T1" fmla="*/ 45 h 131"/>
                  <a:gd name="T2" fmla="*/ 98 w 133"/>
                  <a:gd name="T3" fmla="*/ 40 h 131"/>
                  <a:gd name="T4" fmla="*/ 105 w 133"/>
                  <a:gd name="T5" fmla="*/ 45 h 131"/>
                  <a:gd name="T6" fmla="*/ 111 w 133"/>
                  <a:gd name="T7" fmla="*/ 69 h 131"/>
                  <a:gd name="T8" fmla="*/ 92 w 133"/>
                  <a:gd name="T9" fmla="*/ 95 h 131"/>
                  <a:gd name="T10" fmla="*/ 64 w 133"/>
                  <a:gd name="T11" fmla="*/ 107 h 131"/>
                  <a:gd name="T12" fmla="*/ 41 w 133"/>
                  <a:gd name="T13" fmla="*/ 97 h 131"/>
                  <a:gd name="T14" fmla="*/ 37 w 133"/>
                  <a:gd name="T15" fmla="*/ 89 h 131"/>
                  <a:gd name="T16" fmla="*/ 45 w 133"/>
                  <a:gd name="T17" fmla="*/ 80 h 131"/>
                  <a:gd name="T18" fmla="*/ 88 w 133"/>
                  <a:gd name="T19" fmla="*/ 45 h 131"/>
                  <a:gd name="T20" fmla="*/ 76 w 133"/>
                  <a:gd name="T21" fmla="*/ 8 h 131"/>
                  <a:gd name="T22" fmla="*/ 78 w 133"/>
                  <a:gd name="T23" fmla="*/ 17 h 131"/>
                  <a:gd name="T24" fmla="*/ 67 w 133"/>
                  <a:gd name="T25" fmla="*/ 29 h 131"/>
                  <a:gd name="T26" fmla="*/ 34 w 133"/>
                  <a:gd name="T27" fmla="*/ 56 h 131"/>
                  <a:gd name="T28" fmla="*/ 19 w 133"/>
                  <a:gd name="T29" fmla="*/ 64 h 131"/>
                  <a:gd name="T30" fmla="*/ 11 w 133"/>
                  <a:gd name="T31" fmla="*/ 60 h 131"/>
                  <a:gd name="T32" fmla="*/ 0 w 133"/>
                  <a:gd name="T33" fmla="*/ 68 h 131"/>
                  <a:gd name="T34" fmla="*/ 31 w 133"/>
                  <a:gd name="T35" fmla="*/ 106 h 131"/>
                  <a:gd name="T36" fmla="*/ 68 w 133"/>
                  <a:gd name="T37" fmla="*/ 130 h 131"/>
                  <a:gd name="T38" fmla="*/ 109 w 133"/>
                  <a:gd name="T39" fmla="*/ 116 h 131"/>
                  <a:gd name="T40" fmla="*/ 132 w 133"/>
                  <a:gd name="T41" fmla="*/ 79 h 131"/>
                  <a:gd name="T42" fmla="*/ 117 w 133"/>
                  <a:gd name="T43" fmla="*/ 37 h 131"/>
                  <a:gd name="T44" fmla="*/ 86 w 133"/>
                  <a:gd name="T45" fmla="*/ 0 h 131"/>
                  <a:gd name="T46" fmla="*/ 76 w 133"/>
                  <a:gd name="T47" fmla="*/ 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3" h="131">
                    <a:moveTo>
                      <a:pt x="88" y="45"/>
                    </a:moveTo>
                    <a:cubicBezTo>
                      <a:pt x="93" y="42"/>
                      <a:pt x="96" y="40"/>
                      <a:pt x="98" y="40"/>
                    </a:cubicBezTo>
                    <a:cubicBezTo>
                      <a:pt x="100" y="40"/>
                      <a:pt x="103" y="42"/>
                      <a:pt x="105" y="45"/>
                    </a:cubicBezTo>
                    <a:cubicBezTo>
                      <a:pt x="111" y="52"/>
                      <a:pt x="113" y="60"/>
                      <a:pt x="111" y="69"/>
                    </a:cubicBezTo>
                    <a:cubicBezTo>
                      <a:pt x="109" y="78"/>
                      <a:pt x="103" y="87"/>
                      <a:pt x="92" y="95"/>
                    </a:cubicBezTo>
                    <a:cubicBezTo>
                      <a:pt x="82" y="103"/>
                      <a:pt x="73" y="107"/>
                      <a:pt x="64" y="107"/>
                    </a:cubicBezTo>
                    <a:cubicBezTo>
                      <a:pt x="54" y="108"/>
                      <a:pt x="47" y="104"/>
                      <a:pt x="41" y="97"/>
                    </a:cubicBezTo>
                    <a:cubicBezTo>
                      <a:pt x="38" y="93"/>
                      <a:pt x="37" y="91"/>
                      <a:pt x="37" y="89"/>
                    </a:cubicBezTo>
                    <a:cubicBezTo>
                      <a:pt x="37" y="87"/>
                      <a:pt x="40" y="84"/>
                      <a:pt x="45" y="80"/>
                    </a:cubicBezTo>
                    <a:lnTo>
                      <a:pt x="88" y="45"/>
                    </a:lnTo>
                    <a:close/>
                    <a:moveTo>
                      <a:pt x="76" y="8"/>
                    </a:moveTo>
                    <a:cubicBezTo>
                      <a:pt x="78" y="12"/>
                      <a:pt x="79" y="15"/>
                      <a:pt x="78" y="17"/>
                    </a:cubicBezTo>
                    <a:cubicBezTo>
                      <a:pt x="78" y="20"/>
                      <a:pt x="74" y="24"/>
                      <a:pt x="67" y="29"/>
                    </a:cubicBezTo>
                    <a:cubicBezTo>
                      <a:pt x="34" y="56"/>
                      <a:pt x="34" y="56"/>
                      <a:pt x="34" y="56"/>
                    </a:cubicBezTo>
                    <a:cubicBezTo>
                      <a:pt x="27" y="61"/>
                      <a:pt x="22" y="64"/>
                      <a:pt x="19" y="64"/>
                    </a:cubicBezTo>
                    <a:cubicBezTo>
                      <a:pt x="16" y="65"/>
                      <a:pt x="14" y="63"/>
                      <a:pt x="11" y="60"/>
                    </a:cubicBezTo>
                    <a:cubicBezTo>
                      <a:pt x="0" y="68"/>
                      <a:pt x="0" y="68"/>
                      <a:pt x="0" y="68"/>
                    </a:cubicBezTo>
                    <a:cubicBezTo>
                      <a:pt x="31" y="106"/>
                      <a:pt x="31" y="106"/>
                      <a:pt x="31" y="106"/>
                    </a:cubicBezTo>
                    <a:cubicBezTo>
                      <a:pt x="42" y="120"/>
                      <a:pt x="55" y="128"/>
                      <a:pt x="68" y="130"/>
                    </a:cubicBezTo>
                    <a:cubicBezTo>
                      <a:pt x="82" y="131"/>
                      <a:pt x="96" y="127"/>
                      <a:pt x="109" y="116"/>
                    </a:cubicBezTo>
                    <a:cubicBezTo>
                      <a:pt x="123" y="104"/>
                      <a:pt x="131" y="92"/>
                      <a:pt x="132" y="79"/>
                    </a:cubicBezTo>
                    <a:cubicBezTo>
                      <a:pt x="133" y="66"/>
                      <a:pt x="128" y="52"/>
                      <a:pt x="117" y="37"/>
                    </a:cubicBezTo>
                    <a:cubicBezTo>
                      <a:pt x="86" y="0"/>
                      <a:pt x="86" y="0"/>
                      <a:pt x="86" y="0"/>
                    </a:cubicBezTo>
                    <a:lnTo>
                      <a:pt x="76" y="8"/>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6" name="Freeform 215"/>
              <p:cNvSpPr/>
              <p:nvPr/>
            </p:nvSpPr>
            <p:spPr bwMode="auto">
              <a:xfrm>
                <a:off x="2530" y="4773"/>
                <a:ext cx="251" cy="241"/>
              </a:xfrm>
              <a:custGeom>
                <a:avLst/>
                <a:gdLst>
                  <a:gd name="T0" fmla="*/ 105 w 117"/>
                  <a:gd name="T1" fmla="*/ 32 h 115"/>
                  <a:gd name="T2" fmla="*/ 111 w 117"/>
                  <a:gd name="T3" fmla="*/ 28 h 115"/>
                  <a:gd name="T4" fmla="*/ 117 w 117"/>
                  <a:gd name="T5" fmla="*/ 32 h 115"/>
                  <a:gd name="T6" fmla="*/ 103 w 117"/>
                  <a:gd name="T7" fmla="*/ 72 h 115"/>
                  <a:gd name="T8" fmla="*/ 92 w 117"/>
                  <a:gd name="T9" fmla="*/ 69 h 115"/>
                  <a:gd name="T10" fmla="*/ 94 w 117"/>
                  <a:gd name="T11" fmla="*/ 43 h 115"/>
                  <a:gd name="T12" fmla="*/ 84 w 117"/>
                  <a:gd name="T13" fmla="*/ 25 h 115"/>
                  <a:gd name="T14" fmla="*/ 62 w 117"/>
                  <a:gd name="T15" fmla="*/ 23 h 115"/>
                  <a:gd name="T16" fmla="*/ 37 w 117"/>
                  <a:gd name="T17" fmla="*/ 43 h 115"/>
                  <a:gd name="T18" fmla="*/ 24 w 117"/>
                  <a:gd name="T19" fmla="*/ 72 h 115"/>
                  <a:gd name="T20" fmla="*/ 34 w 117"/>
                  <a:gd name="T21" fmla="*/ 93 h 115"/>
                  <a:gd name="T22" fmla="*/ 53 w 117"/>
                  <a:gd name="T23" fmla="*/ 99 h 115"/>
                  <a:gd name="T24" fmla="*/ 76 w 117"/>
                  <a:gd name="T25" fmla="*/ 94 h 115"/>
                  <a:gd name="T26" fmla="*/ 82 w 117"/>
                  <a:gd name="T27" fmla="*/ 106 h 115"/>
                  <a:gd name="T28" fmla="*/ 50 w 117"/>
                  <a:gd name="T29" fmla="*/ 114 h 115"/>
                  <a:gd name="T30" fmla="*/ 22 w 117"/>
                  <a:gd name="T31" fmla="*/ 104 h 115"/>
                  <a:gd name="T32" fmla="*/ 1 w 117"/>
                  <a:gd name="T33" fmla="*/ 68 h 115"/>
                  <a:gd name="T34" fmla="*/ 15 w 117"/>
                  <a:gd name="T35" fmla="*/ 26 h 115"/>
                  <a:gd name="T36" fmla="*/ 52 w 117"/>
                  <a:gd name="T37" fmla="*/ 3 h 115"/>
                  <a:gd name="T38" fmla="*/ 91 w 117"/>
                  <a:gd name="T39" fmla="*/ 12 h 115"/>
                  <a:gd name="T40" fmla="*/ 99 w 117"/>
                  <a:gd name="T41" fmla="*/ 20 h 115"/>
                  <a:gd name="T42" fmla="*/ 105 w 117"/>
                  <a:gd name="T43" fmla="*/ 3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7" h="115">
                    <a:moveTo>
                      <a:pt x="105" y="32"/>
                    </a:moveTo>
                    <a:cubicBezTo>
                      <a:pt x="111" y="28"/>
                      <a:pt x="111" y="28"/>
                      <a:pt x="111" y="28"/>
                    </a:cubicBezTo>
                    <a:cubicBezTo>
                      <a:pt x="117" y="32"/>
                      <a:pt x="117" y="32"/>
                      <a:pt x="117" y="32"/>
                    </a:cubicBezTo>
                    <a:cubicBezTo>
                      <a:pt x="103" y="72"/>
                      <a:pt x="103" y="72"/>
                      <a:pt x="103" y="72"/>
                    </a:cubicBezTo>
                    <a:cubicBezTo>
                      <a:pt x="92" y="69"/>
                      <a:pt x="92" y="69"/>
                      <a:pt x="92" y="69"/>
                    </a:cubicBezTo>
                    <a:cubicBezTo>
                      <a:pt x="95" y="59"/>
                      <a:pt x="95" y="51"/>
                      <a:pt x="94" y="43"/>
                    </a:cubicBezTo>
                    <a:cubicBezTo>
                      <a:pt x="93" y="35"/>
                      <a:pt x="89" y="29"/>
                      <a:pt x="84" y="25"/>
                    </a:cubicBezTo>
                    <a:cubicBezTo>
                      <a:pt x="78" y="20"/>
                      <a:pt x="70" y="19"/>
                      <a:pt x="62" y="23"/>
                    </a:cubicBezTo>
                    <a:cubicBezTo>
                      <a:pt x="53" y="26"/>
                      <a:pt x="45" y="32"/>
                      <a:pt x="37" y="43"/>
                    </a:cubicBezTo>
                    <a:cubicBezTo>
                      <a:pt x="29" y="53"/>
                      <a:pt x="25" y="63"/>
                      <a:pt x="24" y="72"/>
                    </a:cubicBezTo>
                    <a:cubicBezTo>
                      <a:pt x="24" y="81"/>
                      <a:pt x="27" y="88"/>
                      <a:pt x="34" y="93"/>
                    </a:cubicBezTo>
                    <a:cubicBezTo>
                      <a:pt x="39" y="97"/>
                      <a:pt x="45" y="99"/>
                      <a:pt x="53" y="99"/>
                    </a:cubicBezTo>
                    <a:cubicBezTo>
                      <a:pt x="60" y="99"/>
                      <a:pt x="68" y="98"/>
                      <a:pt x="76" y="94"/>
                    </a:cubicBezTo>
                    <a:cubicBezTo>
                      <a:pt x="82" y="106"/>
                      <a:pt x="82" y="106"/>
                      <a:pt x="82" y="106"/>
                    </a:cubicBezTo>
                    <a:cubicBezTo>
                      <a:pt x="70" y="112"/>
                      <a:pt x="60" y="115"/>
                      <a:pt x="50" y="114"/>
                    </a:cubicBezTo>
                    <a:cubicBezTo>
                      <a:pt x="40" y="114"/>
                      <a:pt x="30" y="110"/>
                      <a:pt x="22" y="104"/>
                    </a:cubicBezTo>
                    <a:cubicBezTo>
                      <a:pt x="9" y="94"/>
                      <a:pt x="2" y="82"/>
                      <a:pt x="1" y="68"/>
                    </a:cubicBezTo>
                    <a:cubicBezTo>
                      <a:pt x="0" y="54"/>
                      <a:pt x="4" y="40"/>
                      <a:pt x="15" y="26"/>
                    </a:cubicBezTo>
                    <a:cubicBezTo>
                      <a:pt x="25" y="13"/>
                      <a:pt x="37" y="5"/>
                      <a:pt x="52" y="3"/>
                    </a:cubicBezTo>
                    <a:cubicBezTo>
                      <a:pt x="66" y="0"/>
                      <a:pt x="79" y="3"/>
                      <a:pt x="91" y="12"/>
                    </a:cubicBezTo>
                    <a:cubicBezTo>
                      <a:pt x="94" y="14"/>
                      <a:pt x="96" y="17"/>
                      <a:pt x="99" y="20"/>
                    </a:cubicBezTo>
                    <a:cubicBezTo>
                      <a:pt x="101" y="24"/>
                      <a:pt x="103" y="28"/>
                      <a:pt x="105" y="32"/>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7" name="Freeform 216"/>
              <p:cNvSpPr>
                <a:spLocks noEditPoints="1"/>
              </p:cNvSpPr>
              <p:nvPr/>
            </p:nvSpPr>
            <p:spPr bwMode="auto">
              <a:xfrm>
                <a:off x="2731" y="4884"/>
                <a:ext cx="241" cy="261"/>
              </a:xfrm>
              <a:custGeom>
                <a:avLst/>
                <a:gdLst>
                  <a:gd name="T0" fmla="*/ 89 w 115"/>
                  <a:gd name="T1" fmla="*/ 39 h 119"/>
                  <a:gd name="T2" fmla="*/ 81 w 115"/>
                  <a:gd name="T3" fmla="*/ 70 h 119"/>
                  <a:gd name="T4" fmla="*/ 61 w 115"/>
                  <a:gd name="T5" fmla="*/ 96 h 119"/>
                  <a:gd name="T6" fmla="*/ 39 w 115"/>
                  <a:gd name="T7" fmla="*/ 98 h 119"/>
                  <a:gd name="T8" fmla="*/ 27 w 115"/>
                  <a:gd name="T9" fmla="*/ 80 h 119"/>
                  <a:gd name="T10" fmla="*/ 34 w 115"/>
                  <a:gd name="T11" fmla="*/ 48 h 119"/>
                  <a:gd name="T12" fmla="*/ 54 w 115"/>
                  <a:gd name="T13" fmla="*/ 22 h 119"/>
                  <a:gd name="T14" fmla="*/ 77 w 115"/>
                  <a:gd name="T15" fmla="*/ 20 h 119"/>
                  <a:gd name="T16" fmla="*/ 89 w 115"/>
                  <a:gd name="T17" fmla="*/ 39 h 119"/>
                  <a:gd name="T18" fmla="*/ 40 w 115"/>
                  <a:gd name="T19" fmla="*/ 6 h 119"/>
                  <a:gd name="T20" fmla="*/ 9 w 115"/>
                  <a:gd name="T21" fmla="*/ 37 h 119"/>
                  <a:gd name="T22" fmla="*/ 5 w 115"/>
                  <a:gd name="T23" fmla="*/ 80 h 119"/>
                  <a:gd name="T24" fmla="*/ 33 w 115"/>
                  <a:gd name="T25" fmla="*/ 111 h 119"/>
                  <a:gd name="T26" fmla="*/ 75 w 115"/>
                  <a:gd name="T27" fmla="*/ 113 h 119"/>
                  <a:gd name="T28" fmla="*/ 106 w 115"/>
                  <a:gd name="T29" fmla="*/ 82 h 119"/>
                  <a:gd name="T30" fmla="*/ 111 w 115"/>
                  <a:gd name="T31" fmla="*/ 39 h 119"/>
                  <a:gd name="T32" fmla="*/ 82 w 115"/>
                  <a:gd name="T33" fmla="*/ 8 h 119"/>
                  <a:gd name="T34" fmla="*/ 40 w 115"/>
                  <a:gd name="T35" fmla="*/ 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19">
                    <a:moveTo>
                      <a:pt x="89" y="39"/>
                    </a:moveTo>
                    <a:cubicBezTo>
                      <a:pt x="90" y="48"/>
                      <a:pt x="87" y="58"/>
                      <a:pt x="81" y="70"/>
                    </a:cubicBezTo>
                    <a:cubicBezTo>
                      <a:pt x="75" y="83"/>
                      <a:pt x="69" y="91"/>
                      <a:pt x="61" y="96"/>
                    </a:cubicBezTo>
                    <a:cubicBezTo>
                      <a:pt x="54" y="101"/>
                      <a:pt x="46" y="102"/>
                      <a:pt x="39" y="98"/>
                    </a:cubicBezTo>
                    <a:cubicBezTo>
                      <a:pt x="32" y="95"/>
                      <a:pt x="27" y="89"/>
                      <a:pt x="27" y="80"/>
                    </a:cubicBezTo>
                    <a:cubicBezTo>
                      <a:pt x="26" y="71"/>
                      <a:pt x="28" y="61"/>
                      <a:pt x="34" y="48"/>
                    </a:cubicBezTo>
                    <a:cubicBezTo>
                      <a:pt x="40" y="36"/>
                      <a:pt x="47" y="27"/>
                      <a:pt x="54" y="22"/>
                    </a:cubicBezTo>
                    <a:cubicBezTo>
                      <a:pt x="62" y="18"/>
                      <a:pt x="69" y="17"/>
                      <a:pt x="77" y="20"/>
                    </a:cubicBezTo>
                    <a:cubicBezTo>
                      <a:pt x="84" y="24"/>
                      <a:pt x="88" y="30"/>
                      <a:pt x="89" y="39"/>
                    </a:cubicBezTo>
                    <a:close/>
                    <a:moveTo>
                      <a:pt x="40" y="6"/>
                    </a:moveTo>
                    <a:cubicBezTo>
                      <a:pt x="27" y="11"/>
                      <a:pt x="17" y="21"/>
                      <a:pt x="9" y="37"/>
                    </a:cubicBezTo>
                    <a:cubicBezTo>
                      <a:pt x="2" y="52"/>
                      <a:pt x="0" y="67"/>
                      <a:pt x="5" y="80"/>
                    </a:cubicBezTo>
                    <a:cubicBezTo>
                      <a:pt x="9" y="94"/>
                      <a:pt x="18" y="104"/>
                      <a:pt x="33" y="111"/>
                    </a:cubicBezTo>
                    <a:cubicBezTo>
                      <a:pt x="47" y="118"/>
                      <a:pt x="61" y="119"/>
                      <a:pt x="75" y="113"/>
                    </a:cubicBezTo>
                    <a:cubicBezTo>
                      <a:pt x="88" y="108"/>
                      <a:pt x="99" y="98"/>
                      <a:pt x="106" y="82"/>
                    </a:cubicBezTo>
                    <a:cubicBezTo>
                      <a:pt x="114" y="67"/>
                      <a:pt x="115" y="52"/>
                      <a:pt x="111" y="39"/>
                    </a:cubicBezTo>
                    <a:cubicBezTo>
                      <a:pt x="106" y="25"/>
                      <a:pt x="97" y="15"/>
                      <a:pt x="82" y="8"/>
                    </a:cubicBezTo>
                    <a:cubicBezTo>
                      <a:pt x="68" y="1"/>
                      <a:pt x="54" y="0"/>
                      <a:pt x="40" y="6"/>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8" name="Freeform 217"/>
              <p:cNvSpPr>
                <a:spLocks noEditPoints="1"/>
              </p:cNvSpPr>
              <p:nvPr/>
            </p:nvSpPr>
            <p:spPr bwMode="auto">
              <a:xfrm>
                <a:off x="2942" y="4954"/>
                <a:ext cx="261" cy="291"/>
              </a:xfrm>
              <a:custGeom>
                <a:avLst/>
                <a:gdLst>
                  <a:gd name="T0" fmla="*/ 60 w 120"/>
                  <a:gd name="T1" fmla="*/ 37 h 136"/>
                  <a:gd name="T2" fmla="*/ 66 w 120"/>
                  <a:gd name="T3" fmla="*/ 27 h 136"/>
                  <a:gd name="T4" fmla="*/ 75 w 120"/>
                  <a:gd name="T5" fmla="*/ 27 h 136"/>
                  <a:gd name="T6" fmla="*/ 89 w 120"/>
                  <a:gd name="T7" fmla="*/ 36 h 136"/>
                  <a:gd name="T8" fmla="*/ 91 w 120"/>
                  <a:gd name="T9" fmla="*/ 49 h 136"/>
                  <a:gd name="T10" fmla="*/ 81 w 120"/>
                  <a:gd name="T11" fmla="*/ 60 h 136"/>
                  <a:gd name="T12" fmla="*/ 60 w 120"/>
                  <a:gd name="T13" fmla="*/ 58 h 136"/>
                  <a:gd name="T14" fmla="*/ 56 w 120"/>
                  <a:gd name="T15" fmla="*/ 57 h 136"/>
                  <a:gd name="T16" fmla="*/ 54 w 120"/>
                  <a:gd name="T17" fmla="*/ 56 h 136"/>
                  <a:gd name="T18" fmla="*/ 60 w 120"/>
                  <a:gd name="T19" fmla="*/ 37 h 136"/>
                  <a:gd name="T20" fmla="*/ 28 w 120"/>
                  <a:gd name="T21" fmla="*/ 13 h 136"/>
                  <a:gd name="T22" fmla="*/ 36 w 120"/>
                  <a:gd name="T23" fmla="*/ 19 h 136"/>
                  <a:gd name="T24" fmla="*/ 34 w 120"/>
                  <a:gd name="T25" fmla="*/ 36 h 136"/>
                  <a:gd name="T26" fmla="*/ 21 w 120"/>
                  <a:gd name="T27" fmla="*/ 76 h 136"/>
                  <a:gd name="T28" fmla="*/ 14 w 120"/>
                  <a:gd name="T29" fmla="*/ 91 h 136"/>
                  <a:gd name="T30" fmla="*/ 4 w 120"/>
                  <a:gd name="T31" fmla="*/ 92 h 136"/>
                  <a:gd name="T32" fmla="*/ 0 w 120"/>
                  <a:gd name="T33" fmla="*/ 105 h 136"/>
                  <a:gd name="T34" fmla="*/ 48 w 120"/>
                  <a:gd name="T35" fmla="*/ 119 h 136"/>
                  <a:gd name="T36" fmla="*/ 52 w 120"/>
                  <a:gd name="T37" fmla="*/ 106 h 136"/>
                  <a:gd name="T38" fmla="*/ 44 w 120"/>
                  <a:gd name="T39" fmla="*/ 100 h 136"/>
                  <a:gd name="T40" fmla="*/ 46 w 120"/>
                  <a:gd name="T41" fmla="*/ 83 h 136"/>
                  <a:gd name="T42" fmla="*/ 50 w 120"/>
                  <a:gd name="T43" fmla="*/ 70 h 136"/>
                  <a:gd name="T44" fmla="*/ 60 w 120"/>
                  <a:gd name="T45" fmla="*/ 73 h 136"/>
                  <a:gd name="T46" fmla="*/ 76 w 120"/>
                  <a:gd name="T47" fmla="*/ 127 h 136"/>
                  <a:gd name="T48" fmla="*/ 107 w 120"/>
                  <a:gd name="T49" fmla="*/ 136 h 136"/>
                  <a:gd name="T50" fmla="*/ 111 w 120"/>
                  <a:gd name="T51" fmla="*/ 124 h 136"/>
                  <a:gd name="T52" fmla="*/ 103 w 120"/>
                  <a:gd name="T53" fmla="*/ 119 h 136"/>
                  <a:gd name="T54" fmla="*/ 98 w 120"/>
                  <a:gd name="T55" fmla="*/ 109 h 136"/>
                  <a:gd name="T56" fmla="*/ 86 w 120"/>
                  <a:gd name="T57" fmla="*/ 78 h 136"/>
                  <a:gd name="T58" fmla="*/ 106 w 120"/>
                  <a:gd name="T59" fmla="*/ 72 h 136"/>
                  <a:gd name="T60" fmla="*/ 117 w 120"/>
                  <a:gd name="T61" fmla="*/ 56 h 136"/>
                  <a:gd name="T62" fmla="*/ 114 w 120"/>
                  <a:gd name="T63" fmla="*/ 32 h 136"/>
                  <a:gd name="T64" fmla="*/ 86 w 120"/>
                  <a:gd name="T65" fmla="*/ 16 h 136"/>
                  <a:gd name="T66" fmla="*/ 32 w 120"/>
                  <a:gd name="T67" fmla="*/ 0 h 136"/>
                  <a:gd name="T68" fmla="*/ 28 w 120"/>
                  <a:gd name="T69" fmla="*/ 1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0" h="136">
                    <a:moveTo>
                      <a:pt x="60" y="37"/>
                    </a:moveTo>
                    <a:cubicBezTo>
                      <a:pt x="62" y="31"/>
                      <a:pt x="64" y="28"/>
                      <a:pt x="66" y="27"/>
                    </a:cubicBezTo>
                    <a:cubicBezTo>
                      <a:pt x="68" y="26"/>
                      <a:pt x="71" y="26"/>
                      <a:pt x="75" y="27"/>
                    </a:cubicBezTo>
                    <a:cubicBezTo>
                      <a:pt x="82" y="29"/>
                      <a:pt x="87" y="32"/>
                      <a:pt x="89" y="36"/>
                    </a:cubicBezTo>
                    <a:cubicBezTo>
                      <a:pt x="92" y="40"/>
                      <a:pt x="93" y="44"/>
                      <a:pt x="91" y="49"/>
                    </a:cubicBezTo>
                    <a:cubicBezTo>
                      <a:pt x="90" y="55"/>
                      <a:pt x="86" y="58"/>
                      <a:pt x="81" y="60"/>
                    </a:cubicBezTo>
                    <a:cubicBezTo>
                      <a:pt x="76" y="61"/>
                      <a:pt x="69" y="61"/>
                      <a:pt x="60" y="58"/>
                    </a:cubicBezTo>
                    <a:cubicBezTo>
                      <a:pt x="58" y="57"/>
                      <a:pt x="57" y="57"/>
                      <a:pt x="56" y="57"/>
                    </a:cubicBezTo>
                    <a:cubicBezTo>
                      <a:pt x="56" y="57"/>
                      <a:pt x="55" y="56"/>
                      <a:pt x="54" y="56"/>
                    </a:cubicBezTo>
                    <a:lnTo>
                      <a:pt x="60" y="37"/>
                    </a:lnTo>
                    <a:close/>
                    <a:moveTo>
                      <a:pt x="28" y="13"/>
                    </a:moveTo>
                    <a:cubicBezTo>
                      <a:pt x="32" y="15"/>
                      <a:pt x="35" y="17"/>
                      <a:pt x="36" y="19"/>
                    </a:cubicBezTo>
                    <a:cubicBezTo>
                      <a:pt x="37" y="22"/>
                      <a:pt x="36" y="27"/>
                      <a:pt x="34" y="36"/>
                    </a:cubicBezTo>
                    <a:cubicBezTo>
                      <a:pt x="21" y="76"/>
                      <a:pt x="21" y="76"/>
                      <a:pt x="21" y="76"/>
                    </a:cubicBezTo>
                    <a:cubicBezTo>
                      <a:pt x="19" y="84"/>
                      <a:pt x="17" y="89"/>
                      <a:pt x="14" y="91"/>
                    </a:cubicBezTo>
                    <a:cubicBezTo>
                      <a:pt x="12" y="93"/>
                      <a:pt x="9" y="93"/>
                      <a:pt x="4" y="92"/>
                    </a:cubicBezTo>
                    <a:cubicBezTo>
                      <a:pt x="0" y="105"/>
                      <a:pt x="0" y="105"/>
                      <a:pt x="0" y="105"/>
                    </a:cubicBezTo>
                    <a:cubicBezTo>
                      <a:pt x="48" y="119"/>
                      <a:pt x="48" y="119"/>
                      <a:pt x="48" y="119"/>
                    </a:cubicBezTo>
                    <a:cubicBezTo>
                      <a:pt x="52" y="106"/>
                      <a:pt x="52" y="106"/>
                      <a:pt x="52" y="106"/>
                    </a:cubicBezTo>
                    <a:cubicBezTo>
                      <a:pt x="47" y="105"/>
                      <a:pt x="45" y="102"/>
                      <a:pt x="44" y="100"/>
                    </a:cubicBezTo>
                    <a:cubicBezTo>
                      <a:pt x="43" y="97"/>
                      <a:pt x="44" y="92"/>
                      <a:pt x="46" y="83"/>
                    </a:cubicBezTo>
                    <a:cubicBezTo>
                      <a:pt x="50" y="70"/>
                      <a:pt x="50" y="70"/>
                      <a:pt x="50" y="70"/>
                    </a:cubicBezTo>
                    <a:cubicBezTo>
                      <a:pt x="60" y="73"/>
                      <a:pt x="60" y="73"/>
                      <a:pt x="60" y="73"/>
                    </a:cubicBezTo>
                    <a:cubicBezTo>
                      <a:pt x="76" y="127"/>
                      <a:pt x="76" y="127"/>
                      <a:pt x="76" y="127"/>
                    </a:cubicBezTo>
                    <a:cubicBezTo>
                      <a:pt x="107" y="136"/>
                      <a:pt x="107" y="136"/>
                      <a:pt x="107" y="136"/>
                    </a:cubicBezTo>
                    <a:cubicBezTo>
                      <a:pt x="111" y="124"/>
                      <a:pt x="111" y="124"/>
                      <a:pt x="111" y="124"/>
                    </a:cubicBezTo>
                    <a:cubicBezTo>
                      <a:pt x="107" y="122"/>
                      <a:pt x="105" y="121"/>
                      <a:pt x="103" y="119"/>
                    </a:cubicBezTo>
                    <a:cubicBezTo>
                      <a:pt x="101" y="117"/>
                      <a:pt x="99" y="114"/>
                      <a:pt x="98" y="109"/>
                    </a:cubicBezTo>
                    <a:cubicBezTo>
                      <a:pt x="86" y="78"/>
                      <a:pt x="86" y="78"/>
                      <a:pt x="86" y="78"/>
                    </a:cubicBezTo>
                    <a:cubicBezTo>
                      <a:pt x="95" y="77"/>
                      <a:pt x="101" y="76"/>
                      <a:pt x="106" y="72"/>
                    </a:cubicBezTo>
                    <a:cubicBezTo>
                      <a:pt x="111" y="69"/>
                      <a:pt x="115" y="64"/>
                      <a:pt x="117" y="56"/>
                    </a:cubicBezTo>
                    <a:cubicBezTo>
                      <a:pt x="120" y="47"/>
                      <a:pt x="119" y="39"/>
                      <a:pt x="114" y="32"/>
                    </a:cubicBezTo>
                    <a:cubicBezTo>
                      <a:pt x="108" y="25"/>
                      <a:pt x="99" y="20"/>
                      <a:pt x="86" y="16"/>
                    </a:cubicBezTo>
                    <a:cubicBezTo>
                      <a:pt x="32" y="0"/>
                      <a:pt x="32" y="0"/>
                      <a:pt x="32" y="0"/>
                    </a:cubicBezTo>
                    <a:lnTo>
                      <a:pt x="28" y="1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9" name="Freeform 218"/>
              <p:cNvSpPr>
                <a:spLocks noEditPoints="1"/>
              </p:cNvSpPr>
              <p:nvPr/>
            </p:nvSpPr>
            <p:spPr bwMode="auto">
              <a:xfrm>
                <a:off x="3213" y="5024"/>
                <a:ext cx="211" cy="241"/>
              </a:xfrm>
              <a:custGeom>
                <a:avLst/>
                <a:gdLst>
                  <a:gd name="T0" fmla="*/ 47 w 101"/>
                  <a:gd name="T1" fmla="*/ 31 h 114"/>
                  <a:gd name="T2" fmla="*/ 50 w 101"/>
                  <a:gd name="T3" fmla="*/ 20 h 114"/>
                  <a:gd name="T4" fmla="*/ 58 w 101"/>
                  <a:gd name="T5" fmla="*/ 19 h 114"/>
                  <a:gd name="T6" fmla="*/ 71 w 101"/>
                  <a:gd name="T7" fmla="*/ 25 h 114"/>
                  <a:gd name="T8" fmla="*/ 74 w 101"/>
                  <a:gd name="T9" fmla="*/ 39 h 114"/>
                  <a:gd name="T10" fmla="*/ 66 w 101"/>
                  <a:gd name="T11" fmla="*/ 53 h 114"/>
                  <a:gd name="T12" fmla="*/ 49 w 101"/>
                  <a:gd name="T13" fmla="*/ 55 h 114"/>
                  <a:gd name="T14" fmla="*/ 46 w 101"/>
                  <a:gd name="T15" fmla="*/ 55 h 114"/>
                  <a:gd name="T16" fmla="*/ 44 w 101"/>
                  <a:gd name="T17" fmla="*/ 55 h 114"/>
                  <a:gd name="T18" fmla="*/ 47 w 101"/>
                  <a:gd name="T19" fmla="*/ 31 h 114"/>
                  <a:gd name="T20" fmla="*/ 12 w 101"/>
                  <a:gd name="T21" fmla="*/ 13 h 114"/>
                  <a:gd name="T22" fmla="*/ 20 w 101"/>
                  <a:gd name="T23" fmla="*/ 17 h 114"/>
                  <a:gd name="T24" fmla="*/ 20 w 101"/>
                  <a:gd name="T25" fmla="*/ 34 h 114"/>
                  <a:gd name="T26" fmla="*/ 15 w 101"/>
                  <a:gd name="T27" fmla="*/ 76 h 114"/>
                  <a:gd name="T28" fmla="*/ 11 w 101"/>
                  <a:gd name="T29" fmla="*/ 92 h 114"/>
                  <a:gd name="T30" fmla="*/ 1 w 101"/>
                  <a:gd name="T31" fmla="*/ 94 h 114"/>
                  <a:gd name="T32" fmla="*/ 0 w 101"/>
                  <a:gd name="T33" fmla="*/ 108 h 114"/>
                  <a:gd name="T34" fmla="*/ 48 w 101"/>
                  <a:gd name="T35" fmla="*/ 114 h 114"/>
                  <a:gd name="T36" fmla="*/ 49 w 101"/>
                  <a:gd name="T37" fmla="*/ 101 h 114"/>
                  <a:gd name="T38" fmla="*/ 41 w 101"/>
                  <a:gd name="T39" fmla="*/ 96 h 114"/>
                  <a:gd name="T40" fmla="*/ 41 w 101"/>
                  <a:gd name="T41" fmla="*/ 79 h 114"/>
                  <a:gd name="T42" fmla="*/ 42 w 101"/>
                  <a:gd name="T43" fmla="*/ 68 h 114"/>
                  <a:gd name="T44" fmla="*/ 59 w 101"/>
                  <a:gd name="T45" fmla="*/ 70 h 114"/>
                  <a:gd name="T46" fmla="*/ 88 w 101"/>
                  <a:gd name="T47" fmla="*/ 66 h 114"/>
                  <a:gd name="T48" fmla="*/ 100 w 101"/>
                  <a:gd name="T49" fmla="*/ 43 h 114"/>
                  <a:gd name="T50" fmla="*/ 93 w 101"/>
                  <a:gd name="T51" fmla="*/ 18 h 114"/>
                  <a:gd name="T52" fmla="*/ 66 w 101"/>
                  <a:gd name="T53" fmla="*/ 6 h 114"/>
                  <a:gd name="T54" fmla="*/ 14 w 101"/>
                  <a:gd name="T55" fmla="*/ 0 h 114"/>
                  <a:gd name="T56" fmla="*/ 12 w 101"/>
                  <a:gd name="T57" fmla="*/ 1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14">
                    <a:moveTo>
                      <a:pt x="47" y="31"/>
                    </a:moveTo>
                    <a:cubicBezTo>
                      <a:pt x="48" y="25"/>
                      <a:pt x="49" y="22"/>
                      <a:pt x="50" y="20"/>
                    </a:cubicBezTo>
                    <a:cubicBezTo>
                      <a:pt x="52" y="19"/>
                      <a:pt x="54" y="18"/>
                      <a:pt x="58" y="19"/>
                    </a:cubicBezTo>
                    <a:cubicBezTo>
                      <a:pt x="64" y="19"/>
                      <a:pt x="68" y="22"/>
                      <a:pt x="71" y="25"/>
                    </a:cubicBezTo>
                    <a:cubicBezTo>
                      <a:pt x="74" y="29"/>
                      <a:pt x="75" y="33"/>
                      <a:pt x="74" y="39"/>
                    </a:cubicBezTo>
                    <a:cubicBezTo>
                      <a:pt x="73" y="45"/>
                      <a:pt x="71" y="50"/>
                      <a:pt x="66" y="53"/>
                    </a:cubicBezTo>
                    <a:cubicBezTo>
                      <a:pt x="62" y="55"/>
                      <a:pt x="56" y="56"/>
                      <a:pt x="49" y="55"/>
                    </a:cubicBezTo>
                    <a:cubicBezTo>
                      <a:pt x="48" y="55"/>
                      <a:pt x="47" y="55"/>
                      <a:pt x="46" y="55"/>
                    </a:cubicBezTo>
                    <a:cubicBezTo>
                      <a:pt x="45" y="55"/>
                      <a:pt x="45" y="55"/>
                      <a:pt x="44" y="55"/>
                    </a:cubicBezTo>
                    <a:lnTo>
                      <a:pt x="47" y="31"/>
                    </a:lnTo>
                    <a:close/>
                    <a:moveTo>
                      <a:pt x="12" y="13"/>
                    </a:moveTo>
                    <a:cubicBezTo>
                      <a:pt x="16" y="13"/>
                      <a:pt x="19" y="15"/>
                      <a:pt x="20" y="17"/>
                    </a:cubicBezTo>
                    <a:cubicBezTo>
                      <a:pt x="22" y="20"/>
                      <a:pt x="22" y="25"/>
                      <a:pt x="20" y="34"/>
                    </a:cubicBezTo>
                    <a:cubicBezTo>
                      <a:pt x="15" y="76"/>
                      <a:pt x="15" y="76"/>
                      <a:pt x="15" y="76"/>
                    </a:cubicBezTo>
                    <a:cubicBezTo>
                      <a:pt x="14" y="85"/>
                      <a:pt x="13" y="90"/>
                      <a:pt x="11" y="92"/>
                    </a:cubicBezTo>
                    <a:cubicBezTo>
                      <a:pt x="9" y="94"/>
                      <a:pt x="6" y="95"/>
                      <a:pt x="1" y="94"/>
                    </a:cubicBezTo>
                    <a:cubicBezTo>
                      <a:pt x="0" y="108"/>
                      <a:pt x="0" y="108"/>
                      <a:pt x="0" y="108"/>
                    </a:cubicBezTo>
                    <a:cubicBezTo>
                      <a:pt x="48" y="114"/>
                      <a:pt x="48" y="114"/>
                      <a:pt x="48" y="114"/>
                    </a:cubicBezTo>
                    <a:cubicBezTo>
                      <a:pt x="49" y="101"/>
                      <a:pt x="49" y="101"/>
                      <a:pt x="49" y="101"/>
                    </a:cubicBezTo>
                    <a:cubicBezTo>
                      <a:pt x="45" y="100"/>
                      <a:pt x="42" y="98"/>
                      <a:pt x="41" y="96"/>
                    </a:cubicBezTo>
                    <a:cubicBezTo>
                      <a:pt x="40" y="93"/>
                      <a:pt x="40" y="88"/>
                      <a:pt x="41" y="79"/>
                    </a:cubicBezTo>
                    <a:cubicBezTo>
                      <a:pt x="42" y="68"/>
                      <a:pt x="42" y="68"/>
                      <a:pt x="42" y="68"/>
                    </a:cubicBezTo>
                    <a:cubicBezTo>
                      <a:pt x="59" y="70"/>
                      <a:pt x="59" y="70"/>
                      <a:pt x="59" y="70"/>
                    </a:cubicBezTo>
                    <a:cubicBezTo>
                      <a:pt x="71" y="72"/>
                      <a:pt x="81" y="70"/>
                      <a:pt x="88" y="66"/>
                    </a:cubicBezTo>
                    <a:cubicBezTo>
                      <a:pt x="94" y="61"/>
                      <a:pt x="98" y="54"/>
                      <a:pt x="100" y="43"/>
                    </a:cubicBezTo>
                    <a:cubicBezTo>
                      <a:pt x="101" y="33"/>
                      <a:pt x="99" y="24"/>
                      <a:pt x="93" y="18"/>
                    </a:cubicBezTo>
                    <a:cubicBezTo>
                      <a:pt x="87" y="11"/>
                      <a:pt x="78" y="8"/>
                      <a:pt x="66" y="6"/>
                    </a:cubicBezTo>
                    <a:cubicBezTo>
                      <a:pt x="14" y="0"/>
                      <a:pt x="14" y="0"/>
                      <a:pt x="14" y="0"/>
                    </a:cubicBezTo>
                    <a:lnTo>
                      <a:pt x="12" y="1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0" name="Freeform 219"/>
              <p:cNvSpPr>
                <a:spLocks noEditPoints="1"/>
              </p:cNvSpPr>
              <p:nvPr/>
            </p:nvSpPr>
            <p:spPr bwMode="auto">
              <a:xfrm>
                <a:off x="3434" y="5034"/>
                <a:ext cx="231" cy="251"/>
              </a:xfrm>
              <a:custGeom>
                <a:avLst/>
                <a:gdLst>
                  <a:gd name="T0" fmla="*/ 72 w 108"/>
                  <a:gd name="T1" fmla="*/ 25 h 115"/>
                  <a:gd name="T2" fmla="*/ 80 w 108"/>
                  <a:gd name="T3" fmla="*/ 57 h 115"/>
                  <a:gd name="T4" fmla="*/ 74 w 108"/>
                  <a:gd name="T5" fmla="*/ 89 h 115"/>
                  <a:gd name="T6" fmla="*/ 56 w 108"/>
                  <a:gd name="T7" fmla="*/ 101 h 115"/>
                  <a:gd name="T8" fmla="*/ 36 w 108"/>
                  <a:gd name="T9" fmla="*/ 90 h 115"/>
                  <a:gd name="T10" fmla="*/ 28 w 108"/>
                  <a:gd name="T11" fmla="*/ 59 h 115"/>
                  <a:gd name="T12" fmla="*/ 34 w 108"/>
                  <a:gd name="T13" fmla="*/ 26 h 115"/>
                  <a:gd name="T14" fmla="*/ 52 w 108"/>
                  <a:gd name="T15" fmla="*/ 14 h 115"/>
                  <a:gd name="T16" fmla="*/ 72 w 108"/>
                  <a:gd name="T17" fmla="*/ 25 h 115"/>
                  <a:gd name="T18" fmla="*/ 14 w 108"/>
                  <a:gd name="T19" fmla="*/ 18 h 115"/>
                  <a:gd name="T20" fmla="*/ 0 w 108"/>
                  <a:gd name="T21" fmla="*/ 60 h 115"/>
                  <a:gd name="T22" fmla="*/ 17 w 108"/>
                  <a:gd name="T23" fmla="*/ 100 h 115"/>
                  <a:gd name="T24" fmla="*/ 56 w 108"/>
                  <a:gd name="T25" fmla="*/ 115 h 115"/>
                  <a:gd name="T26" fmla="*/ 94 w 108"/>
                  <a:gd name="T27" fmla="*/ 97 h 115"/>
                  <a:gd name="T28" fmla="*/ 108 w 108"/>
                  <a:gd name="T29" fmla="*/ 56 h 115"/>
                  <a:gd name="T30" fmla="*/ 91 w 108"/>
                  <a:gd name="T31" fmla="*/ 15 h 115"/>
                  <a:gd name="T32" fmla="*/ 52 w 108"/>
                  <a:gd name="T33" fmla="*/ 1 h 115"/>
                  <a:gd name="T34" fmla="*/ 14 w 108"/>
                  <a:gd name="T35" fmla="*/ 1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115">
                    <a:moveTo>
                      <a:pt x="72" y="25"/>
                    </a:moveTo>
                    <a:cubicBezTo>
                      <a:pt x="77" y="32"/>
                      <a:pt x="80" y="43"/>
                      <a:pt x="80" y="57"/>
                    </a:cubicBezTo>
                    <a:cubicBezTo>
                      <a:pt x="81" y="70"/>
                      <a:pt x="79" y="81"/>
                      <a:pt x="74" y="89"/>
                    </a:cubicBezTo>
                    <a:cubicBezTo>
                      <a:pt x="70" y="96"/>
                      <a:pt x="64" y="100"/>
                      <a:pt x="56" y="101"/>
                    </a:cubicBezTo>
                    <a:cubicBezTo>
                      <a:pt x="47" y="101"/>
                      <a:pt x="41" y="97"/>
                      <a:pt x="36" y="90"/>
                    </a:cubicBezTo>
                    <a:cubicBezTo>
                      <a:pt x="31" y="83"/>
                      <a:pt x="29" y="72"/>
                      <a:pt x="28" y="59"/>
                    </a:cubicBezTo>
                    <a:cubicBezTo>
                      <a:pt x="28" y="45"/>
                      <a:pt x="29" y="34"/>
                      <a:pt x="34" y="26"/>
                    </a:cubicBezTo>
                    <a:cubicBezTo>
                      <a:pt x="38" y="19"/>
                      <a:pt x="44" y="15"/>
                      <a:pt x="52" y="14"/>
                    </a:cubicBezTo>
                    <a:cubicBezTo>
                      <a:pt x="61" y="14"/>
                      <a:pt x="67" y="18"/>
                      <a:pt x="72" y="25"/>
                    </a:cubicBezTo>
                    <a:close/>
                    <a:moveTo>
                      <a:pt x="14" y="18"/>
                    </a:moveTo>
                    <a:cubicBezTo>
                      <a:pt x="4" y="29"/>
                      <a:pt x="0" y="43"/>
                      <a:pt x="0" y="60"/>
                    </a:cubicBezTo>
                    <a:cubicBezTo>
                      <a:pt x="1" y="77"/>
                      <a:pt x="6" y="90"/>
                      <a:pt x="17" y="100"/>
                    </a:cubicBezTo>
                    <a:cubicBezTo>
                      <a:pt x="27" y="110"/>
                      <a:pt x="40" y="115"/>
                      <a:pt x="56" y="115"/>
                    </a:cubicBezTo>
                    <a:cubicBezTo>
                      <a:pt x="72" y="114"/>
                      <a:pt x="85" y="108"/>
                      <a:pt x="94" y="97"/>
                    </a:cubicBezTo>
                    <a:cubicBezTo>
                      <a:pt x="104" y="87"/>
                      <a:pt x="108" y="73"/>
                      <a:pt x="108" y="56"/>
                    </a:cubicBezTo>
                    <a:cubicBezTo>
                      <a:pt x="107" y="39"/>
                      <a:pt x="102" y="25"/>
                      <a:pt x="91" y="15"/>
                    </a:cubicBezTo>
                    <a:cubicBezTo>
                      <a:pt x="81" y="5"/>
                      <a:pt x="68" y="0"/>
                      <a:pt x="52" y="1"/>
                    </a:cubicBezTo>
                    <a:cubicBezTo>
                      <a:pt x="36" y="1"/>
                      <a:pt x="23" y="7"/>
                      <a:pt x="14" y="18"/>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1" name="Freeform 220"/>
              <p:cNvSpPr>
                <a:spLocks noEditPoints="1"/>
              </p:cNvSpPr>
              <p:nvPr/>
            </p:nvSpPr>
            <p:spPr bwMode="auto">
              <a:xfrm>
                <a:off x="3656" y="5014"/>
                <a:ext cx="271" cy="261"/>
              </a:xfrm>
              <a:custGeom>
                <a:avLst/>
                <a:gdLst>
                  <a:gd name="T0" fmla="*/ 42 w 128"/>
                  <a:gd name="T1" fmla="*/ 32 h 119"/>
                  <a:gd name="T2" fmla="*/ 43 w 128"/>
                  <a:gd name="T3" fmla="*/ 20 h 119"/>
                  <a:gd name="T4" fmla="*/ 51 w 128"/>
                  <a:gd name="T5" fmla="*/ 16 h 119"/>
                  <a:gd name="T6" fmla="*/ 68 w 128"/>
                  <a:gd name="T7" fmla="*/ 18 h 119"/>
                  <a:gd name="T8" fmla="*/ 76 w 128"/>
                  <a:gd name="T9" fmla="*/ 29 h 119"/>
                  <a:gd name="T10" fmla="*/ 71 w 128"/>
                  <a:gd name="T11" fmla="*/ 43 h 119"/>
                  <a:gd name="T12" fmla="*/ 51 w 128"/>
                  <a:gd name="T13" fmla="*/ 51 h 119"/>
                  <a:gd name="T14" fmla="*/ 48 w 128"/>
                  <a:gd name="T15" fmla="*/ 51 h 119"/>
                  <a:gd name="T16" fmla="*/ 45 w 128"/>
                  <a:gd name="T17" fmla="*/ 51 h 119"/>
                  <a:gd name="T18" fmla="*/ 42 w 128"/>
                  <a:gd name="T19" fmla="*/ 32 h 119"/>
                  <a:gd name="T20" fmla="*/ 2 w 128"/>
                  <a:gd name="T21" fmla="*/ 24 h 119"/>
                  <a:gd name="T22" fmla="*/ 12 w 128"/>
                  <a:gd name="T23" fmla="*/ 26 h 119"/>
                  <a:gd name="T24" fmla="*/ 18 w 128"/>
                  <a:gd name="T25" fmla="*/ 42 h 119"/>
                  <a:gd name="T26" fmla="*/ 25 w 128"/>
                  <a:gd name="T27" fmla="*/ 84 h 119"/>
                  <a:gd name="T28" fmla="*/ 25 w 128"/>
                  <a:gd name="T29" fmla="*/ 100 h 119"/>
                  <a:gd name="T30" fmla="*/ 16 w 128"/>
                  <a:gd name="T31" fmla="*/ 105 h 119"/>
                  <a:gd name="T32" fmla="*/ 18 w 128"/>
                  <a:gd name="T33" fmla="*/ 119 h 119"/>
                  <a:gd name="T34" fmla="*/ 67 w 128"/>
                  <a:gd name="T35" fmla="*/ 111 h 119"/>
                  <a:gd name="T36" fmla="*/ 65 w 128"/>
                  <a:gd name="T37" fmla="*/ 97 h 119"/>
                  <a:gd name="T38" fmla="*/ 55 w 128"/>
                  <a:gd name="T39" fmla="*/ 95 h 119"/>
                  <a:gd name="T40" fmla="*/ 50 w 128"/>
                  <a:gd name="T41" fmla="*/ 79 h 119"/>
                  <a:gd name="T42" fmla="*/ 48 w 128"/>
                  <a:gd name="T43" fmla="*/ 66 h 119"/>
                  <a:gd name="T44" fmla="*/ 58 w 128"/>
                  <a:gd name="T45" fmla="*/ 64 h 119"/>
                  <a:gd name="T46" fmla="*/ 97 w 128"/>
                  <a:gd name="T47" fmla="*/ 106 h 119"/>
                  <a:gd name="T48" fmla="*/ 128 w 128"/>
                  <a:gd name="T49" fmla="*/ 101 h 119"/>
                  <a:gd name="T50" fmla="*/ 126 w 128"/>
                  <a:gd name="T51" fmla="*/ 88 h 119"/>
                  <a:gd name="T52" fmla="*/ 116 w 128"/>
                  <a:gd name="T53" fmla="*/ 86 h 119"/>
                  <a:gd name="T54" fmla="*/ 108 w 128"/>
                  <a:gd name="T55" fmla="*/ 80 h 119"/>
                  <a:gd name="T56" fmla="*/ 84 w 128"/>
                  <a:gd name="T57" fmla="*/ 57 h 119"/>
                  <a:gd name="T58" fmla="*/ 99 w 128"/>
                  <a:gd name="T59" fmla="*/ 43 h 119"/>
                  <a:gd name="T60" fmla="*/ 102 w 128"/>
                  <a:gd name="T61" fmla="*/ 24 h 119"/>
                  <a:gd name="T62" fmla="*/ 88 w 128"/>
                  <a:gd name="T63" fmla="*/ 4 h 119"/>
                  <a:gd name="T64" fmla="*/ 56 w 128"/>
                  <a:gd name="T65" fmla="*/ 2 h 119"/>
                  <a:gd name="T66" fmla="*/ 0 w 128"/>
                  <a:gd name="T67" fmla="*/ 11 h 119"/>
                  <a:gd name="T68" fmla="*/ 2 w 128"/>
                  <a:gd name="T69" fmla="*/ 2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19">
                    <a:moveTo>
                      <a:pt x="42" y="32"/>
                    </a:moveTo>
                    <a:cubicBezTo>
                      <a:pt x="41" y="26"/>
                      <a:pt x="41" y="22"/>
                      <a:pt x="43" y="20"/>
                    </a:cubicBezTo>
                    <a:cubicBezTo>
                      <a:pt x="44" y="18"/>
                      <a:pt x="47" y="17"/>
                      <a:pt x="51" y="16"/>
                    </a:cubicBezTo>
                    <a:cubicBezTo>
                      <a:pt x="58" y="15"/>
                      <a:pt x="64" y="16"/>
                      <a:pt x="68" y="18"/>
                    </a:cubicBezTo>
                    <a:cubicBezTo>
                      <a:pt x="72" y="20"/>
                      <a:pt x="75" y="24"/>
                      <a:pt x="76" y="29"/>
                    </a:cubicBezTo>
                    <a:cubicBezTo>
                      <a:pt x="76" y="35"/>
                      <a:pt x="75" y="39"/>
                      <a:pt x="71" y="43"/>
                    </a:cubicBezTo>
                    <a:cubicBezTo>
                      <a:pt x="67" y="47"/>
                      <a:pt x="60" y="49"/>
                      <a:pt x="51" y="51"/>
                    </a:cubicBezTo>
                    <a:cubicBezTo>
                      <a:pt x="49" y="51"/>
                      <a:pt x="48" y="51"/>
                      <a:pt x="48" y="51"/>
                    </a:cubicBezTo>
                    <a:cubicBezTo>
                      <a:pt x="47" y="51"/>
                      <a:pt x="46" y="51"/>
                      <a:pt x="45" y="51"/>
                    </a:cubicBezTo>
                    <a:lnTo>
                      <a:pt x="42" y="32"/>
                    </a:lnTo>
                    <a:close/>
                    <a:moveTo>
                      <a:pt x="2" y="24"/>
                    </a:moveTo>
                    <a:cubicBezTo>
                      <a:pt x="7" y="23"/>
                      <a:pt x="11" y="24"/>
                      <a:pt x="12" y="26"/>
                    </a:cubicBezTo>
                    <a:cubicBezTo>
                      <a:pt x="14" y="28"/>
                      <a:pt x="16" y="33"/>
                      <a:pt x="18" y="42"/>
                    </a:cubicBezTo>
                    <a:cubicBezTo>
                      <a:pt x="25" y="84"/>
                      <a:pt x="25" y="84"/>
                      <a:pt x="25" y="84"/>
                    </a:cubicBezTo>
                    <a:cubicBezTo>
                      <a:pt x="26" y="92"/>
                      <a:pt x="26" y="98"/>
                      <a:pt x="25" y="100"/>
                    </a:cubicBezTo>
                    <a:cubicBezTo>
                      <a:pt x="24" y="103"/>
                      <a:pt x="21" y="104"/>
                      <a:pt x="16" y="105"/>
                    </a:cubicBezTo>
                    <a:cubicBezTo>
                      <a:pt x="18" y="119"/>
                      <a:pt x="18" y="119"/>
                      <a:pt x="18" y="119"/>
                    </a:cubicBezTo>
                    <a:cubicBezTo>
                      <a:pt x="67" y="111"/>
                      <a:pt x="67" y="111"/>
                      <a:pt x="67" y="111"/>
                    </a:cubicBezTo>
                    <a:cubicBezTo>
                      <a:pt x="65" y="97"/>
                      <a:pt x="65" y="97"/>
                      <a:pt x="65" y="97"/>
                    </a:cubicBezTo>
                    <a:cubicBezTo>
                      <a:pt x="60" y="98"/>
                      <a:pt x="57" y="97"/>
                      <a:pt x="55" y="95"/>
                    </a:cubicBezTo>
                    <a:cubicBezTo>
                      <a:pt x="53" y="93"/>
                      <a:pt x="51" y="88"/>
                      <a:pt x="50" y="79"/>
                    </a:cubicBezTo>
                    <a:cubicBezTo>
                      <a:pt x="48" y="66"/>
                      <a:pt x="48" y="66"/>
                      <a:pt x="48" y="66"/>
                    </a:cubicBezTo>
                    <a:cubicBezTo>
                      <a:pt x="58" y="64"/>
                      <a:pt x="58" y="64"/>
                      <a:pt x="58" y="64"/>
                    </a:cubicBezTo>
                    <a:cubicBezTo>
                      <a:pt x="97" y="106"/>
                      <a:pt x="97" y="106"/>
                      <a:pt x="97" y="106"/>
                    </a:cubicBezTo>
                    <a:cubicBezTo>
                      <a:pt x="128" y="101"/>
                      <a:pt x="128" y="101"/>
                      <a:pt x="128" y="101"/>
                    </a:cubicBezTo>
                    <a:cubicBezTo>
                      <a:pt x="126" y="88"/>
                      <a:pt x="126" y="88"/>
                      <a:pt x="126" y="88"/>
                    </a:cubicBezTo>
                    <a:cubicBezTo>
                      <a:pt x="122" y="88"/>
                      <a:pt x="119" y="88"/>
                      <a:pt x="116" y="86"/>
                    </a:cubicBezTo>
                    <a:cubicBezTo>
                      <a:pt x="114" y="85"/>
                      <a:pt x="111" y="83"/>
                      <a:pt x="108" y="80"/>
                    </a:cubicBezTo>
                    <a:cubicBezTo>
                      <a:pt x="84" y="57"/>
                      <a:pt x="84" y="57"/>
                      <a:pt x="84" y="57"/>
                    </a:cubicBezTo>
                    <a:cubicBezTo>
                      <a:pt x="91" y="53"/>
                      <a:pt x="96" y="49"/>
                      <a:pt x="99" y="43"/>
                    </a:cubicBezTo>
                    <a:cubicBezTo>
                      <a:pt x="102" y="38"/>
                      <a:pt x="103" y="32"/>
                      <a:pt x="102" y="24"/>
                    </a:cubicBezTo>
                    <a:cubicBezTo>
                      <a:pt x="100" y="15"/>
                      <a:pt x="95" y="8"/>
                      <a:pt x="88" y="4"/>
                    </a:cubicBezTo>
                    <a:cubicBezTo>
                      <a:pt x="80" y="0"/>
                      <a:pt x="70" y="0"/>
                      <a:pt x="56" y="2"/>
                    </a:cubicBezTo>
                    <a:cubicBezTo>
                      <a:pt x="0" y="11"/>
                      <a:pt x="0" y="11"/>
                      <a:pt x="0" y="11"/>
                    </a:cubicBezTo>
                    <a:lnTo>
                      <a:pt x="2" y="24"/>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2" name="Freeform 221"/>
              <p:cNvSpPr>
                <a:spLocks noEditPoints="1"/>
              </p:cNvSpPr>
              <p:nvPr/>
            </p:nvSpPr>
            <p:spPr bwMode="auto">
              <a:xfrm>
                <a:off x="3937" y="4954"/>
                <a:ext cx="231" cy="271"/>
              </a:xfrm>
              <a:custGeom>
                <a:avLst/>
                <a:gdLst>
                  <a:gd name="T0" fmla="*/ 43 w 107"/>
                  <a:gd name="T1" fmla="*/ 55 h 126"/>
                  <a:gd name="T2" fmla="*/ 24 w 107"/>
                  <a:gd name="T3" fmla="*/ 63 h 126"/>
                  <a:gd name="T4" fmla="*/ 22 w 107"/>
                  <a:gd name="T5" fmla="*/ 29 h 126"/>
                  <a:gd name="T6" fmla="*/ 43 w 107"/>
                  <a:gd name="T7" fmla="*/ 55 h 126"/>
                  <a:gd name="T8" fmla="*/ 9 w 107"/>
                  <a:gd name="T9" fmla="*/ 90 h 126"/>
                  <a:gd name="T10" fmla="*/ 9 w 107"/>
                  <a:gd name="T11" fmla="*/ 92 h 126"/>
                  <a:gd name="T12" fmla="*/ 0 w 107"/>
                  <a:gd name="T13" fmla="*/ 114 h 126"/>
                  <a:gd name="T14" fmla="*/ 5 w 107"/>
                  <a:gd name="T15" fmla="*/ 126 h 126"/>
                  <a:gd name="T16" fmla="*/ 44 w 107"/>
                  <a:gd name="T17" fmla="*/ 111 h 126"/>
                  <a:gd name="T18" fmla="*/ 39 w 107"/>
                  <a:gd name="T19" fmla="*/ 99 h 126"/>
                  <a:gd name="T20" fmla="*/ 30 w 107"/>
                  <a:gd name="T21" fmla="*/ 100 h 126"/>
                  <a:gd name="T22" fmla="*/ 26 w 107"/>
                  <a:gd name="T23" fmla="*/ 96 h 126"/>
                  <a:gd name="T24" fmla="*/ 26 w 107"/>
                  <a:gd name="T25" fmla="*/ 94 h 126"/>
                  <a:gd name="T26" fmla="*/ 25 w 107"/>
                  <a:gd name="T27" fmla="*/ 93 h 126"/>
                  <a:gd name="T28" fmla="*/ 24 w 107"/>
                  <a:gd name="T29" fmla="*/ 77 h 126"/>
                  <a:gd name="T30" fmla="*/ 52 w 107"/>
                  <a:gd name="T31" fmla="*/ 66 h 126"/>
                  <a:gd name="T32" fmla="*/ 63 w 107"/>
                  <a:gd name="T33" fmla="*/ 78 h 126"/>
                  <a:gd name="T34" fmla="*/ 64 w 107"/>
                  <a:gd name="T35" fmla="*/ 80 h 126"/>
                  <a:gd name="T36" fmla="*/ 65 w 107"/>
                  <a:gd name="T37" fmla="*/ 82 h 126"/>
                  <a:gd name="T38" fmla="*/ 65 w 107"/>
                  <a:gd name="T39" fmla="*/ 88 h 126"/>
                  <a:gd name="T40" fmla="*/ 58 w 107"/>
                  <a:gd name="T41" fmla="*/ 92 h 126"/>
                  <a:gd name="T42" fmla="*/ 57 w 107"/>
                  <a:gd name="T43" fmla="*/ 92 h 126"/>
                  <a:gd name="T44" fmla="*/ 62 w 107"/>
                  <a:gd name="T45" fmla="*/ 104 h 126"/>
                  <a:gd name="T46" fmla="*/ 107 w 107"/>
                  <a:gd name="T47" fmla="*/ 87 h 126"/>
                  <a:gd name="T48" fmla="*/ 102 w 107"/>
                  <a:gd name="T49" fmla="*/ 75 h 126"/>
                  <a:gd name="T50" fmla="*/ 85 w 107"/>
                  <a:gd name="T51" fmla="*/ 66 h 126"/>
                  <a:gd name="T52" fmla="*/ 84 w 107"/>
                  <a:gd name="T53" fmla="*/ 66 h 126"/>
                  <a:gd name="T54" fmla="*/ 29 w 107"/>
                  <a:gd name="T55" fmla="*/ 0 h 126"/>
                  <a:gd name="T56" fmla="*/ 8 w 107"/>
                  <a:gd name="T57" fmla="*/ 8 h 126"/>
                  <a:gd name="T58" fmla="*/ 9 w 107"/>
                  <a:gd name="T59" fmla="*/ 9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126">
                    <a:moveTo>
                      <a:pt x="43" y="55"/>
                    </a:moveTo>
                    <a:cubicBezTo>
                      <a:pt x="24" y="63"/>
                      <a:pt x="24" y="63"/>
                      <a:pt x="24" y="63"/>
                    </a:cubicBezTo>
                    <a:cubicBezTo>
                      <a:pt x="22" y="29"/>
                      <a:pt x="22" y="29"/>
                      <a:pt x="22" y="29"/>
                    </a:cubicBezTo>
                    <a:lnTo>
                      <a:pt x="43" y="55"/>
                    </a:lnTo>
                    <a:close/>
                    <a:moveTo>
                      <a:pt x="9" y="90"/>
                    </a:moveTo>
                    <a:cubicBezTo>
                      <a:pt x="9" y="91"/>
                      <a:pt x="9" y="91"/>
                      <a:pt x="9" y="92"/>
                    </a:cubicBezTo>
                    <a:cubicBezTo>
                      <a:pt x="10" y="103"/>
                      <a:pt x="7" y="110"/>
                      <a:pt x="0" y="114"/>
                    </a:cubicBezTo>
                    <a:cubicBezTo>
                      <a:pt x="5" y="126"/>
                      <a:pt x="5" y="126"/>
                      <a:pt x="5" y="126"/>
                    </a:cubicBezTo>
                    <a:cubicBezTo>
                      <a:pt x="44" y="111"/>
                      <a:pt x="44" y="111"/>
                      <a:pt x="44" y="111"/>
                    </a:cubicBezTo>
                    <a:cubicBezTo>
                      <a:pt x="39" y="99"/>
                      <a:pt x="39" y="99"/>
                      <a:pt x="39" y="99"/>
                    </a:cubicBezTo>
                    <a:cubicBezTo>
                      <a:pt x="35" y="100"/>
                      <a:pt x="32" y="101"/>
                      <a:pt x="30" y="100"/>
                    </a:cubicBezTo>
                    <a:cubicBezTo>
                      <a:pt x="29" y="100"/>
                      <a:pt x="27" y="98"/>
                      <a:pt x="26" y="96"/>
                    </a:cubicBezTo>
                    <a:cubicBezTo>
                      <a:pt x="26" y="95"/>
                      <a:pt x="26" y="95"/>
                      <a:pt x="26" y="94"/>
                    </a:cubicBezTo>
                    <a:cubicBezTo>
                      <a:pt x="25" y="94"/>
                      <a:pt x="25" y="93"/>
                      <a:pt x="25" y="93"/>
                    </a:cubicBezTo>
                    <a:cubicBezTo>
                      <a:pt x="24" y="77"/>
                      <a:pt x="24" y="77"/>
                      <a:pt x="24" y="77"/>
                    </a:cubicBezTo>
                    <a:cubicBezTo>
                      <a:pt x="52" y="66"/>
                      <a:pt x="52" y="66"/>
                      <a:pt x="52" y="66"/>
                    </a:cubicBezTo>
                    <a:cubicBezTo>
                      <a:pt x="63" y="78"/>
                      <a:pt x="63" y="78"/>
                      <a:pt x="63" y="78"/>
                    </a:cubicBezTo>
                    <a:cubicBezTo>
                      <a:pt x="63" y="79"/>
                      <a:pt x="63" y="79"/>
                      <a:pt x="64" y="80"/>
                    </a:cubicBezTo>
                    <a:cubicBezTo>
                      <a:pt x="64" y="81"/>
                      <a:pt x="65" y="82"/>
                      <a:pt x="65" y="82"/>
                    </a:cubicBezTo>
                    <a:cubicBezTo>
                      <a:pt x="66" y="85"/>
                      <a:pt x="66" y="86"/>
                      <a:pt x="65" y="88"/>
                    </a:cubicBezTo>
                    <a:cubicBezTo>
                      <a:pt x="64" y="89"/>
                      <a:pt x="62" y="90"/>
                      <a:pt x="58" y="92"/>
                    </a:cubicBezTo>
                    <a:cubicBezTo>
                      <a:pt x="57" y="92"/>
                      <a:pt x="57" y="92"/>
                      <a:pt x="57" y="92"/>
                    </a:cubicBezTo>
                    <a:cubicBezTo>
                      <a:pt x="62" y="104"/>
                      <a:pt x="62" y="104"/>
                      <a:pt x="62" y="104"/>
                    </a:cubicBezTo>
                    <a:cubicBezTo>
                      <a:pt x="107" y="87"/>
                      <a:pt x="107" y="87"/>
                      <a:pt x="107" y="87"/>
                    </a:cubicBezTo>
                    <a:cubicBezTo>
                      <a:pt x="102" y="75"/>
                      <a:pt x="102" y="75"/>
                      <a:pt x="102" y="75"/>
                    </a:cubicBezTo>
                    <a:cubicBezTo>
                      <a:pt x="96" y="76"/>
                      <a:pt x="91" y="73"/>
                      <a:pt x="85" y="66"/>
                    </a:cubicBezTo>
                    <a:cubicBezTo>
                      <a:pt x="84" y="66"/>
                      <a:pt x="84" y="66"/>
                      <a:pt x="84" y="66"/>
                    </a:cubicBezTo>
                    <a:cubicBezTo>
                      <a:pt x="29" y="0"/>
                      <a:pt x="29" y="0"/>
                      <a:pt x="29" y="0"/>
                    </a:cubicBezTo>
                    <a:cubicBezTo>
                      <a:pt x="8" y="8"/>
                      <a:pt x="8" y="8"/>
                      <a:pt x="8" y="8"/>
                    </a:cubicBezTo>
                    <a:lnTo>
                      <a:pt x="9" y="90"/>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3" name="Freeform 222"/>
              <p:cNvSpPr/>
              <p:nvPr/>
            </p:nvSpPr>
            <p:spPr bwMode="auto">
              <a:xfrm>
                <a:off x="4068" y="4854"/>
                <a:ext cx="231" cy="271"/>
              </a:xfrm>
              <a:custGeom>
                <a:avLst/>
                <a:gdLst>
                  <a:gd name="T0" fmla="*/ 0 w 110"/>
                  <a:gd name="T1" fmla="*/ 38 h 127"/>
                  <a:gd name="T2" fmla="*/ 73 w 110"/>
                  <a:gd name="T3" fmla="*/ 0 h 127"/>
                  <a:gd name="T4" fmla="*/ 99 w 110"/>
                  <a:gd name="T5" fmla="*/ 24 h 127"/>
                  <a:gd name="T6" fmla="*/ 92 w 110"/>
                  <a:gd name="T7" fmla="*/ 33 h 127"/>
                  <a:gd name="T8" fmla="*/ 73 w 110"/>
                  <a:gd name="T9" fmla="*/ 23 h 127"/>
                  <a:gd name="T10" fmla="*/ 56 w 110"/>
                  <a:gd name="T11" fmla="*/ 26 h 127"/>
                  <a:gd name="T12" fmla="*/ 55 w 110"/>
                  <a:gd name="T13" fmla="*/ 26 h 127"/>
                  <a:gd name="T14" fmla="*/ 84 w 110"/>
                  <a:gd name="T15" fmla="*/ 80 h 127"/>
                  <a:gd name="T16" fmla="*/ 94 w 110"/>
                  <a:gd name="T17" fmla="*/ 93 h 127"/>
                  <a:gd name="T18" fmla="*/ 104 w 110"/>
                  <a:gd name="T19" fmla="*/ 92 h 127"/>
                  <a:gd name="T20" fmla="*/ 110 w 110"/>
                  <a:gd name="T21" fmla="*/ 104 h 127"/>
                  <a:gd name="T22" fmla="*/ 66 w 110"/>
                  <a:gd name="T23" fmla="*/ 127 h 127"/>
                  <a:gd name="T24" fmla="*/ 60 w 110"/>
                  <a:gd name="T25" fmla="*/ 115 h 127"/>
                  <a:gd name="T26" fmla="*/ 67 w 110"/>
                  <a:gd name="T27" fmla="*/ 108 h 127"/>
                  <a:gd name="T28" fmla="*/ 61 w 110"/>
                  <a:gd name="T29" fmla="*/ 92 h 127"/>
                  <a:gd name="T30" fmla="*/ 32 w 110"/>
                  <a:gd name="T31" fmla="*/ 38 h 127"/>
                  <a:gd name="T32" fmla="*/ 31 w 110"/>
                  <a:gd name="T33" fmla="*/ 39 h 127"/>
                  <a:gd name="T34" fmla="*/ 19 w 110"/>
                  <a:gd name="T35" fmla="*/ 51 h 127"/>
                  <a:gd name="T36" fmla="*/ 16 w 110"/>
                  <a:gd name="T37" fmla="*/ 72 h 127"/>
                  <a:gd name="T38" fmla="*/ 6 w 110"/>
                  <a:gd name="T39" fmla="*/ 73 h 127"/>
                  <a:gd name="T40" fmla="*/ 0 w 110"/>
                  <a:gd name="T41" fmla="*/ 38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27">
                    <a:moveTo>
                      <a:pt x="0" y="38"/>
                    </a:moveTo>
                    <a:cubicBezTo>
                      <a:pt x="73" y="0"/>
                      <a:pt x="73" y="0"/>
                      <a:pt x="73" y="0"/>
                    </a:cubicBezTo>
                    <a:cubicBezTo>
                      <a:pt x="99" y="24"/>
                      <a:pt x="99" y="24"/>
                      <a:pt x="99" y="24"/>
                    </a:cubicBezTo>
                    <a:cubicBezTo>
                      <a:pt x="92" y="33"/>
                      <a:pt x="92" y="33"/>
                      <a:pt x="92" y="33"/>
                    </a:cubicBezTo>
                    <a:cubicBezTo>
                      <a:pt x="85" y="27"/>
                      <a:pt x="79" y="24"/>
                      <a:pt x="73" y="23"/>
                    </a:cubicBezTo>
                    <a:cubicBezTo>
                      <a:pt x="68" y="22"/>
                      <a:pt x="62" y="23"/>
                      <a:pt x="56" y="26"/>
                    </a:cubicBezTo>
                    <a:cubicBezTo>
                      <a:pt x="55" y="26"/>
                      <a:pt x="55" y="26"/>
                      <a:pt x="55" y="26"/>
                    </a:cubicBezTo>
                    <a:cubicBezTo>
                      <a:pt x="84" y="80"/>
                      <a:pt x="84" y="80"/>
                      <a:pt x="84" y="80"/>
                    </a:cubicBezTo>
                    <a:cubicBezTo>
                      <a:pt x="88" y="88"/>
                      <a:pt x="91" y="92"/>
                      <a:pt x="94" y="93"/>
                    </a:cubicBezTo>
                    <a:cubicBezTo>
                      <a:pt x="96" y="95"/>
                      <a:pt x="99" y="94"/>
                      <a:pt x="104" y="92"/>
                    </a:cubicBezTo>
                    <a:cubicBezTo>
                      <a:pt x="110" y="104"/>
                      <a:pt x="110" y="104"/>
                      <a:pt x="110" y="104"/>
                    </a:cubicBezTo>
                    <a:cubicBezTo>
                      <a:pt x="66" y="127"/>
                      <a:pt x="66" y="127"/>
                      <a:pt x="66" y="127"/>
                    </a:cubicBezTo>
                    <a:cubicBezTo>
                      <a:pt x="60" y="115"/>
                      <a:pt x="60" y="115"/>
                      <a:pt x="60" y="115"/>
                    </a:cubicBezTo>
                    <a:cubicBezTo>
                      <a:pt x="64" y="113"/>
                      <a:pt x="66" y="110"/>
                      <a:pt x="67" y="108"/>
                    </a:cubicBezTo>
                    <a:cubicBezTo>
                      <a:pt x="67" y="105"/>
                      <a:pt x="65" y="100"/>
                      <a:pt x="61" y="92"/>
                    </a:cubicBezTo>
                    <a:cubicBezTo>
                      <a:pt x="32" y="38"/>
                      <a:pt x="32" y="38"/>
                      <a:pt x="32" y="38"/>
                    </a:cubicBezTo>
                    <a:cubicBezTo>
                      <a:pt x="31" y="39"/>
                      <a:pt x="31" y="39"/>
                      <a:pt x="31" y="39"/>
                    </a:cubicBezTo>
                    <a:cubicBezTo>
                      <a:pt x="25" y="42"/>
                      <a:pt x="21" y="46"/>
                      <a:pt x="19" y="51"/>
                    </a:cubicBezTo>
                    <a:cubicBezTo>
                      <a:pt x="17" y="56"/>
                      <a:pt x="16" y="63"/>
                      <a:pt x="16" y="72"/>
                    </a:cubicBezTo>
                    <a:cubicBezTo>
                      <a:pt x="6" y="73"/>
                      <a:pt x="6" y="73"/>
                      <a:pt x="6" y="73"/>
                    </a:cubicBezTo>
                    <a:lnTo>
                      <a:pt x="0" y="38"/>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4" name="Freeform 223"/>
              <p:cNvSpPr/>
              <p:nvPr/>
            </p:nvSpPr>
            <p:spPr bwMode="auto">
              <a:xfrm>
                <a:off x="4248" y="4773"/>
                <a:ext cx="221" cy="251"/>
              </a:xfrm>
              <a:custGeom>
                <a:avLst/>
                <a:gdLst>
                  <a:gd name="T0" fmla="*/ 0 w 104"/>
                  <a:gd name="T1" fmla="*/ 29 h 118"/>
                  <a:gd name="T2" fmla="*/ 42 w 104"/>
                  <a:gd name="T3" fmla="*/ 0 h 118"/>
                  <a:gd name="T4" fmla="*/ 49 w 104"/>
                  <a:gd name="T5" fmla="*/ 11 h 118"/>
                  <a:gd name="T6" fmla="*/ 43 w 104"/>
                  <a:gd name="T7" fmla="*/ 20 h 118"/>
                  <a:gd name="T8" fmla="*/ 51 w 104"/>
                  <a:gd name="T9" fmla="*/ 35 h 118"/>
                  <a:gd name="T10" fmla="*/ 75 w 104"/>
                  <a:gd name="T11" fmla="*/ 69 h 118"/>
                  <a:gd name="T12" fmla="*/ 86 w 104"/>
                  <a:gd name="T13" fmla="*/ 81 h 118"/>
                  <a:gd name="T14" fmla="*/ 96 w 104"/>
                  <a:gd name="T15" fmla="*/ 79 h 118"/>
                  <a:gd name="T16" fmla="*/ 104 w 104"/>
                  <a:gd name="T17" fmla="*/ 90 h 118"/>
                  <a:gd name="T18" fmla="*/ 62 w 104"/>
                  <a:gd name="T19" fmla="*/ 118 h 118"/>
                  <a:gd name="T20" fmla="*/ 55 w 104"/>
                  <a:gd name="T21" fmla="*/ 107 h 118"/>
                  <a:gd name="T22" fmla="*/ 61 w 104"/>
                  <a:gd name="T23" fmla="*/ 99 h 118"/>
                  <a:gd name="T24" fmla="*/ 53 w 104"/>
                  <a:gd name="T25" fmla="*/ 84 h 118"/>
                  <a:gd name="T26" fmla="*/ 29 w 104"/>
                  <a:gd name="T27" fmla="*/ 49 h 118"/>
                  <a:gd name="T28" fmla="*/ 18 w 104"/>
                  <a:gd name="T29" fmla="*/ 37 h 118"/>
                  <a:gd name="T30" fmla="*/ 8 w 104"/>
                  <a:gd name="T31" fmla="*/ 40 h 118"/>
                  <a:gd name="T32" fmla="*/ 0 w 104"/>
                  <a:gd name="T33" fmla="*/ 2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18">
                    <a:moveTo>
                      <a:pt x="0" y="29"/>
                    </a:moveTo>
                    <a:cubicBezTo>
                      <a:pt x="42" y="0"/>
                      <a:pt x="42" y="0"/>
                      <a:pt x="42" y="0"/>
                    </a:cubicBezTo>
                    <a:cubicBezTo>
                      <a:pt x="49" y="11"/>
                      <a:pt x="49" y="11"/>
                      <a:pt x="49" y="11"/>
                    </a:cubicBezTo>
                    <a:cubicBezTo>
                      <a:pt x="45" y="14"/>
                      <a:pt x="43" y="17"/>
                      <a:pt x="43" y="20"/>
                    </a:cubicBezTo>
                    <a:cubicBezTo>
                      <a:pt x="43" y="23"/>
                      <a:pt x="46" y="28"/>
                      <a:pt x="51" y="35"/>
                    </a:cubicBezTo>
                    <a:cubicBezTo>
                      <a:pt x="75" y="69"/>
                      <a:pt x="75" y="69"/>
                      <a:pt x="75" y="69"/>
                    </a:cubicBezTo>
                    <a:cubicBezTo>
                      <a:pt x="80" y="76"/>
                      <a:pt x="83" y="80"/>
                      <a:pt x="86" y="81"/>
                    </a:cubicBezTo>
                    <a:cubicBezTo>
                      <a:pt x="89" y="82"/>
                      <a:pt x="92" y="82"/>
                      <a:pt x="96" y="79"/>
                    </a:cubicBezTo>
                    <a:cubicBezTo>
                      <a:pt x="104" y="90"/>
                      <a:pt x="104" y="90"/>
                      <a:pt x="104" y="90"/>
                    </a:cubicBezTo>
                    <a:cubicBezTo>
                      <a:pt x="62" y="118"/>
                      <a:pt x="62" y="118"/>
                      <a:pt x="62" y="118"/>
                    </a:cubicBezTo>
                    <a:cubicBezTo>
                      <a:pt x="55" y="107"/>
                      <a:pt x="55" y="107"/>
                      <a:pt x="55" y="107"/>
                    </a:cubicBezTo>
                    <a:cubicBezTo>
                      <a:pt x="59" y="105"/>
                      <a:pt x="61" y="102"/>
                      <a:pt x="61" y="99"/>
                    </a:cubicBezTo>
                    <a:cubicBezTo>
                      <a:pt x="61" y="96"/>
                      <a:pt x="58" y="91"/>
                      <a:pt x="53" y="84"/>
                    </a:cubicBezTo>
                    <a:cubicBezTo>
                      <a:pt x="29" y="49"/>
                      <a:pt x="29" y="49"/>
                      <a:pt x="29" y="49"/>
                    </a:cubicBezTo>
                    <a:cubicBezTo>
                      <a:pt x="24" y="42"/>
                      <a:pt x="21" y="38"/>
                      <a:pt x="18" y="37"/>
                    </a:cubicBezTo>
                    <a:cubicBezTo>
                      <a:pt x="15" y="36"/>
                      <a:pt x="12" y="37"/>
                      <a:pt x="8" y="40"/>
                    </a:cubicBezTo>
                    <a:lnTo>
                      <a:pt x="0" y="29"/>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5" name="Freeform 224"/>
              <p:cNvSpPr>
                <a:spLocks noEditPoints="1"/>
              </p:cNvSpPr>
              <p:nvPr/>
            </p:nvSpPr>
            <p:spPr bwMode="auto">
              <a:xfrm>
                <a:off x="4379" y="4673"/>
                <a:ext cx="251" cy="251"/>
              </a:xfrm>
              <a:custGeom>
                <a:avLst/>
                <a:gdLst>
                  <a:gd name="T0" fmla="*/ 54 w 116"/>
                  <a:gd name="T1" fmla="*/ 22 h 118"/>
                  <a:gd name="T2" fmla="*/ 79 w 116"/>
                  <a:gd name="T3" fmla="*/ 43 h 118"/>
                  <a:gd name="T4" fmla="*/ 93 w 116"/>
                  <a:gd name="T5" fmla="*/ 73 h 118"/>
                  <a:gd name="T6" fmla="*/ 84 w 116"/>
                  <a:gd name="T7" fmla="*/ 93 h 118"/>
                  <a:gd name="T8" fmla="*/ 62 w 116"/>
                  <a:gd name="T9" fmla="*/ 96 h 118"/>
                  <a:gd name="T10" fmla="*/ 37 w 116"/>
                  <a:gd name="T11" fmla="*/ 74 h 118"/>
                  <a:gd name="T12" fmla="*/ 23 w 116"/>
                  <a:gd name="T13" fmla="*/ 45 h 118"/>
                  <a:gd name="T14" fmla="*/ 32 w 116"/>
                  <a:gd name="T15" fmla="*/ 24 h 118"/>
                  <a:gd name="T16" fmla="*/ 54 w 116"/>
                  <a:gd name="T17" fmla="*/ 22 h 118"/>
                  <a:gd name="T18" fmla="*/ 2 w 116"/>
                  <a:gd name="T19" fmla="*/ 49 h 118"/>
                  <a:gd name="T20" fmla="*/ 15 w 116"/>
                  <a:gd name="T21" fmla="*/ 91 h 118"/>
                  <a:gd name="T22" fmla="*/ 52 w 116"/>
                  <a:gd name="T23" fmla="*/ 115 h 118"/>
                  <a:gd name="T24" fmla="*/ 93 w 116"/>
                  <a:gd name="T25" fmla="*/ 105 h 118"/>
                  <a:gd name="T26" fmla="*/ 114 w 116"/>
                  <a:gd name="T27" fmla="*/ 69 h 118"/>
                  <a:gd name="T28" fmla="*/ 101 w 116"/>
                  <a:gd name="T29" fmla="*/ 27 h 118"/>
                  <a:gd name="T30" fmla="*/ 64 w 116"/>
                  <a:gd name="T31" fmla="*/ 3 h 118"/>
                  <a:gd name="T32" fmla="*/ 24 w 116"/>
                  <a:gd name="T33" fmla="*/ 13 h 118"/>
                  <a:gd name="T34" fmla="*/ 2 w 116"/>
                  <a:gd name="T35" fmla="*/ 4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8">
                    <a:moveTo>
                      <a:pt x="54" y="22"/>
                    </a:moveTo>
                    <a:cubicBezTo>
                      <a:pt x="62" y="25"/>
                      <a:pt x="71" y="32"/>
                      <a:pt x="79" y="43"/>
                    </a:cubicBezTo>
                    <a:cubicBezTo>
                      <a:pt x="87" y="54"/>
                      <a:pt x="92" y="64"/>
                      <a:pt x="93" y="73"/>
                    </a:cubicBezTo>
                    <a:cubicBezTo>
                      <a:pt x="93" y="82"/>
                      <a:pt x="91" y="88"/>
                      <a:pt x="84" y="93"/>
                    </a:cubicBezTo>
                    <a:cubicBezTo>
                      <a:pt x="78" y="98"/>
                      <a:pt x="70" y="99"/>
                      <a:pt x="62" y="96"/>
                    </a:cubicBezTo>
                    <a:cubicBezTo>
                      <a:pt x="54" y="92"/>
                      <a:pt x="45" y="85"/>
                      <a:pt x="37" y="74"/>
                    </a:cubicBezTo>
                    <a:cubicBezTo>
                      <a:pt x="29" y="63"/>
                      <a:pt x="24" y="53"/>
                      <a:pt x="23" y="45"/>
                    </a:cubicBezTo>
                    <a:cubicBezTo>
                      <a:pt x="22" y="36"/>
                      <a:pt x="25" y="29"/>
                      <a:pt x="32" y="24"/>
                    </a:cubicBezTo>
                    <a:cubicBezTo>
                      <a:pt x="38" y="19"/>
                      <a:pt x="46" y="18"/>
                      <a:pt x="54" y="22"/>
                    </a:cubicBezTo>
                    <a:close/>
                    <a:moveTo>
                      <a:pt x="2" y="49"/>
                    </a:moveTo>
                    <a:cubicBezTo>
                      <a:pt x="0" y="63"/>
                      <a:pt x="5" y="77"/>
                      <a:pt x="15" y="91"/>
                    </a:cubicBezTo>
                    <a:cubicBezTo>
                      <a:pt x="25" y="104"/>
                      <a:pt x="38" y="112"/>
                      <a:pt x="52" y="115"/>
                    </a:cubicBezTo>
                    <a:cubicBezTo>
                      <a:pt x="66" y="118"/>
                      <a:pt x="80" y="114"/>
                      <a:pt x="93" y="105"/>
                    </a:cubicBezTo>
                    <a:cubicBezTo>
                      <a:pt x="105" y="95"/>
                      <a:pt x="112" y="83"/>
                      <a:pt x="114" y="69"/>
                    </a:cubicBezTo>
                    <a:cubicBezTo>
                      <a:pt x="116" y="55"/>
                      <a:pt x="111" y="41"/>
                      <a:pt x="101" y="27"/>
                    </a:cubicBezTo>
                    <a:cubicBezTo>
                      <a:pt x="91" y="13"/>
                      <a:pt x="79" y="5"/>
                      <a:pt x="64" y="3"/>
                    </a:cubicBezTo>
                    <a:cubicBezTo>
                      <a:pt x="50" y="0"/>
                      <a:pt x="36" y="4"/>
                      <a:pt x="24" y="13"/>
                    </a:cubicBezTo>
                    <a:cubicBezTo>
                      <a:pt x="11" y="23"/>
                      <a:pt x="4" y="34"/>
                      <a:pt x="2" y="49"/>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6" name="Freeform 225"/>
              <p:cNvSpPr>
                <a:spLocks noEditPoints="1"/>
              </p:cNvSpPr>
              <p:nvPr/>
            </p:nvSpPr>
            <p:spPr bwMode="auto">
              <a:xfrm>
                <a:off x="4731" y="4231"/>
                <a:ext cx="251" cy="241"/>
              </a:xfrm>
              <a:custGeom>
                <a:avLst/>
                <a:gdLst>
                  <a:gd name="T0" fmla="*/ 39 w 119"/>
                  <a:gd name="T1" fmla="*/ 27 h 114"/>
                  <a:gd name="T2" fmla="*/ 71 w 119"/>
                  <a:gd name="T3" fmla="*/ 34 h 114"/>
                  <a:gd name="T4" fmla="*/ 97 w 119"/>
                  <a:gd name="T5" fmla="*/ 53 h 114"/>
                  <a:gd name="T6" fmla="*/ 99 w 119"/>
                  <a:gd name="T7" fmla="*/ 76 h 114"/>
                  <a:gd name="T8" fmla="*/ 81 w 119"/>
                  <a:gd name="T9" fmla="*/ 88 h 114"/>
                  <a:gd name="T10" fmla="*/ 49 w 119"/>
                  <a:gd name="T11" fmla="*/ 81 h 114"/>
                  <a:gd name="T12" fmla="*/ 22 w 119"/>
                  <a:gd name="T13" fmla="*/ 61 h 114"/>
                  <a:gd name="T14" fmla="*/ 20 w 119"/>
                  <a:gd name="T15" fmla="*/ 39 h 114"/>
                  <a:gd name="T16" fmla="*/ 39 w 119"/>
                  <a:gd name="T17" fmla="*/ 27 h 114"/>
                  <a:gd name="T18" fmla="*/ 5 w 119"/>
                  <a:gd name="T19" fmla="*/ 74 h 114"/>
                  <a:gd name="T20" fmla="*/ 37 w 119"/>
                  <a:gd name="T21" fmla="*/ 105 h 114"/>
                  <a:gd name="T22" fmla="*/ 81 w 119"/>
                  <a:gd name="T23" fmla="*/ 110 h 114"/>
                  <a:gd name="T24" fmla="*/ 112 w 119"/>
                  <a:gd name="T25" fmla="*/ 82 h 114"/>
                  <a:gd name="T26" fmla="*/ 114 w 119"/>
                  <a:gd name="T27" fmla="*/ 40 h 114"/>
                  <a:gd name="T28" fmla="*/ 83 w 119"/>
                  <a:gd name="T29" fmla="*/ 9 h 114"/>
                  <a:gd name="T30" fmla="*/ 38 w 119"/>
                  <a:gd name="T31" fmla="*/ 5 h 114"/>
                  <a:gd name="T32" fmla="*/ 8 w 119"/>
                  <a:gd name="T33" fmla="*/ 33 h 114"/>
                  <a:gd name="T34" fmla="*/ 5 w 119"/>
                  <a:gd name="T35" fmla="*/ 7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 h="114">
                    <a:moveTo>
                      <a:pt x="39" y="27"/>
                    </a:moveTo>
                    <a:cubicBezTo>
                      <a:pt x="48" y="26"/>
                      <a:pt x="58" y="28"/>
                      <a:pt x="71" y="34"/>
                    </a:cubicBezTo>
                    <a:cubicBezTo>
                      <a:pt x="83" y="40"/>
                      <a:pt x="92" y="46"/>
                      <a:pt x="97" y="53"/>
                    </a:cubicBezTo>
                    <a:cubicBezTo>
                      <a:pt x="102" y="61"/>
                      <a:pt x="103" y="68"/>
                      <a:pt x="99" y="76"/>
                    </a:cubicBezTo>
                    <a:cubicBezTo>
                      <a:pt x="95" y="83"/>
                      <a:pt x="89" y="87"/>
                      <a:pt x="81" y="88"/>
                    </a:cubicBezTo>
                    <a:cubicBezTo>
                      <a:pt x="72" y="89"/>
                      <a:pt x="61" y="86"/>
                      <a:pt x="49" y="81"/>
                    </a:cubicBezTo>
                    <a:cubicBezTo>
                      <a:pt x="36" y="75"/>
                      <a:pt x="27" y="68"/>
                      <a:pt x="22" y="61"/>
                    </a:cubicBezTo>
                    <a:cubicBezTo>
                      <a:pt x="17" y="53"/>
                      <a:pt x="17" y="46"/>
                      <a:pt x="20" y="39"/>
                    </a:cubicBezTo>
                    <a:cubicBezTo>
                      <a:pt x="24" y="31"/>
                      <a:pt x="30" y="27"/>
                      <a:pt x="39" y="27"/>
                    </a:cubicBezTo>
                    <a:close/>
                    <a:moveTo>
                      <a:pt x="5" y="74"/>
                    </a:moveTo>
                    <a:cubicBezTo>
                      <a:pt x="11" y="88"/>
                      <a:pt x="21" y="98"/>
                      <a:pt x="37" y="105"/>
                    </a:cubicBezTo>
                    <a:cubicBezTo>
                      <a:pt x="52" y="113"/>
                      <a:pt x="67" y="114"/>
                      <a:pt x="81" y="110"/>
                    </a:cubicBezTo>
                    <a:cubicBezTo>
                      <a:pt x="95" y="105"/>
                      <a:pt x="105" y="96"/>
                      <a:pt x="112" y="82"/>
                    </a:cubicBezTo>
                    <a:cubicBezTo>
                      <a:pt x="119" y="67"/>
                      <a:pt x="119" y="53"/>
                      <a:pt x="114" y="40"/>
                    </a:cubicBezTo>
                    <a:cubicBezTo>
                      <a:pt x="109" y="27"/>
                      <a:pt x="98" y="16"/>
                      <a:pt x="83" y="9"/>
                    </a:cubicBezTo>
                    <a:cubicBezTo>
                      <a:pt x="67" y="2"/>
                      <a:pt x="52" y="0"/>
                      <a:pt x="38" y="5"/>
                    </a:cubicBezTo>
                    <a:cubicBezTo>
                      <a:pt x="25" y="9"/>
                      <a:pt x="14" y="19"/>
                      <a:pt x="8" y="33"/>
                    </a:cubicBezTo>
                    <a:cubicBezTo>
                      <a:pt x="1" y="47"/>
                      <a:pt x="0" y="61"/>
                      <a:pt x="5" y="74"/>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7" name="Freeform 226"/>
              <p:cNvSpPr/>
              <p:nvPr/>
            </p:nvSpPr>
            <p:spPr bwMode="auto">
              <a:xfrm>
                <a:off x="4801" y="4021"/>
                <a:ext cx="261" cy="251"/>
              </a:xfrm>
              <a:custGeom>
                <a:avLst/>
                <a:gdLst>
                  <a:gd name="T0" fmla="*/ 0 w 121"/>
                  <a:gd name="T1" fmla="*/ 81 h 117"/>
                  <a:gd name="T2" fmla="*/ 27 w 121"/>
                  <a:gd name="T3" fmla="*/ 3 h 117"/>
                  <a:gd name="T4" fmla="*/ 62 w 121"/>
                  <a:gd name="T5" fmla="*/ 0 h 117"/>
                  <a:gd name="T6" fmla="*/ 64 w 121"/>
                  <a:gd name="T7" fmla="*/ 10 h 117"/>
                  <a:gd name="T8" fmla="*/ 42 w 121"/>
                  <a:gd name="T9" fmla="*/ 20 h 117"/>
                  <a:gd name="T10" fmla="*/ 29 w 121"/>
                  <a:gd name="T11" fmla="*/ 38 h 117"/>
                  <a:gd name="T12" fmla="*/ 28 w 121"/>
                  <a:gd name="T13" fmla="*/ 48 h 117"/>
                  <a:gd name="T14" fmla="*/ 38 w 121"/>
                  <a:gd name="T15" fmla="*/ 54 h 117"/>
                  <a:gd name="T16" fmla="*/ 53 w 121"/>
                  <a:gd name="T17" fmla="*/ 59 h 117"/>
                  <a:gd name="T18" fmla="*/ 54 w 121"/>
                  <a:gd name="T19" fmla="*/ 55 h 117"/>
                  <a:gd name="T20" fmla="*/ 55 w 121"/>
                  <a:gd name="T21" fmla="*/ 43 h 117"/>
                  <a:gd name="T22" fmla="*/ 43 w 121"/>
                  <a:gd name="T23" fmla="*/ 35 h 117"/>
                  <a:gd name="T24" fmla="*/ 46 w 121"/>
                  <a:gd name="T25" fmla="*/ 26 h 117"/>
                  <a:gd name="T26" fmla="*/ 95 w 121"/>
                  <a:gd name="T27" fmla="*/ 43 h 117"/>
                  <a:gd name="T28" fmla="*/ 91 w 121"/>
                  <a:gd name="T29" fmla="*/ 51 h 117"/>
                  <a:gd name="T30" fmla="*/ 77 w 121"/>
                  <a:gd name="T31" fmla="*/ 51 h 117"/>
                  <a:gd name="T32" fmla="*/ 69 w 121"/>
                  <a:gd name="T33" fmla="*/ 60 h 117"/>
                  <a:gd name="T34" fmla="*/ 67 w 121"/>
                  <a:gd name="T35" fmla="*/ 64 h 117"/>
                  <a:gd name="T36" fmla="*/ 85 w 121"/>
                  <a:gd name="T37" fmla="*/ 70 h 117"/>
                  <a:gd name="T38" fmla="*/ 101 w 121"/>
                  <a:gd name="T39" fmla="*/ 73 h 117"/>
                  <a:gd name="T40" fmla="*/ 108 w 121"/>
                  <a:gd name="T41" fmla="*/ 65 h 117"/>
                  <a:gd name="T42" fmla="*/ 121 w 121"/>
                  <a:gd name="T43" fmla="*/ 69 h 117"/>
                  <a:gd name="T44" fmla="*/ 104 w 121"/>
                  <a:gd name="T45" fmla="*/ 117 h 117"/>
                  <a:gd name="T46" fmla="*/ 91 w 121"/>
                  <a:gd name="T47" fmla="*/ 113 h 117"/>
                  <a:gd name="T48" fmla="*/ 91 w 121"/>
                  <a:gd name="T49" fmla="*/ 102 h 117"/>
                  <a:gd name="T50" fmla="*/ 76 w 121"/>
                  <a:gd name="T51" fmla="*/ 94 h 117"/>
                  <a:gd name="T52" fmla="*/ 36 w 121"/>
                  <a:gd name="T53" fmla="*/ 81 h 117"/>
                  <a:gd name="T54" fmla="*/ 20 w 121"/>
                  <a:gd name="T55" fmla="*/ 78 h 117"/>
                  <a:gd name="T56" fmla="*/ 13 w 121"/>
                  <a:gd name="T57" fmla="*/ 86 h 117"/>
                  <a:gd name="T58" fmla="*/ 0 w 121"/>
                  <a:gd name="T59" fmla="*/ 8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1" h="117">
                    <a:moveTo>
                      <a:pt x="0" y="81"/>
                    </a:moveTo>
                    <a:cubicBezTo>
                      <a:pt x="27" y="3"/>
                      <a:pt x="27" y="3"/>
                      <a:pt x="27" y="3"/>
                    </a:cubicBezTo>
                    <a:cubicBezTo>
                      <a:pt x="62" y="0"/>
                      <a:pt x="62" y="0"/>
                      <a:pt x="62" y="0"/>
                    </a:cubicBezTo>
                    <a:cubicBezTo>
                      <a:pt x="64" y="10"/>
                      <a:pt x="64" y="10"/>
                      <a:pt x="64" y="10"/>
                    </a:cubicBezTo>
                    <a:cubicBezTo>
                      <a:pt x="55" y="12"/>
                      <a:pt x="47" y="16"/>
                      <a:pt x="42" y="20"/>
                    </a:cubicBezTo>
                    <a:cubicBezTo>
                      <a:pt x="36" y="25"/>
                      <a:pt x="32" y="31"/>
                      <a:pt x="29" y="38"/>
                    </a:cubicBezTo>
                    <a:cubicBezTo>
                      <a:pt x="28" y="42"/>
                      <a:pt x="27" y="46"/>
                      <a:pt x="28" y="48"/>
                    </a:cubicBezTo>
                    <a:cubicBezTo>
                      <a:pt x="29" y="50"/>
                      <a:pt x="33" y="52"/>
                      <a:pt x="38" y="54"/>
                    </a:cubicBezTo>
                    <a:cubicBezTo>
                      <a:pt x="53" y="59"/>
                      <a:pt x="53" y="59"/>
                      <a:pt x="53" y="59"/>
                    </a:cubicBezTo>
                    <a:cubicBezTo>
                      <a:pt x="54" y="55"/>
                      <a:pt x="54" y="55"/>
                      <a:pt x="54" y="55"/>
                    </a:cubicBezTo>
                    <a:cubicBezTo>
                      <a:pt x="56" y="49"/>
                      <a:pt x="56" y="45"/>
                      <a:pt x="55" y="43"/>
                    </a:cubicBezTo>
                    <a:cubicBezTo>
                      <a:pt x="53" y="40"/>
                      <a:pt x="49" y="37"/>
                      <a:pt x="43" y="35"/>
                    </a:cubicBezTo>
                    <a:cubicBezTo>
                      <a:pt x="46" y="26"/>
                      <a:pt x="46" y="26"/>
                      <a:pt x="46" y="26"/>
                    </a:cubicBezTo>
                    <a:cubicBezTo>
                      <a:pt x="95" y="43"/>
                      <a:pt x="95" y="43"/>
                      <a:pt x="95" y="43"/>
                    </a:cubicBezTo>
                    <a:cubicBezTo>
                      <a:pt x="91" y="51"/>
                      <a:pt x="91" y="51"/>
                      <a:pt x="91" y="51"/>
                    </a:cubicBezTo>
                    <a:cubicBezTo>
                      <a:pt x="85" y="50"/>
                      <a:pt x="80" y="50"/>
                      <a:pt x="77" y="51"/>
                    </a:cubicBezTo>
                    <a:cubicBezTo>
                      <a:pt x="73" y="53"/>
                      <a:pt x="70" y="55"/>
                      <a:pt x="69" y="60"/>
                    </a:cubicBezTo>
                    <a:cubicBezTo>
                      <a:pt x="67" y="64"/>
                      <a:pt x="67" y="64"/>
                      <a:pt x="67" y="64"/>
                    </a:cubicBezTo>
                    <a:cubicBezTo>
                      <a:pt x="85" y="70"/>
                      <a:pt x="85" y="70"/>
                      <a:pt x="85" y="70"/>
                    </a:cubicBezTo>
                    <a:cubicBezTo>
                      <a:pt x="93" y="73"/>
                      <a:pt x="98" y="74"/>
                      <a:pt x="101" y="73"/>
                    </a:cubicBezTo>
                    <a:cubicBezTo>
                      <a:pt x="104" y="72"/>
                      <a:pt x="106" y="69"/>
                      <a:pt x="108" y="65"/>
                    </a:cubicBezTo>
                    <a:cubicBezTo>
                      <a:pt x="121" y="69"/>
                      <a:pt x="121" y="69"/>
                      <a:pt x="121" y="69"/>
                    </a:cubicBezTo>
                    <a:cubicBezTo>
                      <a:pt x="104" y="117"/>
                      <a:pt x="104" y="117"/>
                      <a:pt x="104" y="117"/>
                    </a:cubicBezTo>
                    <a:cubicBezTo>
                      <a:pt x="91" y="113"/>
                      <a:pt x="91" y="113"/>
                      <a:pt x="91" y="113"/>
                    </a:cubicBezTo>
                    <a:cubicBezTo>
                      <a:pt x="93" y="108"/>
                      <a:pt x="93" y="105"/>
                      <a:pt x="91" y="102"/>
                    </a:cubicBezTo>
                    <a:cubicBezTo>
                      <a:pt x="89" y="100"/>
                      <a:pt x="84" y="97"/>
                      <a:pt x="76" y="94"/>
                    </a:cubicBezTo>
                    <a:cubicBezTo>
                      <a:pt x="36" y="81"/>
                      <a:pt x="36" y="81"/>
                      <a:pt x="36" y="81"/>
                    </a:cubicBezTo>
                    <a:cubicBezTo>
                      <a:pt x="28" y="78"/>
                      <a:pt x="22" y="77"/>
                      <a:pt x="20" y="78"/>
                    </a:cubicBezTo>
                    <a:cubicBezTo>
                      <a:pt x="17" y="79"/>
                      <a:pt x="15" y="81"/>
                      <a:pt x="13" y="86"/>
                    </a:cubicBezTo>
                    <a:lnTo>
                      <a:pt x="0" y="81"/>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8" name="Freeform 227"/>
              <p:cNvSpPr/>
              <p:nvPr/>
            </p:nvSpPr>
            <p:spPr bwMode="auto">
              <a:xfrm>
                <a:off x="4891" y="3740"/>
                <a:ext cx="251" cy="211"/>
              </a:xfrm>
              <a:custGeom>
                <a:avLst/>
                <a:gdLst>
                  <a:gd name="T0" fmla="*/ 12 w 118"/>
                  <a:gd name="T1" fmla="*/ 18 h 101"/>
                  <a:gd name="T2" fmla="*/ 6 w 118"/>
                  <a:gd name="T3" fmla="*/ 15 h 101"/>
                  <a:gd name="T4" fmla="*/ 7 w 118"/>
                  <a:gd name="T5" fmla="*/ 8 h 101"/>
                  <a:gd name="T6" fmla="*/ 49 w 118"/>
                  <a:gd name="T7" fmla="*/ 0 h 101"/>
                  <a:gd name="T8" fmla="*/ 51 w 118"/>
                  <a:gd name="T9" fmla="*/ 11 h 101"/>
                  <a:gd name="T10" fmla="*/ 27 w 118"/>
                  <a:gd name="T11" fmla="*/ 22 h 101"/>
                  <a:gd name="T12" fmla="*/ 17 w 118"/>
                  <a:gd name="T13" fmla="*/ 39 h 101"/>
                  <a:gd name="T14" fmla="*/ 26 w 118"/>
                  <a:gd name="T15" fmla="*/ 60 h 101"/>
                  <a:gd name="T16" fmla="*/ 55 w 118"/>
                  <a:gd name="T17" fmla="*/ 71 h 101"/>
                  <a:gd name="T18" fmla="*/ 87 w 118"/>
                  <a:gd name="T19" fmla="*/ 68 h 101"/>
                  <a:gd name="T20" fmla="*/ 101 w 118"/>
                  <a:gd name="T21" fmla="*/ 49 h 101"/>
                  <a:gd name="T22" fmla="*/ 97 w 118"/>
                  <a:gd name="T23" fmla="*/ 30 h 101"/>
                  <a:gd name="T24" fmla="*/ 81 w 118"/>
                  <a:gd name="T25" fmla="*/ 13 h 101"/>
                  <a:gd name="T26" fmla="*/ 89 w 118"/>
                  <a:gd name="T27" fmla="*/ 2 h 101"/>
                  <a:gd name="T28" fmla="*/ 112 w 118"/>
                  <a:gd name="T29" fmla="*/ 25 h 101"/>
                  <a:gd name="T30" fmla="*/ 116 w 118"/>
                  <a:gd name="T31" fmla="*/ 54 h 101"/>
                  <a:gd name="T32" fmla="*/ 95 w 118"/>
                  <a:gd name="T33" fmla="*/ 90 h 101"/>
                  <a:gd name="T34" fmla="*/ 52 w 118"/>
                  <a:gd name="T35" fmla="*/ 98 h 101"/>
                  <a:gd name="T36" fmla="*/ 13 w 118"/>
                  <a:gd name="T37" fmla="*/ 79 h 101"/>
                  <a:gd name="T38" fmla="*/ 2 w 118"/>
                  <a:gd name="T39" fmla="*/ 40 h 101"/>
                  <a:gd name="T40" fmla="*/ 5 w 118"/>
                  <a:gd name="T41" fmla="*/ 29 h 101"/>
                  <a:gd name="T42" fmla="*/ 12 w 118"/>
                  <a:gd name="T43" fmla="*/ 1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 h="101">
                    <a:moveTo>
                      <a:pt x="12" y="18"/>
                    </a:moveTo>
                    <a:cubicBezTo>
                      <a:pt x="6" y="15"/>
                      <a:pt x="6" y="15"/>
                      <a:pt x="6" y="15"/>
                    </a:cubicBezTo>
                    <a:cubicBezTo>
                      <a:pt x="7" y="8"/>
                      <a:pt x="7" y="8"/>
                      <a:pt x="7" y="8"/>
                    </a:cubicBezTo>
                    <a:cubicBezTo>
                      <a:pt x="49" y="0"/>
                      <a:pt x="49" y="0"/>
                      <a:pt x="49" y="0"/>
                    </a:cubicBezTo>
                    <a:cubicBezTo>
                      <a:pt x="51" y="11"/>
                      <a:pt x="51" y="11"/>
                      <a:pt x="51" y="11"/>
                    </a:cubicBezTo>
                    <a:cubicBezTo>
                      <a:pt x="41" y="13"/>
                      <a:pt x="33" y="17"/>
                      <a:pt x="27" y="22"/>
                    </a:cubicBezTo>
                    <a:cubicBezTo>
                      <a:pt x="21" y="27"/>
                      <a:pt x="18" y="33"/>
                      <a:pt x="17" y="39"/>
                    </a:cubicBezTo>
                    <a:cubicBezTo>
                      <a:pt x="16" y="47"/>
                      <a:pt x="19" y="54"/>
                      <a:pt x="26" y="60"/>
                    </a:cubicBezTo>
                    <a:cubicBezTo>
                      <a:pt x="32" y="66"/>
                      <a:pt x="42" y="70"/>
                      <a:pt x="55" y="71"/>
                    </a:cubicBezTo>
                    <a:cubicBezTo>
                      <a:pt x="68" y="73"/>
                      <a:pt x="79" y="72"/>
                      <a:pt x="87" y="68"/>
                    </a:cubicBezTo>
                    <a:cubicBezTo>
                      <a:pt x="95" y="64"/>
                      <a:pt x="100" y="58"/>
                      <a:pt x="101" y="49"/>
                    </a:cubicBezTo>
                    <a:cubicBezTo>
                      <a:pt x="102" y="43"/>
                      <a:pt x="101" y="36"/>
                      <a:pt x="97" y="30"/>
                    </a:cubicBezTo>
                    <a:cubicBezTo>
                      <a:pt x="93" y="23"/>
                      <a:pt x="88" y="18"/>
                      <a:pt x="81" y="13"/>
                    </a:cubicBezTo>
                    <a:cubicBezTo>
                      <a:pt x="89" y="2"/>
                      <a:pt x="89" y="2"/>
                      <a:pt x="89" y="2"/>
                    </a:cubicBezTo>
                    <a:cubicBezTo>
                      <a:pt x="99" y="8"/>
                      <a:pt x="107" y="16"/>
                      <a:pt x="112" y="25"/>
                    </a:cubicBezTo>
                    <a:cubicBezTo>
                      <a:pt x="116" y="34"/>
                      <a:pt x="118" y="44"/>
                      <a:pt x="116" y="54"/>
                    </a:cubicBezTo>
                    <a:cubicBezTo>
                      <a:pt x="114" y="70"/>
                      <a:pt x="107" y="82"/>
                      <a:pt x="95" y="90"/>
                    </a:cubicBezTo>
                    <a:cubicBezTo>
                      <a:pt x="84" y="98"/>
                      <a:pt x="69" y="101"/>
                      <a:pt x="52" y="98"/>
                    </a:cubicBezTo>
                    <a:cubicBezTo>
                      <a:pt x="35" y="96"/>
                      <a:pt x="22" y="90"/>
                      <a:pt x="13" y="79"/>
                    </a:cubicBezTo>
                    <a:cubicBezTo>
                      <a:pt x="3" y="68"/>
                      <a:pt x="0" y="55"/>
                      <a:pt x="2" y="40"/>
                    </a:cubicBezTo>
                    <a:cubicBezTo>
                      <a:pt x="2" y="36"/>
                      <a:pt x="3" y="33"/>
                      <a:pt x="5" y="29"/>
                    </a:cubicBezTo>
                    <a:cubicBezTo>
                      <a:pt x="7" y="25"/>
                      <a:pt x="9" y="22"/>
                      <a:pt x="12" y="18"/>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9" name="Freeform 228"/>
              <p:cNvSpPr/>
              <p:nvPr/>
            </p:nvSpPr>
            <p:spPr bwMode="auto">
              <a:xfrm>
                <a:off x="4891" y="3479"/>
                <a:ext cx="251" cy="251"/>
              </a:xfrm>
              <a:custGeom>
                <a:avLst/>
                <a:gdLst>
                  <a:gd name="T0" fmla="*/ 4 w 115"/>
                  <a:gd name="T1" fmla="*/ 116 h 116"/>
                  <a:gd name="T2" fmla="*/ 2 w 115"/>
                  <a:gd name="T3" fmla="*/ 67 h 116"/>
                  <a:gd name="T4" fmla="*/ 15 w 115"/>
                  <a:gd name="T5" fmla="*/ 67 h 116"/>
                  <a:gd name="T6" fmla="*/ 20 w 115"/>
                  <a:gd name="T7" fmla="*/ 76 h 116"/>
                  <a:gd name="T8" fmla="*/ 36 w 115"/>
                  <a:gd name="T9" fmla="*/ 78 h 116"/>
                  <a:gd name="T10" fmla="*/ 47 w 115"/>
                  <a:gd name="T11" fmla="*/ 77 h 116"/>
                  <a:gd name="T12" fmla="*/ 46 w 115"/>
                  <a:gd name="T13" fmla="*/ 40 h 116"/>
                  <a:gd name="T14" fmla="*/ 35 w 115"/>
                  <a:gd name="T15" fmla="*/ 40 h 116"/>
                  <a:gd name="T16" fmla="*/ 18 w 115"/>
                  <a:gd name="T17" fmla="*/ 43 h 116"/>
                  <a:gd name="T18" fmla="*/ 15 w 115"/>
                  <a:gd name="T19" fmla="*/ 53 h 116"/>
                  <a:gd name="T20" fmla="*/ 2 w 115"/>
                  <a:gd name="T21" fmla="*/ 53 h 116"/>
                  <a:gd name="T22" fmla="*/ 0 w 115"/>
                  <a:gd name="T23" fmla="*/ 4 h 116"/>
                  <a:gd name="T24" fmla="*/ 13 w 115"/>
                  <a:gd name="T25" fmla="*/ 4 h 116"/>
                  <a:gd name="T26" fmla="*/ 17 w 115"/>
                  <a:gd name="T27" fmla="*/ 13 h 116"/>
                  <a:gd name="T28" fmla="*/ 34 w 115"/>
                  <a:gd name="T29" fmla="*/ 15 h 116"/>
                  <a:gd name="T30" fmla="*/ 76 w 115"/>
                  <a:gd name="T31" fmla="*/ 13 h 116"/>
                  <a:gd name="T32" fmla="*/ 93 w 115"/>
                  <a:gd name="T33" fmla="*/ 10 h 116"/>
                  <a:gd name="T34" fmla="*/ 96 w 115"/>
                  <a:gd name="T35" fmla="*/ 0 h 116"/>
                  <a:gd name="T36" fmla="*/ 110 w 115"/>
                  <a:gd name="T37" fmla="*/ 0 h 116"/>
                  <a:gd name="T38" fmla="*/ 112 w 115"/>
                  <a:gd name="T39" fmla="*/ 49 h 116"/>
                  <a:gd name="T40" fmla="*/ 99 w 115"/>
                  <a:gd name="T41" fmla="*/ 49 h 116"/>
                  <a:gd name="T42" fmla="*/ 95 w 115"/>
                  <a:gd name="T43" fmla="*/ 40 h 116"/>
                  <a:gd name="T44" fmla="*/ 78 w 115"/>
                  <a:gd name="T45" fmla="*/ 39 h 116"/>
                  <a:gd name="T46" fmla="*/ 59 w 115"/>
                  <a:gd name="T47" fmla="*/ 39 h 116"/>
                  <a:gd name="T48" fmla="*/ 61 w 115"/>
                  <a:gd name="T49" fmla="*/ 76 h 116"/>
                  <a:gd name="T50" fmla="*/ 79 w 115"/>
                  <a:gd name="T51" fmla="*/ 76 h 116"/>
                  <a:gd name="T52" fmla="*/ 96 w 115"/>
                  <a:gd name="T53" fmla="*/ 73 h 116"/>
                  <a:gd name="T54" fmla="*/ 99 w 115"/>
                  <a:gd name="T55" fmla="*/ 63 h 116"/>
                  <a:gd name="T56" fmla="*/ 112 w 115"/>
                  <a:gd name="T57" fmla="*/ 63 h 116"/>
                  <a:gd name="T58" fmla="*/ 115 w 115"/>
                  <a:gd name="T59" fmla="*/ 112 h 116"/>
                  <a:gd name="T60" fmla="*/ 101 w 115"/>
                  <a:gd name="T61" fmla="*/ 112 h 116"/>
                  <a:gd name="T62" fmla="*/ 97 w 115"/>
                  <a:gd name="T63" fmla="*/ 103 h 116"/>
                  <a:gd name="T64" fmla="*/ 80 w 115"/>
                  <a:gd name="T65" fmla="*/ 101 h 116"/>
                  <a:gd name="T66" fmla="*/ 38 w 115"/>
                  <a:gd name="T67" fmla="*/ 103 h 116"/>
                  <a:gd name="T68" fmla="*/ 21 w 115"/>
                  <a:gd name="T69" fmla="*/ 106 h 116"/>
                  <a:gd name="T70" fmla="*/ 18 w 115"/>
                  <a:gd name="T71" fmla="*/ 115 h 116"/>
                  <a:gd name="T72" fmla="*/ 4 w 115"/>
                  <a:gd name="T73"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116">
                    <a:moveTo>
                      <a:pt x="4" y="116"/>
                    </a:moveTo>
                    <a:cubicBezTo>
                      <a:pt x="2" y="67"/>
                      <a:pt x="2" y="67"/>
                      <a:pt x="2" y="67"/>
                    </a:cubicBezTo>
                    <a:cubicBezTo>
                      <a:pt x="15" y="67"/>
                      <a:pt x="15" y="67"/>
                      <a:pt x="15" y="67"/>
                    </a:cubicBezTo>
                    <a:cubicBezTo>
                      <a:pt x="16" y="71"/>
                      <a:pt x="17" y="74"/>
                      <a:pt x="20" y="76"/>
                    </a:cubicBezTo>
                    <a:cubicBezTo>
                      <a:pt x="22" y="77"/>
                      <a:pt x="28" y="78"/>
                      <a:pt x="36" y="78"/>
                    </a:cubicBezTo>
                    <a:cubicBezTo>
                      <a:pt x="47" y="77"/>
                      <a:pt x="47" y="77"/>
                      <a:pt x="47" y="77"/>
                    </a:cubicBezTo>
                    <a:cubicBezTo>
                      <a:pt x="46" y="40"/>
                      <a:pt x="46" y="40"/>
                      <a:pt x="46" y="40"/>
                    </a:cubicBezTo>
                    <a:cubicBezTo>
                      <a:pt x="35" y="40"/>
                      <a:pt x="35" y="40"/>
                      <a:pt x="35" y="40"/>
                    </a:cubicBezTo>
                    <a:cubicBezTo>
                      <a:pt x="26" y="41"/>
                      <a:pt x="20" y="42"/>
                      <a:pt x="18" y="43"/>
                    </a:cubicBezTo>
                    <a:cubicBezTo>
                      <a:pt x="16" y="45"/>
                      <a:pt x="15" y="48"/>
                      <a:pt x="15" y="53"/>
                    </a:cubicBezTo>
                    <a:cubicBezTo>
                      <a:pt x="2" y="53"/>
                      <a:pt x="2" y="53"/>
                      <a:pt x="2" y="53"/>
                    </a:cubicBezTo>
                    <a:cubicBezTo>
                      <a:pt x="0" y="4"/>
                      <a:pt x="0" y="4"/>
                      <a:pt x="0" y="4"/>
                    </a:cubicBezTo>
                    <a:cubicBezTo>
                      <a:pt x="13" y="4"/>
                      <a:pt x="13" y="4"/>
                      <a:pt x="13" y="4"/>
                    </a:cubicBezTo>
                    <a:cubicBezTo>
                      <a:pt x="14" y="8"/>
                      <a:pt x="15" y="11"/>
                      <a:pt x="17" y="13"/>
                    </a:cubicBezTo>
                    <a:cubicBezTo>
                      <a:pt x="20" y="14"/>
                      <a:pt x="25" y="15"/>
                      <a:pt x="34" y="15"/>
                    </a:cubicBezTo>
                    <a:cubicBezTo>
                      <a:pt x="76" y="13"/>
                      <a:pt x="76" y="13"/>
                      <a:pt x="76" y="13"/>
                    </a:cubicBezTo>
                    <a:cubicBezTo>
                      <a:pt x="85" y="13"/>
                      <a:pt x="91" y="11"/>
                      <a:pt x="93" y="10"/>
                    </a:cubicBezTo>
                    <a:cubicBezTo>
                      <a:pt x="95" y="8"/>
                      <a:pt x="96" y="5"/>
                      <a:pt x="96" y="0"/>
                    </a:cubicBezTo>
                    <a:cubicBezTo>
                      <a:pt x="110" y="0"/>
                      <a:pt x="110" y="0"/>
                      <a:pt x="110" y="0"/>
                    </a:cubicBezTo>
                    <a:cubicBezTo>
                      <a:pt x="112" y="49"/>
                      <a:pt x="112" y="49"/>
                      <a:pt x="112" y="49"/>
                    </a:cubicBezTo>
                    <a:cubicBezTo>
                      <a:pt x="99" y="49"/>
                      <a:pt x="99" y="49"/>
                      <a:pt x="99" y="49"/>
                    </a:cubicBezTo>
                    <a:cubicBezTo>
                      <a:pt x="98" y="45"/>
                      <a:pt x="97" y="42"/>
                      <a:pt x="95" y="40"/>
                    </a:cubicBezTo>
                    <a:cubicBezTo>
                      <a:pt x="92" y="39"/>
                      <a:pt x="87" y="38"/>
                      <a:pt x="78" y="39"/>
                    </a:cubicBezTo>
                    <a:cubicBezTo>
                      <a:pt x="59" y="39"/>
                      <a:pt x="59" y="39"/>
                      <a:pt x="59" y="39"/>
                    </a:cubicBezTo>
                    <a:cubicBezTo>
                      <a:pt x="61" y="76"/>
                      <a:pt x="61" y="76"/>
                      <a:pt x="61" y="76"/>
                    </a:cubicBezTo>
                    <a:cubicBezTo>
                      <a:pt x="79" y="76"/>
                      <a:pt x="79" y="76"/>
                      <a:pt x="79" y="76"/>
                    </a:cubicBezTo>
                    <a:cubicBezTo>
                      <a:pt x="88" y="75"/>
                      <a:pt x="94" y="74"/>
                      <a:pt x="96" y="73"/>
                    </a:cubicBezTo>
                    <a:cubicBezTo>
                      <a:pt x="98" y="71"/>
                      <a:pt x="99" y="68"/>
                      <a:pt x="99" y="63"/>
                    </a:cubicBezTo>
                    <a:cubicBezTo>
                      <a:pt x="112" y="63"/>
                      <a:pt x="112" y="63"/>
                      <a:pt x="112" y="63"/>
                    </a:cubicBezTo>
                    <a:cubicBezTo>
                      <a:pt x="115" y="112"/>
                      <a:pt x="115" y="112"/>
                      <a:pt x="115" y="112"/>
                    </a:cubicBezTo>
                    <a:cubicBezTo>
                      <a:pt x="101" y="112"/>
                      <a:pt x="101" y="112"/>
                      <a:pt x="101" y="112"/>
                    </a:cubicBezTo>
                    <a:cubicBezTo>
                      <a:pt x="101" y="108"/>
                      <a:pt x="99" y="105"/>
                      <a:pt x="97" y="103"/>
                    </a:cubicBezTo>
                    <a:cubicBezTo>
                      <a:pt x="95" y="102"/>
                      <a:pt x="89" y="101"/>
                      <a:pt x="80" y="101"/>
                    </a:cubicBezTo>
                    <a:cubicBezTo>
                      <a:pt x="38" y="103"/>
                      <a:pt x="38" y="103"/>
                      <a:pt x="38" y="103"/>
                    </a:cubicBezTo>
                    <a:cubicBezTo>
                      <a:pt x="29" y="103"/>
                      <a:pt x="24" y="104"/>
                      <a:pt x="21" y="106"/>
                    </a:cubicBezTo>
                    <a:cubicBezTo>
                      <a:pt x="19" y="108"/>
                      <a:pt x="18" y="111"/>
                      <a:pt x="18" y="115"/>
                    </a:cubicBezTo>
                    <a:lnTo>
                      <a:pt x="4" y="11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0" name="Freeform 229"/>
              <p:cNvSpPr/>
              <p:nvPr/>
            </p:nvSpPr>
            <p:spPr bwMode="auto">
              <a:xfrm>
                <a:off x="4871" y="3328"/>
                <a:ext cx="251" cy="151"/>
              </a:xfrm>
              <a:custGeom>
                <a:avLst/>
                <a:gdLst>
                  <a:gd name="T0" fmla="*/ 9 w 118"/>
                  <a:gd name="T1" fmla="*/ 69 h 69"/>
                  <a:gd name="T2" fmla="*/ 4 w 118"/>
                  <a:gd name="T3" fmla="*/ 42 h 69"/>
                  <a:gd name="T4" fmla="*/ 0 w 118"/>
                  <a:gd name="T5" fmla="*/ 20 h 69"/>
                  <a:gd name="T6" fmla="*/ 14 w 118"/>
                  <a:gd name="T7" fmla="*/ 17 h 69"/>
                  <a:gd name="T8" fmla="*/ 19 w 118"/>
                  <a:gd name="T9" fmla="*/ 26 h 69"/>
                  <a:gd name="T10" fmla="*/ 36 w 118"/>
                  <a:gd name="T11" fmla="*/ 26 h 69"/>
                  <a:gd name="T12" fmla="*/ 78 w 118"/>
                  <a:gd name="T13" fmla="*/ 18 h 69"/>
                  <a:gd name="T14" fmla="*/ 93 w 118"/>
                  <a:gd name="T15" fmla="*/ 13 h 69"/>
                  <a:gd name="T16" fmla="*/ 96 w 118"/>
                  <a:gd name="T17" fmla="*/ 3 h 69"/>
                  <a:gd name="T18" fmla="*/ 109 w 118"/>
                  <a:gd name="T19" fmla="*/ 0 h 69"/>
                  <a:gd name="T20" fmla="*/ 118 w 118"/>
                  <a:gd name="T21" fmla="*/ 49 h 69"/>
                  <a:gd name="T22" fmla="*/ 104 w 118"/>
                  <a:gd name="T23" fmla="*/ 52 h 69"/>
                  <a:gd name="T24" fmla="*/ 99 w 118"/>
                  <a:gd name="T25" fmla="*/ 43 h 69"/>
                  <a:gd name="T26" fmla="*/ 82 w 118"/>
                  <a:gd name="T27" fmla="*/ 44 h 69"/>
                  <a:gd name="T28" fmla="*/ 40 w 118"/>
                  <a:gd name="T29" fmla="*/ 51 h 69"/>
                  <a:gd name="T30" fmla="*/ 25 w 118"/>
                  <a:gd name="T31" fmla="*/ 56 h 69"/>
                  <a:gd name="T32" fmla="*/ 23 w 118"/>
                  <a:gd name="T33" fmla="*/ 67 h 69"/>
                  <a:gd name="T34" fmla="*/ 9 w 118"/>
                  <a:gd name="T35"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 h="69">
                    <a:moveTo>
                      <a:pt x="9" y="69"/>
                    </a:moveTo>
                    <a:cubicBezTo>
                      <a:pt x="9" y="69"/>
                      <a:pt x="7" y="59"/>
                      <a:pt x="4" y="42"/>
                    </a:cubicBezTo>
                    <a:cubicBezTo>
                      <a:pt x="2" y="26"/>
                      <a:pt x="0" y="20"/>
                      <a:pt x="0" y="20"/>
                    </a:cubicBezTo>
                    <a:cubicBezTo>
                      <a:pt x="14" y="17"/>
                      <a:pt x="14" y="17"/>
                      <a:pt x="14" y="17"/>
                    </a:cubicBezTo>
                    <a:cubicBezTo>
                      <a:pt x="15" y="22"/>
                      <a:pt x="17" y="25"/>
                      <a:pt x="19" y="26"/>
                    </a:cubicBezTo>
                    <a:cubicBezTo>
                      <a:pt x="22" y="27"/>
                      <a:pt x="27" y="27"/>
                      <a:pt x="36" y="26"/>
                    </a:cubicBezTo>
                    <a:cubicBezTo>
                      <a:pt x="78" y="18"/>
                      <a:pt x="78" y="18"/>
                      <a:pt x="78" y="18"/>
                    </a:cubicBezTo>
                    <a:cubicBezTo>
                      <a:pt x="86" y="17"/>
                      <a:pt x="91" y="15"/>
                      <a:pt x="93" y="13"/>
                    </a:cubicBezTo>
                    <a:cubicBezTo>
                      <a:pt x="95" y="11"/>
                      <a:pt x="96" y="7"/>
                      <a:pt x="96" y="3"/>
                    </a:cubicBezTo>
                    <a:cubicBezTo>
                      <a:pt x="109" y="0"/>
                      <a:pt x="109" y="0"/>
                      <a:pt x="109" y="0"/>
                    </a:cubicBezTo>
                    <a:cubicBezTo>
                      <a:pt x="118" y="49"/>
                      <a:pt x="118" y="49"/>
                      <a:pt x="118" y="49"/>
                    </a:cubicBezTo>
                    <a:cubicBezTo>
                      <a:pt x="104" y="52"/>
                      <a:pt x="104" y="52"/>
                      <a:pt x="104" y="52"/>
                    </a:cubicBezTo>
                    <a:cubicBezTo>
                      <a:pt x="103" y="47"/>
                      <a:pt x="102" y="44"/>
                      <a:pt x="99" y="43"/>
                    </a:cubicBezTo>
                    <a:cubicBezTo>
                      <a:pt x="96" y="42"/>
                      <a:pt x="91" y="42"/>
                      <a:pt x="82" y="44"/>
                    </a:cubicBezTo>
                    <a:cubicBezTo>
                      <a:pt x="40" y="51"/>
                      <a:pt x="40" y="51"/>
                      <a:pt x="40" y="51"/>
                    </a:cubicBezTo>
                    <a:cubicBezTo>
                      <a:pt x="32" y="52"/>
                      <a:pt x="27" y="54"/>
                      <a:pt x="25" y="56"/>
                    </a:cubicBezTo>
                    <a:cubicBezTo>
                      <a:pt x="23" y="58"/>
                      <a:pt x="22" y="62"/>
                      <a:pt x="23" y="67"/>
                    </a:cubicBezTo>
                    <a:lnTo>
                      <a:pt x="9" y="69"/>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1" name="Freeform 230"/>
              <p:cNvSpPr/>
              <p:nvPr/>
            </p:nvSpPr>
            <p:spPr bwMode="auto">
              <a:xfrm>
                <a:off x="4811" y="3118"/>
                <a:ext cx="291" cy="241"/>
              </a:xfrm>
              <a:custGeom>
                <a:avLst/>
                <a:gdLst>
                  <a:gd name="T0" fmla="*/ 28 w 134"/>
                  <a:gd name="T1" fmla="*/ 116 h 116"/>
                  <a:gd name="T2" fmla="*/ 16 w 134"/>
                  <a:gd name="T3" fmla="*/ 76 h 116"/>
                  <a:gd name="T4" fmla="*/ 68 w 134"/>
                  <a:gd name="T5" fmla="*/ 26 h 116"/>
                  <a:gd name="T6" fmla="*/ 39 w 134"/>
                  <a:gd name="T7" fmla="*/ 34 h 116"/>
                  <a:gd name="T8" fmla="*/ 24 w 134"/>
                  <a:gd name="T9" fmla="*/ 41 h 116"/>
                  <a:gd name="T10" fmla="*/ 23 w 134"/>
                  <a:gd name="T11" fmla="*/ 50 h 116"/>
                  <a:gd name="T12" fmla="*/ 10 w 134"/>
                  <a:gd name="T13" fmla="*/ 54 h 116"/>
                  <a:gd name="T14" fmla="*/ 0 w 134"/>
                  <a:gd name="T15" fmla="*/ 19 h 116"/>
                  <a:gd name="T16" fmla="*/ 13 w 134"/>
                  <a:gd name="T17" fmla="*/ 15 h 116"/>
                  <a:gd name="T18" fmla="*/ 19 w 134"/>
                  <a:gd name="T19" fmla="*/ 23 h 116"/>
                  <a:gd name="T20" fmla="*/ 36 w 134"/>
                  <a:gd name="T21" fmla="*/ 21 h 116"/>
                  <a:gd name="T22" fmla="*/ 109 w 134"/>
                  <a:gd name="T23" fmla="*/ 0 h 116"/>
                  <a:gd name="T24" fmla="*/ 114 w 134"/>
                  <a:gd name="T25" fmla="*/ 18 h 116"/>
                  <a:gd name="T26" fmla="*/ 46 w 134"/>
                  <a:gd name="T27" fmla="*/ 85 h 116"/>
                  <a:gd name="T28" fmla="*/ 95 w 134"/>
                  <a:gd name="T29" fmla="*/ 71 h 116"/>
                  <a:gd name="T30" fmla="*/ 110 w 134"/>
                  <a:gd name="T31" fmla="*/ 65 h 116"/>
                  <a:gd name="T32" fmla="*/ 111 w 134"/>
                  <a:gd name="T33" fmla="*/ 55 h 116"/>
                  <a:gd name="T34" fmla="*/ 124 w 134"/>
                  <a:gd name="T35" fmla="*/ 51 h 116"/>
                  <a:gd name="T36" fmla="*/ 134 w 134"/>
                  <a:gd name="T37" fmla="*/ 87 h 116"/>
                  <a:gd name="T38" fmla="*/ 121 w 134"/>
                  <a:gd name="T39" fmla="*/ 90 h 116"/>
                  <a:gd name="T40" fmla="*/ 115 w 134"/>
                  <a:gd name="T41" fmla="*/ 82 h 116"/>
                  <a:gd name="T42" fmla="*/ 98 w 134"/>
                  <a:gd name="T43" fmla="*/ 84 h 116"/>
                  <a:gd name="T44" fmla="*/ 57 w 134"/>
                  <a:gd name="T45" fmla="*/ 96 h 116"/>
                  <a:gd name="T46" fmla="*/ 42 w 134"/>
                  <a:gd name="T47" fmla="*/ 103 h 116"/>
                  <a:gd name="T48" fmla="*/ 41 w 134"/>
                  <a:gd name="T49" fmla="*/ 113 h 116"/>
                  <a:gd name="T50" fmla="*/ 28 w 134"/>
                  <a:gd name="T51"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4" h="116">
                    <a:moveTo>
                      <a:pt x="28" y="116"/>
                    </a:moveTo>
                    <a:cubicBezTo>
                      <a:pt x="16" y="76"/>
                      <a:pt x="16" y="76"/>
                      <a:pt x="16" y="76"/>
                    </a:cubicBezTo>
                    <a:cubicBezTo>
                      <a:pt x="68" y="26"/>
                      <a:pt x="68" y="26"/>
                      <a:pt x="68" y="26"/>
                    </a:cubicBezTo>
                    <a:cubicBezTo>
                      <a:pt x="39" y="34"/>
                      <a:pt x="39" y="34"/>
                      <a:pt x="39" y="34"/>
                    </a:cubicBezTo>
                    <a:cubicBezTo>
                      <a:pt x="31" y="36"/>
                      <a:pt x="26" y="39"/>
                      <a:pt x="24" y="41"/>
                    </a:cubicBezTo>
                    <a:cubicBezTo>
                      <a:pt x="22" y="43"/>
                      <a:pt x="22" y="46"/>
                      <a:pt x="23" y="50"/>
                    </a:cubicBezTo>
                    <a:cubicBezTo>
                      <a:pt x="10" y="54"/>
                      <a:pt x="10" y="54"/>
                      <a:pt x="10" y="54"/>
                    </a:cubicBezTo>
                    <a:cubicBezTo>
                      <a:pt x="0" y="19"/>
                      <a:pt x="0" y="19"/>
                      <a:pt x="0" y="19"/>
                    </a:cubicBezTo>
                    <a:cubicBezTo>
                      <a:pt x="13" y="15"/>
                      <a:pt x="13" y="15"/>
                      <a:pt x="13" y="15"/>
                    </a:cubicBezTo>
                    <a:cubicBezTo>
                      <a:pt x="15" y="20"/>
                      <a:pt x="17" y="22"/>
                      <a:pt x="19" y="23"/>
                    </a:cubicBezTo>
                    <a:cubicBezTo>
                      <a:pt x="22" y="24"/>
                      <a:pt x="28" y="23"/>
                      <a:pt x="36" y="21"/>
                    </a:cubicBezTo>
                    <a:cubicBezTo>
                      <a:pt x="109" y="0"/>
                      <a:pt x="109" y="0"/>
                      <a:pt x="109" y="0"/>
                    </a:cubicBezTo>
                    <a:cubicBezTo>
                      <a:pt x="114" y="18"/>
                      <a:pt x="114" y="18"/>
                      <a:pt x="114" y="18"/>
                    </a:cubicBezTo>
                    <a:cubicBezTo>
                      <a:pt x="46" y="85"/>
                      <a:pt x="46" y="85"/>
                      <a:pt x="46" y="85"/>
                    </a:cubicBezTo>
                    <a:cubicBezTo>
                      <a:pt x="95" y="71"/>
                      <a:pt x="95" y="71"/>
                      <a:pt x="95" y="71"/>
                    </a:cubicBezTo>
                    <a:cubicBezTo>
                      <a:pt x="103" y="69"/>
                      <a:pt x="108" y="67"/>
                      <a:pt x="110" y="65"/>
                    </a:cubicBezTo>
                    <a:cubicBezTo>
                      <a:pt x="112" y="63"/>
                      <a:pt x="112" y="59"/>
                      <a:pt x="111" y="55"/>
                    </a:cubicBezTo>
                    <a:cubicBezTo>
                      <a:pt x="124" y="51"/>
                      <a:pt x="124" y="51"/>
                      <a:pt x="124" y="51"/>
                    </a:cubicBezTo>
                    <a:cubicBezTo>
                      <a:pt x="134" y="87"/>
                      <a:pt x="134" y="87"/>
                      <a:pt x="134" y="87"/>
                    </a:cubicBezTo>
                    <a:cubicBezTo>
                      <a:pt x="121" y="90"/>
                      <a:pt x="121" y="90"/>
                      <a:pt x="121" y="90"/>
                    </a:cubicBezTo>
                    <a:cubicBezTo>
                      <a:pt x="120" y="86"/>
                      <a:pt x="118" y="83"/>
                      <a:pt x="115" y="82"/>
                    </a:cubicBezTo>
                    <a:cubicBezTo>
                      <a:pt x="112" y="81"/>
                      <a:pt x="107" y="82"/>
                      <a:pt x="98" y="84"/>
                    </a:cubicBezTo>
                    <a:cubicBezTo>
                      <a:pt x="57" y="96"/>
                      <a:pt x="57" y="96"/>
                      <a:pt x="57" y="96"/>
                    </a:cubicBezTo>
                    <a:cubicBezTo>
                      <a:pt x="49" y="98"/>
                      <a:pt x="44" y="100"/>
                      <a:pt x="42" y="103"/>
                    </a:cubicBezTo>
                    <a:cubicBezTo>
                      <a:pt x="40" y="105"/>
                      <a:pt x="40" y="108"/>
                      <a:pt x="41" y="113"/>
                    </a:cubicBezTo>
                    <a:lnTo>
                      <a:pt x="28" y="11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2" name="Freeform 231"/>
              <p:cNvSpPr>
                <a:spLocks noEditPoints="1"/>
              </p:cNvSpPr>
              <p:nvPr/>
            </p:nvSpPr>
            <p:spPr bwMode="auto">
              <a:xfrm>
                <a:off x="4771" y="2877"/>
                <a:ext cx="271" cy="231"/>
              </a:xfrm>
              <a:custGeom>
                <a:avLst/>
                <a:gdLst>
                  <a:gd name="T0" fmla="*/ 55 w 129"/>
                  <a:gd name="T1" fmla="*/ 65 h 104"/>
                  <a:gd name="T2" fmla="*/ 64 w 129"/>
                  <a:gd name="T3" fmla="*/ 83 h 104"/>
                  <a:gd name="T4" fmla="*/ 30 w 129"/>
                  <a:gd name="T5" fmla="*/ 87 h 104"/>
                  <a:gd name="T6" fmla="*/ 55 w 129"/>
                  <a:gd name="T7" fmla="*/ 65 h 104"/>
                  <a:gd name="T8" fmla="*/ 92 w 129"/>
                  <a:gd name="T9" fmla="*/ 96 h 104"/>
                  <a:gd name="T10" fmla="*/ 94 w 129"/>
                  <a:gd name="T11" fmla="*/ 96 h 104"/>
                  <a:gd name="T12" fmla="*/ 116 w 129"/>
                  <a:gd name="T13" fmla="*/ 104 h 104"/>
                  <a:gd name="T14" fmla="*/ 129 w 129"/>
                  <a:gd name="T15" fmla="*/ 98 h 104"/>
                  <a:gd name="T16" fmla="*/ 112 w 129"/>
                  <a:gd name="T17" fmla="*/ 61 h 104"/>
                  <a:gd name="T18" fmla="*/ 100 w 129"/>
                  <a:gd name="T19" fmla="*/ 66 h 104"/>
                  <a:gd name="T20" fmla="*/ 101 w 129"/>
                  <a:gd name="T21" fmla="*/ 75 h 104"/>
                  <a:gd name="T22" fmla="*/ 97 w 129"/>
                  <a:gd name="T23" fmla="*/ 79 h 104"/>
                  <a:gd name="T24" fmla="*/ 95 w 129"/>
                  <a:gd name="T25" fmla="*/ 80 h 104"/>
                  <a:gd name="T26" fmla="*/ 94 w 129"/>
                  <a:gd name="T27" fmla="*/ 80 h 104"/>
                  <a:gd name="T28" fmla="*/ 78 w 129"/>
                  <a:gd name="T29" fmla="*/ 83 h 104"/>
                  <a:gd name="T30" fmla="*/ 66 w 129"/>
                  <a:gd name="T31" fmla="*/ 55 h 104"/>
                  <a:gd name="T32" fmla="*/ 77 w 129"/>
                  <a:gd name="T33" fmla="*/ 44 h 104"/>
                  <a:gd name="T34" fmla="*/ 79 w 129"/>
                  <a:gd name="T35" fmla="*/ 43 h 104"/>
                  <a:gd name="T36" fmla="*/ 81 w 129"/>
                  <a:gd name="T37" fmla="*/ 42 h 104"/>
                  <a:gd name="T38" fmla="*/ 87 w 129"/>
                  <a:gd name="T39" fmla="*/ 42 h 104"/>
                  <a:gd name="T40" fmla="*/ 91 w 129"/>
                  <a:gd name="T41" fmla="*/ 48 h 104"/>
                  <a:gd name="T42" fmla="*/ 92 w 129"/>
                  <a:gd name="T43" fmla="*/ 49 h 104"/>
                  <a:gd name="T44" fmla="*/ 104 w 129"/>
                  <a:gd name="T45" fmla="*/ 43 h 104"/>
                  <a:gd name="T46" fmla="*/ 84 w 129"/>
                  <a:gd name="T47" fmla="*/ 0 h 104"/>
                  <a:gd name="T48" fmla="*/ 71 w 129"/>
                  <a:gd name="T49" fmla="*/ 5 h 104"/>
                  <a:gd name="T50" fmla="*/ 64 w 129"/>
                  <a:gd name="T51" fmla="*/ 23 h 104"/>
                  <a:gd name="T52" fmla="*/ 63 w 129"/>
                  <a:gd name="T53" fmla="*/ 24 h 104"/>
                  <a:gd name="T54" fmla="*/ 0 w 129"/>
                  <a:gd name="T55" fmla="*/ 82 h 104"/>
                  <a:gd name="T56" fmla="*/ 10 w 129"/>
                  <a:gd name="T57" fmla="*/ 102 h 104"/>
                  <a:gd name="T58" fmla="*/ 92 w 129"/>
                  <a:gd name="T59"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9" h="104">
                    <a:moveTo>
                      <a:pt x="55" y="65"/>
                    </a:moveTo>
                    <a:cubicBezTo>
                      <a:pt x="64" y="83"/>
                      <a:pt x="64" y="83"/>
                      <a:pt x="64" y="83"/>
                    </a:cubicBezTo>
                    <a:cubicBezTo>
                      <a:pt x="30" y="87"/>
                      <a:pt x="30" y="87"/>
                      <a:pt x="30" y="87"/>
                    </a:cubicBezTo>
                    <a:lnTo>
                      <a:pt x="55" y="65"/>
                    </a:lnTo>
                    <a:close/>
                    <a:moveTo>
                      <a:pt x="92" y="96"/>
                    </a:moveTo>
                    <a:cubicBezTo>
                      <a:pt x="93" y="96"/>
                      <a:pt x="93" y="96"/>
                      <a:pt x="94" y="96"/>
                    </a:cubicBezTo>
                    <a:cubicBezTo>
                      <a:pt x="105" y="95"/>
                      <a:pt x="112" y="98"/>
                      <a:pt x="116" y="104"/>
                    </a:cubicBezTo>
                    <a:cubicBezTo>
                      <a:pt x="129" y="98"/>
                      <a:pt x="129" y="98"/>
                      <a:pt x="129" y="98"/>
                    </a:cubicBezTo>
                    <a:cubicBezTo>
                      <a:pt x="112" y="61"/>
                      <a:pt x="112" y="61"/>
                      <a:pt x="112" y="61"/>
                    </a:cubicBezTo>
                    <a:cubicBezTo>
                      <a:pt x="100" y="66"/>
                      <a:pt x="100" y="66"/>
                      <a:pt x="100" y="66"/>
                    </a:cubicBezTo>
                    <a:cubicBezTo>
                      <a:pt x="101" y="70"/>
                      <a:pt x="102" y="73"/>
                      <a:pt x="101" y="75"/>
                    </a:cubicBezTo>
                    <a:cubicBezTo>
                      <a:pt x="101" y="77"/>
                      <a:pt x="99" y="78"/>
                      <a:pt x="97" y="79"/>
                    </a:cubicBezTo>
                    <a:cubicBezTo>
                      <a:pt x="96" y="80"/>
                      <a:pt x="96" y="80"/>
                      <a:pt x="95" y="80"/>
                    </a:cubicBezTo>
                    <a:cubicBezTo>
                      <a:pt x="95" y="80"/>
                      <a:pt x="94" y="80"/>
                      <a:pt x="94" y="80"/>
                    </a:cubicBezTo>
                    <a:cubicBezTo>
                      <a:pt x="78" y="83"/>
                      <a:pt x="78" y="83"/>
                      <a:pt x="78" y="83"/>
                    </a:cubicBezTo>
                    <a:cubicBezTo>
                      <a:pt x="66" y="55"/>
                      <a:pt x="66" y="55"/>
                      <a:pt x="66" y="55"/>
                    </a:cubicBezTo>
                    <a:cubicBezTo>
                      <a:pt x="77" y="44"/>
                      <a:pt x="77" y="44"/>
                      <a:pt x="77" y="44"/>
                    </a:cubicBezTo>
                    <a:cubicBezTo>
                      <a:pt x="78" y="44"/>
                      <a:pt x="78" y="43"/>
                      <a:pt x="79" y="43"/>
                    </a:cubicBezTo>
                    <a:cubicBezTo>
                      <a:pt x="80" y="43"/>
                      <a:pt x="81" y="42"/>
                      <a:pt x="81" y="42"/>
                    </a:cubicBezTo>
                    <a:cubicBezTo>
                      <a:pt x="84" y="41"/>
                      <a:pt x="85" y="41"/>
                      <a:pt x="87" y="42"/>
                    </a:cubicBezTo>
                    <a:cubicBezTo>
                      <a:pt x="88" y="43"/>
                      <a:pt x="90" y="45"/>
                      <a:pt x="91" y="48"/>
                    </a:cubicBezTo>
                    <a:cubicBezTo>
                      <a:pt x="92" y="49"/>
                      <a:pt x="92" y="49"/>
                      <a:pt x="92" y="49"/>
                    </a:cubicBezTo>
                    <a:cubicBezTo>
                      <a:pt x="104" y="43"/>
                      <a:pt x="104" y="43"/>
                      <a:pt x="104" y="43"/>
                    </a:cubicBezTo>
                    <a:cubicBezTo>
                      <a:pt x="84" y="0"/>
                      <a:pt x="84" y="0"/>
                      <a:pt x="84" y="0"/>
                    </a:cubicBezTo>
                    <a:cubicBezTo>
                      <a:pt x="71" y="5"/>
                      <a:pt x="71" y="5"/>
                      <a:pt x="71" y="5"/>
                    </a:cubicBezTo>
                    <a:cubicBezTo>
                      <a:pt x="73" y="11"/>
                      <a:pt x="71" y="17"/>
                      <a:pt x="64" y="23"/>
                    </a:cubicBezTo>
                    <a:cubicBezTo>
                      <a:pt x="63" y="24"/>
                      <a:pt x="63" y="24"/>
                      <a:pt x="63" y="24"/>
                    </a:cubicBezTo>
                    <a:cubicBezTo>
                      <a:pt x="0" y="82"/>
                      <a:pt x="0" y="82"/>
                      <a:pt x="0" y="82"/>
                    </a:cubicBezTo>
                    <a:cubicBezTo>
                      <a:pt x="10" y="102"/>
                      <a:pt x="10" y="102"/>
                      <a:pt x="10" y="102"/>
                    </a:cubicBezTo>
                    <a:lnTo>
                      <a:pt x="92" y="9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3" name="Freeform 232"/>
              <p:cNvSpPr/>
              <p:nvPr/>
            </p:nvSpPr>
            <p:spPr bwMode="auto">
              <a:xfrm>
                <a:off x="4510" y="4472"/>
                <a:ext cx="301" cy="311"/>
              </a:xfrm>
              <a:custGeom>
                <a:avLst/>
                <a:gdLst>
                  <a:gd name="T0" fmla="*/ 0 w 142"/>
                  <a:gd name="T1" fmla="*/ 78 h 148"/>
                  <a:gd name="T2" fmla="*/ 27 w 142"/>
                  <a:gd name="T3" fmla="*/ 45 h 148"/>
                  <a:gd name="T4" fmla="*/ 97 w 142"/>
                  <a:gd name="T5" fmla="*/ 59 h 148"/>
                  <a:gd name="T6" fmla="*/ 75 w 142"/>
                  <a:gd name="T7" fmla="*/ 41 h 148"/>
                  <a:gd name="T8" fmla="*/ 61 w 142"/>
                  <a:gd name="T9" fmla="*/ 32 h 148"/>
                  <a:gd name="T10" fmla="*/ 52 w 142"/>
                  <a:gd name="T11" fmla="*/ 36 h 148"/>
                  <a:gd name="T12" fmla="*/ 42 w 142"/>
                  <a:gd name="T13" fmla="*/ 28 h 148"/>
                  <a:gd name="T14" fmla="*/ 65 w 142"/>
                  <a:gd name="T15" fmla="*/ 0 h 148"/>
                  <a:gd name="T16" fmla="*/ 76 w 142"/>
                  <a:gd name="T17" fmla="*/ 9 h 148"/>
                  <a:gd name="T18" fmla="*/ 73 w 142"/>
                  <a:gd name="T19" fmla="*/ 18 h 148"/>
                  <a:gd name="T20" fmla="*/ 84 w 142"/>
                  <a:gd name="T21" fmla="*/ 30 h 148"/>
                  <a:gd name="T22" fmla="*/ 142 w 142"/>
                  <a:gd name="T23" fmla="*/ 79 h 148"/>
                  <a:gd name="T24" fmla="*/ 131 w 142"/>
                  <a:gd name="T25" fmla="*/ 93 h 148"/>
                  <a:gd name="T26" fmla="*/ 36 w 142"/>
                  <a:gd name="T27" fmla="*/ 74 h 148"/>
                  <a:gd name="T28" fmla="*/ 75 w 142"/>
                  <a:gd name="T29" fmla="*/ 107 h 148"/>
                  <a:gd name="T30" fmla="*/ 89 w 142"/>
                  <a:gd name="T31" fmla="*/ 116 h 148"/>
                  <a:gd name="T32" fmla="*/ 98 w 142"/>
                  <a:gd name="T33" fmla="*/ 111 h 148"/>
                  <a:gd name="T34" fmla="*/ 108 w 142"/>
                  <a:gd name="T35" fmla="*/ 119 h 148"/>
                  <a:gd name="T36" fmla="*/ 84 w 142"/>
                  <a:gd name="T37" fmla="*/ 148 h 148"/>
                  <a:gd name="T38" fmla="*/ 74 w 142"/>
                  <a:gd name="T39" fmla="*/ 139 h 148"/>
                  <a:gd name="T40" fmla="*/ 77 w 142"/>
                  <a:gd name="T41" fmla="*/ 130 h 148"/>
                  <a:gd name="T42" fmla="*/ 66 w 142"/>
                  <a:gd name="T43" fmla="*/ 117 h 148"/>
                  <a:gd name="T44" fmla="*/ 33 w 142"/>
                  <a:gd name="T45" fmla="*/ 90 h 148"/>
                  <a:gd name="T46" fmla="*/ 19 w 142"/>
                  <a:gd name="T47" fmla="*/ 81 h 148"/>
                  <a:gd name="T48" fmla="*/ 10 w 142"/>
                  <a:gd name="T49" fmla="*/ 86 h 148"/>
                  <a:gd name="T50" fmla="*/ 0 w 142"/>
                  <a:gd name="T51" fmla="*/ 7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148">
                    <a:moveTo>
                      <a:pt x="0" y="78"/>
                    </a:moveTo>
                    <a:cubicBezTo>
                      <a:pt x="27" y="45"/>
                      <a:pt x="27" y="45"/>
                      <a:pt x="27" y="45"/>
                    </a:cubicBezTo>
                    <a:cubicBezTo>
                      <a:pt x="97" y="59"/>
                      <a:pt x="97" y="59"/>
                      <a:pt x="97" y="59"/>
                    </a:cubicBezTo>
                    <a:cubicBezTo>
                      <a:pt x="75" y="41"/>
                      <a:pt x="75" y="41"/>
                      <a:pt x="75" y="41"/>
                    </a:cubicBezTo>
                    <a:cubicBezTo>
                      <a:pt x="68" y="35"/>
                      <a:pt x="63" y="32"/>
                      <a:pt x="61" y="32"/>
                    </a:cubicBezTo>
                    <a:cubicBezTo>
                      <a:pt x="58" y="32"/>
                      <a:pt x="55" y="33"/>
                      <a:pt x="52" y="36"/>
                    </a:cubicBezTo>
                    <a:cubicBezTo>
                      <a:pt x="42" y="28"/>
                      <a:pt x="42" y="28"/>
                      <a:pt x="42" y="28"/>
                    </a:cubicBezTo>
                    <a:cubicBezTo>
                      <a:pt x="65" y="0"/>
                      <a:pt x="65" y="0"/>
                      <a:pt x="65" y="0"/>
                    </a:cubicBezTo>
                    <a:cubicBezTo>
                      <a:pt x="76" y="9"/>
                      <a:pt x="76" y="9"/>
                      <a:pt x="76" y="9"/>
                    </a:cubicBezTo>
                    <a:cubicBezTo>
                      <a:pt x="73" y="12"/>
                      <a:pt x="72" y="15"/>
                      <a:pt x="73" y="18"/>
                    </a:cubicBezTo>
                    <a:cubicBezTo>
                      <a:pt x="73" y="21"/>
                      <a:pt x="77" y="25"/>
                      <a:pt x="84" y="30"/>
                    </a:cubicBezTo>
                    <a:cubicBezTo>
                      <a:pt x="142" y="79"/>
                      <a:pt x="142" y="79"/>
                      <a:pt x="142" y="79"/>
                    </a:cubicBezTo>
                    <a:cubicBezTo>
                      <a:pt x="131" y="93"/>
                      <a:pt x="131" y="93"/>
                      <a:pt x="131" y="93"/>
                    </a:cubicBezTo>
                    <a:cubicBezTo>
                      <a:pt x="36" y="74"/>
                      <a:pt x="36" y="74"/>
                      <a:pt x="36" y="74"/>
                    </a:cubicBezTo>
                    <a:cubicBezTo>
                      <a:pt x="75" y="107"/>
                      <a:pt x="75" y="107"/>
                      <a:pt x="75" y="107"/>
                    </a:cubicBezTo>
                    <a:cubicBezTo>
                      <a:pt x="81" y="113"/>
                      <a:pt x="86" y="116"/>
                      <a:pt x="89" y="116"/>
                    </a:cubicBezTo>
                    <a:cubicBezTo>
                      <a:pt x="92" y="116"/>
                      <a:pt x="95" y="114"/>
                      <a:pt x="98" y="111"/>
                    </a:cubicBezTo>
                    <a:cubicBezTo>
                      <a:pt x="108" y="119"/>
                      <a:pt x="108" y="119"/>
                      <a:pt x="108" y="119"/>
                    </a:cubicBezTo>
                    <a:cubicBezTo>
                      <a:pt x="84" y="148"/>
                      <a:pt x="84" y="148"/>
                      <a:pt x="84" y="148"/>
                    </a:cubicBezTo>
                    <a:cubicBezTo>
                      <a:pt x="74" y="139"/>
                      <a:pt x="74" y="139"/>
                      <a:pt x="74" y="139"/>
                    </a:cubicBezTo>
                    <a:cubicBezTo>
                      <a:pt x="77" y="135"/>
                      <a:pt x="78" y="132"/>
                      <a:pt x="77" y="130"/>
                    </a:cubicBezTo>
                    <a:cubicBezTo>
                      <a:pt x="76" y="127"/>
                      <a:pt x="72" y="123"/>
                      <a:pt x="66" y="117"/>
                    </a:cubicBezTo>
                    <a:cubicBezTo>
                      <a:pt x="33" y="90"/>
                      <a:pt x="33" y="90"/>
                      <a:pt x="33" y="90"/>
                    </a:cubicBezTo>
                    <a:cubicBezTo>
                      <a:pt x="26" y="85"/>
                      <a:pt x="22" y="82"/>
                      <a:pt x="19" y="81"/>
                    </a:cubicBezTo>
                    <a:cubicBezTo>
                      <a:pt x="16" y="81"/>
                      <a:pt x="13" y="83"/>
                      <a:pt x="10" y="86"/>
                    </a:cubicBezTo>
                    <a:lnTo>
                      <a:pt x="0" y="78"/>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4" name="Freeform 233"/>
              <p:cNvSpPr>
                <a:spLocks noEditPoints="1"/>
              </p:cNvSpPr>
              <p:nvPr/>
            </p:nvSpPr>
            <p:spPr bwMode="auto">
              <a:xfrm>
                <a:off x="2219" y="2365"/>
                <a:ext cx="2582" cy="2579"/>
              </a:xfrm>
              <a:custGeom>
                <a:avLst/>
                <a:gdLst>
                  <a:gd name="T0" fmla="*/ 602 w 1205"/>
                  <a:gd name="T1" fmla="*/ 0 h 1205"/>
                  <a:gd name="T2" fmla="*/ 0 w 1205"/>
                  <a:gd name="T3" fmla="*/ 603 h 1205"/>
                  <a:gd name="T4" fmla="*/ 602 w 1205"/>
                  <a:gd name="T5" fmla="*/ 1205 h 1205"/>
                  <a:gd name="T6" fmla="*/ 1205 w 1205"/>
                  <a:gd name="T7" fmla="*/ 603 h 1205"/>
                  <a:gd name="T8" fmla="*/ 602 w 1205"/>
                  <a:gd name="T9" fmla="*/ 0 h 1205"/>
                  <a:gd name="T10" fmla="*/ 602 w 1205"/>
                  <a:gd name="T11" fmla="*/ 1192 h 1205"/>
                  <a:gd name="T12" fmla="*/ 13 w 1205"/>
                  <a:gd name="T13" fmla="*/ 603 h 1205"/>
                  <a:gd name="T14" fmla="*/ 602 w 1205"/>
                  <a:gd name="T15" fmla="*/ 13 h 1205"/>
                  <a:gd name="T16" fmla="*/ 1192 w 1205"/>
                  <a:gd name="T17" fmla="*/ 603 h 1205"/>
                  <a:gd name="T18" fmla="*/ 602 w 1205"/>
                  <a:gd name="T19" fmla="*/ 1192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5" h="1205">
                    <a:moveTo>
                      <a:pt x="602" y="0"/>
                    </a:moveTo>
                    <a:cubicBezTo>
                      <a:pt x="269" y="0"/>
                      <a:pt x="0" y="270"/>
                      <a:pt x="0" y="603"/>
                    </a:cubicBezTo>
                    <a:cubicBezTo>
                      <a:pt x="0" y="935"/>
                      <a:pt x="269" y="1205"/>
                      <a:pt x="602" y="1205"/>
                    </a:cubicBezTo>
                    <a:cubicBezTo>
                      <a:pt x="935" y="1205"/>
                      <a:pt x="1205" y="935"/>
                      <a:pt x="1205" y="603"/>
                    </a:cubicBezTo>
                    <a:cubicBezTo>
                      <a:pt x="1205" y="270"/>
                      <a:pt x="935" y="0"/>
                      <a:pt x="602" y="0"/>
                    </a:cubicBezTo>
                    <a:close/>
                    <a:moveTo>
                      <a:pt x="602" y="1192"/>
                    </a:moveTo>
                    <a:cubicBezTo>
                      <a:pt x="277" y="1192"/>
                      <a:pt x="13" y="928"/>
                      <a:pt x="13" y="603"/>
                    </a:cubicBezTo>
                    <a:cubicBezTo>
                      <a:pt x="13" y="277"/>
                      <a:pt x="277" y="13"/>
                      <a:pt x="602" y="13"/>
                    </a:cubicBezTo>
                    <a:cubicBezTo>
                      <a:pt x="928" y="13"/>
                      <a:pt x="1192" y="277"/>
                      <a:pt x="1192" y="603"/>
                    </a:cubicBezTo>
                    <a:cubicBezTo>
                      <a:pt x="1192" y="928"/>
                      <a:pt x="928" y="1192"/>
                      <a:pt x="602" y="1192"/>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5" name="Freeform 234"/>
              <p:cNvSpPr/>
              <p:nvPr/>
            </p:nvSpPr>
            <p:spPr bwMode="auto">
              <a:xfrm>
                <a:off x="2801" y="2456"/>
                <a:ext cx="1889" cy="1565"/>
              </a:xfrm>
              <a:custGeom>
                <a:avLst/>
                <a:gdLst>
                  <a:gd name="T0" fmla="*/ 330 w 883"/>
                  <a:gd name="T1" fmla="*/ 0 h 736"/>
                  <a:gd name="T2" fmla="*/ 0 w 883"/>
                  <a:gd name="T3" fmla="*/ 586 h 736"/>
                  <a:gd name="T4" fmla="*/ 6 w 883"/>
                  <a:gd name="T5" fmla="*/ 694 h 736"/>
                  <a:gd name="T6" fmla="*/ 108 w 883"/>
                  <a:gd name="T7" fmla="*/ 719 h 736"/>
                  <a:gd name="T8" fmla="*/ 96 w 883"/>
                  <a:gd name="T9" fmla="*/ 572 h 736"/>
                  <a:gd name="T10" fmla="*/ 312 w 883"/>
                  <a:gd name="T11" fmla="*/ 47 h 736"/>
                  <a:gd name="T12" fmla="*/ 149 w 883"/>
                  <a:gd name="T13" fmla="*/ 526 h 736"/>
                  <a:gd name="T14" fmla="*/ 173 w 883"/>
                  <a:gd name="T15" fmla="*/ 729 h 736"/>
                  <a:gd name="T16" fmla="*/ 320 w 883"/>
                  <a:gd name="T17" fmla="*/ 734 h 736"/>
                  <a:gd name="T18" fmla="*/ 883 w 883"/>
                  <a:gd name="T19" fmla="*/ 462 h 736"/>
                  <a:gd name="T20" fmla="*/ 330 w 883"/>
                  <a:gd name="T21" fmla="*/ 0 h 736"/>
                  <a:gd name="T22" fmla="*/ 330 w 883"/>
                  <a:gd name="T23"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3" h="736">
                    <a:moveTo>
                      <a:pt x="330" y="0"/>
                    </a:moveTo>
                    <a:cubicBezTo>
                      <a:pt x="142" y="52"/>
                      <a:pt x="0" y="294"/>
                      <a:pt x="0" y="586"/>
                    </a:cubicBezTo>
                    <a:cubicBezTo>
                      <a:pt x="0" y="623"/>
                      <a:pt x="2" y="659"/>
                      <a:pt x="6" y="694"/>
                    </a:cubicBezTo>
                    <a:cubicBezTo>
                      <a:pt x="39" y="704"/>
                      <a:pt x="73" y="713"/>
                      <a:pt x="108" y="719"/>
                    </a:cubicBezTo>
                    <a:cubicBezTo>
                      <a:pt x="100" y="672"/>
                      <a:pt x="96" y="623"/>
                      <a:pt x="96" y="572"/>
                    </a:cubicBezTo>
                    <a:cubicBezTo>
                      <a:pt x="96" y="330"/>
                      <a:pt x="186" y="125"/>
                      <a:pt x="312" y="47"/>
                    </a:cubicBezTo>
                    <a:cubicBezTo>
                      <a:pt x="213" y="156"/>
                      <a:pt x="149" y="330"/>
                      <a:pt x="149" y="526"/>
                    </a:cubicBezTo>
                    <a:cubicBezTo>
                      <a:pt x="149" y="597"/>
                      <a:pt x="157" y="665"/>
                      <a:pt x="173" y="729"/>
                    </a:cubicBezTo>
                    <a:cubicBezTo>
                      <a:pt x="220" y="734"/>
                      <a:pt x="269" y="736"/>
                      <a:pt x="320" y="734"/>
                    </a:cubicBezTo>
                    <a:cubicBezTo>
                      <a:pt x="584" y="723"/>
                      <a:pt x="806" y="610"/>
                      <a:pt x="883" y="462"/>
                    </a:cubicBezTo>
                    <a:cubicBezTo>
                      <a:pt x="836" y="199"/>
                      <a:pt x="607" y="0"/>
                      <a:pt x="330" y="0"/>
                    </a:cubicBezTo>
                    <a:cubicBezTo>
                      <a:pt x="330" y="0"/>
                      <a:pt x="330" y="0"/>
                      <a:pt x="330" y="0"/>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6" name="Freeform 235"/>
              <p:cNvSpPr/>
              <p:nvPr/>
            </p:nvSpPr>
            <p:spPr bwMode="auto">
              <a:xfrm>
                <a:off x="2832" y="4011"/>
                <a:ext cx="271" cy="241"/>
              </a:xfrm>
              <a:custGeom>
                <a:avLst/>
                <a:gdLst>
                  <a:gd name="T0" fmla="*/ 126 w 126"/>
                  <a:gd name="T1" fmla="*/ 115 h 115"/>
                  <a:gd name="T2" fmla="*/ 103 w 126"/>
                  <a:gd name="T3" fmla="*/ 30 h 115"/>
                  <a:gd name="T4" fmla="*/ 0 w 126"/>
                  <a:gd name="T5" fmla="*/ 0 h 115"/>
                  <a:gd name="T6" fmla="*/ 18 w 126"/>
                  <a:gd name="T7" fmla="*/ 84 h 115"/>
                  <a:gd name="T8" fmla="*/ 126 w 126"/>
                  <a:gd name="T9" fmla="*/ 115 h 115"/>
                </a:gdLst>
                <a:ahLst/>
                <a:cxnLst>
                  <a:cxn ang="0">
                    <a:pos x="T0" y="T1"/>
                  </a:cxn>
                  <a:cxn ang="0">
                    <a:pos x="T2" y="T3"/>
                  </a:cxn>
                  <a:cxn ang="0">
                    <a:pos x="T4" y="T5"/>
                  </a:cxn>
                  <a:cxn ang="0">
                    <a:pos x="T6" y="T7"/>
                  </a:cxn>
                  <a:cxn ang="0">
                    <a:pos x="T8" y="T9"/>
                  </a:cxn>
                </a:cxnLst>
                <a:rect l="0" t="0" r="r" b="b"/>
                <a:pathLst>
                  <a:path w="126" h="115">
                    <a:moveTo>
                      <a:pt x="126" y="115"/>
                    </a:moveTo>
                    <a:cubicBezTo>
                      <a:pt x="117" y="88"/>
                      <a:pt x="109" y="60"/>
                      <a:pt x="103" y="30"/>
                    </a:cubicBezTo>
                    <a:cubicBezTo>
                      <a:pt x="66" y="22"/>
                      <a:pt x="32" y="12"/>
                      <a:pt x="0" y="0"/>
                    </a:cubicBezTo>
                    <a:cubicBezTo>
                      <a:pt x="4" y="29"/>
                      <a:pt x="11" y="57"/>
                      <a:pt x="18" y="84"/>
                    </a:cubicBezTo>
                    <a:cubicBezTo>
                      <a:pt x="52" y="96"/>
                      <a:pt x="88" y="107"/>
                      <a:pt x="126" y="115"/>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7" name="Freeform 236"/>
              <p:cNvSpPr/>
              <p:nvPr/>
            </p:nvSpPr>
            <p:spPr bwMode="auto">
              <a:xfrm>
                <a:off x="2400" y="4101"/>
                <a:ext cx="1196" cy="753"/>
              </a:xfrm>
              <a:custGeom>
                <a:avLst/>
                <a:gdLst>
                  <a:gd name="T0" fmla="*/ 352 w 560"/>
                  <a:gd name="T1" fmla="*/ 135 h 352"/>
                  <a:gd name="T2" fmla="*/ 246 w 560"/>
                  <a:gd name="T3" fmla="*/ 115 h 352"/>
                  <a:gd name="T4" fmla="*/ 355 w 560"/>
                  <a:gd name="T5" fmla="*/ 294 h 352"/>
                  <a:gd name="T6" fmla="*/ 204 w 560"/>
                  <a:gd name="T7" fmla="*/ 103 h 352"/>
                  <a:gd name="T8" fmla="*/ 0 w 560"/>
                  <a:gd name="T9" fmla="*/ 0 h 352"/>
                  <a:gd name="T10" fmla="*/ 521 w 560"/>
                  <a:gd name="T11" fmla="*/ 352 h 352"/>
                  <a:gd name="T12" fmla="*/ 560 w 560"/>
                  <a:gd name="T13" fmla="*/ 351 h 352"/>
                  <a:gd name="T14" fmla="*/ 352 w 560"/>
                  <a:gd name="T15" fmla="*/ 135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0" h="352">
                    <a:moveTo>
                      <a:pt x="352" y="135"/>
                    </a:moveTo>
                    <a:cubicBezTo>
                      <a:pt x="315" y="130"/>
                      <a:pt x="280" y="123"/>
                      <a:pt x="246" y="115"/>
                    </a:cubicBezTo>
                    <a:cubicBezTo>
                      <a:pt x="274" y="185"/>
                      <a:pt x="311" y="246"/>
                      <a:pt x="355" y="294"/>
                    </a:cubicBezTo>
                    <a:cubicBezTo>
                      <a:pt x="294" y="257"/>
                      <a:pt x="242" y="190"/>
                      <a:pt x="204" y="103"/>
                    </a:cubicBezTo>
                    <a:cubicBezTo>
                      <a:pt x="120" y="78"/>
                      <a:pt x="50" y="43"/>
                      <a:pt x="0" y="0"/>
                    </a:cubicBezTo>
                    <a:cubicBezTo>
                      <a:pt x="83" y="206"/>
                      <a:pt x="285" y="352"/>
                      <a:pt x="521" y="352"/>
                    </a:cubicBezTo>
                    <a:cubicBezTo>
                      <a:pt x="534" y="352"/>
                      <a:pt x="547" y="352"/>
                      <a:pt x="560" y="351"/>
                    </a:cubicBezTo>
                    <a:cubicBezTo>
                      <a:pt x="475" y="327"/>
                      <a:pt x="402" y="247"/>
                      <a:pt x="352" y="135"/>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8" name="Freeform 237"/>
              <p:cNvSpPr/>
              <p:nvPr/>
            </p:nvSpPr>
            <p:spPr bwMode="auto">
              <a:xfrm>
                <a:off x="3203" y="3660"/>
                <a:ext cx="1507" cy="1154"/>
              </a:xfrm>
              <a:custGeom>
                <a:avLst/>
                <a:gdLst>
                  <a:gd name="T0" fmla="*/ 183 w 707"/>
                  <a:gd name="T1" fmla="*/ 215 h 542"/>
                  <a:gd name="T2" fmla="*/ 0 w 707"/>
                  <a:gd name="T3" fmla="*/ 207 h 542"/>
                  <a:gd name="T4" fmla="*/ 32 w 707"/>
                  <a:gd name="T5" fmla="*/ 293 h 542"/>
                  <a:gd name="T6" fmla="*/ 161 w 707"/>
                  <a:gd name="T7" fmla="*/ 301 h 542"/>
                  <a:gd name="T8" fmla="*/ 655 w 707"/>
                  <a:gd name="T9" fmla="*/ 150 h 542"/>
                  <a:gd name="T10" fmla="*/ 114 w 707"/>
                  <a:gd name="T11" fmla="*/ 349 h 542"/>
                  <a:gd name="T12" fmla="*/ 61 w 707"/>
                  <a:gd name="T13" fmla="*/ 348 h 542"/>
                  <a:gd name="T14" fmla="*/ 279 w 707"/>
                  <a:gd name="T15" fmla="*/ 542 h 542"/>
                  <a:gd name="T16" fmla="*/ 707 w 707"/>
                  <a:gd name="T17" fmla="*/ 0 h 542"/>
                  <a:gd name="T18" fmla="*/ 183 w 707"/>
                  <a:gd name="T19" fmla="*/ 215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7" h="542">
                    <a:moveTo>
                      <a:pt x="183" y="215"/>
                    </a:moveTo>
                    <a:cubicBezTo>
                      <a:pt x="119" y="218"/>
                      <a:pt x="57" y="215"/>
                      <a:pt x="0" y="207"/>
                    </a:cubicBezTo>
                    <a:cubicBezTo>
                      <a:pt x="9" y="237"/>
                      <a:pt x="20" y="265"/>
                      <a:pt x="32" y="293"/>
                    </a:cubicBezTo>
                    <a:cubicBezTo>
                      <a:pt x="74" y="298"/>
                      <a:pt x="117" y="301"/>
                      <a:pt x="161" y="301"/>
                    </a:cubicBezTo>
                    <a:cubicBezTo>
                      <a:pt x="364" y="301"/>
                      <a:pt x="543" y="242"/>
                      <a:pt x="655" y="150"/>
                    </a:cubicBezTo>
                    <a:cubicBezTo>
                      <a:pt x="575" y="266"/>
                      <a:pt x="363" y="349"/>
                      <a:pt x="114" y="349"/>
                    </a:cubicBezTo>
                    <a:cubicBezTo>
                      <a:pt x="96" y="349"/>
                      <a:pt x="78" y="349"/>
                      <a:pt x="61" y="348"/>
                    </a:cubicBezTo>
                    <a:cubicBezTo>
                      <a:pt x="116" y="444"/>
                      <a:pt x="192" y="514"/>
                      <a:pt x="279" y="542"/>
                    </a:cubicBezTo>
                    <a:cubicBezTo>
                      <a:pt x="523" y="483"/>
                      <a:pt x="705" y="263"/>
                      <a:pt x="707" y="0"/>
                    </a:cubicBezTo>
                    <a:cubicBezTo>
                      <a:pt x="630" y="117"/>
                      <a:pt x="426" y="206"/>
                      <a:pt x="183" y="215"/>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9" name="Freeform 238"/>
              <p:cNvSpPr/>
              <p:nvPr/>
            </p:nvSpPr>
            <p:spPr bwMode="auto">
              <a:xfrm>
                <a:off x="2309" y="2526"/>
                <a:ext cx="794" cy="1625"/>
              </a:xfrm>
              <a:custGeom>
                <a:avLst/>
                <a:gdLst>
                  <a:gd name="T0" fmla="*/ 214 w 368"/>
                  <a:gd name="T1" fmla="*/ 760 h 760"/>
                  <a:gd name="T2" fmla="*/ 194 w 368"/>
                  <a:gd name="T3" fmla="*/ 674 h 760"/>
                  <a:gd name="T4" fmla="*/ 56 w 368"/>
                  <a:gd name="T5" fmla="*/ 568 h 760"/>
                  <a:gd name="T6" fmla="*/ 188 w 368"/>
                  <a:gd name="T7" fmla="*/ 642 h 760"/>
                  <a:gd name="T8" fmla="*/ 179 w 368"/>
                  <a:gd name="T9" fmla="*/ 506 h 760"/>
                  <a:gd name="T10" fmla="*/ 368 w 368"/>
                  <a:gd name="T11" fmla="*/ 0 h 760"/>
                  <a:gd name="T12" fmla="*/ 0 w 368"/>
                  <a:gd name="T13" fmla="*/ 528 h 760"/>
                  <a:gd name="T14" fmla="*/ 3 w 368"/>
                  <a:gd name="T15" fmla="*/ 593 h 760"/>
                  <a:gd name="T16" fmla="*/ 214 w 368"/>
                  <a:gd name="T17" fmla="*/ 76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760">
                    <a:moveTo>
                      <a:pt x="214" y="760"/>
                    </a:moveTo>
                    <a:cubicBezTo>
                      <a:pt x="206" y="733"/>
                      <a:pt x="199" y="704"/>
                      <a:pt x="194" y="674"/>
                    </a:cubicBezTo>
                    <a:cubicBezTo>
                      <a:pt x="134" y="645"/>
                      <a:pt x="87" y="609"/>
                      <a:pt x="56" y="568"/>
                    </a:cubicBezTo>
                    <a:cubicBezTo>
                      <a:pt x="94" y="597"/>
                      <a:pt x="138" y="622"/>
                      <a:pt x="188" y="642"/>
                    </a:cubicBezTo>
                    <a:cubicBezTo>
                      <a:pt x="182" y="598"/>
                      <a:pt x="179" y="553"/>
                      <a:pt x="179" y="506"/>
                    </a:cubicBezTo>
                    <a:cubicBezTo>
                      <a:pt x="179" y="282"/>
                      <a:pt x="256" y="89"/>
                      <a:pt x="368" y="0"/>
                    </a:cubicBezTo>
                    <a:cubicBezTo>
                      <a:pt x="153" y="79"/>
                      <a:pt x="0" y="285"/>
                      <a:pt x="0" y="528"/>
                    </a:cubicBezTo>
                    <a:cubicBezTo>
                      <a:pt x="0" y="550"/>
                      <a:pt x="1" y="572"/>
                      <a:pt x="3" y="593"/>
                    </a:cubicBezTo>
                    <a:cubicBezTo>
                      <a:pt x="46" y="660"/>
                      <a:pt x="120" y="718"/>
                      <a:pt x="214" y="760"/>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grpSp>
      </p:grpSp>
      <p:grpSp>
        <p:nvGrpSpPr>
          <p:cNvPr id="65" name="组合 135"/>
          <p:cNvGrpSpPr/>
          <p:nvPr userDrawn="1"/>
        </p:nvGrpSpPr>
        <p:grpSpPr bwMode="auto">
          <a:xfrm>
            <a:off x="111125" y="315913"/>
            <a:ext cx="3184525" cy="520700"/>
            <a:chOff x="120192" y="315803"/>
            <a:chExt cx="2793528" cy="520882"/>
          </a:xfrm>
        </p:grpSpPr>
        <p:sp>
          <p:nvSpPr>
            <p:cNvPr id="66" name="等腰三角形 65"/>
            <p:cNvSpPr/>
            <p:nvPr/>
          </p:nvSpPr>
          <p:spPr>
            <a:xfrm>
              <a:off x="2484803" y="315803"/>
              <a:ext cx="428917" cy="395425"/>
            </a:xfrm>
            <a:prstGeom prst="triangle">
              <a:avLst>
                <a:gd name="adj" fmla="val 32371"/>
              </a:avLst>
            </a:prstGeom>
            <a:solidFill>
              <a:srgbClr val="19B8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440180" eaLnBrk="1" hangingPunct="1">
                <a:defRPr/>
              </a:pPr>
              <a:endParaRPr lang="zh-CN" altLang="en-US" sz="2520" dirty="0"/>
            </a:p>
          </p:txBody>
        </p:sp>
        <p:sp>
          <p:nvSpPr>
            <p:cNvPr id="67" name="直角三角形 3"/>
            <p:cNvSpPr/>
            <p:nvPr/>
          </p:nvSpPr>
          <p:spPr bwMode="auto">
            <a:xfrm>
              <a:off x="120192" y="317391"/>
              <a:ext cx="2503870" cy="519294"/>
            </a:xfrm>
            <a:custGeom>
              <a:avLst/>
              <a:gdLst>
                <a:gd name="connsiteX0" fmla="*/ 0 w 2016224"/>
                <a:gd name="connsiteY0" fmla="*/ 576064 h 576064"/>
                <a:gd name="connsiteX1" fmla="*/ 0 w 2016224"/>
                <a:gd name="connsiteY1" fmla="*/ 0 h 576064"/>
                <a:gd name="connsiteX2" fmla="*/ 2016224 w 2016224"/>
                <a:gd name="connsiteY2" fmla="*/ 576064 h 576064"/>
                <a:gd name="connsiteX3" fmla="*/ 0 w 2016224"/>
                <a:gd name="connsiteY3" fmla="*/ 576064 h 576064"/>
                <a:gd name="connsiteX0-1" fmla="*/ 0 w 2016224"/>
                <a:gd name="connsiteY0-2" fmla="*/ 652264 h 652264"/>
                <a:gd name="connsiteX1-3" fmla="*/ 2013857 w 2016224"/>
                <a:gd name="connsiteY1-4" fmla="*/ 0 h 652264"/>
                <a:gd name="connsiteX2-5" fmla="*/ 2016224 w 2016224"/>
                <a:gd name="connsiteY2-6" fmla="*/ 652264 h 652264"/>
                <a:gd name="connsiteX3-7" fmla="*/ 0 w 2016224"/>
                <a:gd name="connsiteY3-8" fmla="*/ 652264 h 652264"/>
                <a:gd name="connsiteX0-9" fmla="*/ 0 w 2013857"/>
                <a:gd name="connsiteY0-10" fmla="*/ 652264 h 652264"/>
                <a:gd name="connsiteX1-11" fmla="*/ 2013857 w 2013857"/>
                <a:gd name="connsiteY1-12" fmla="*/ 0 h 652264"/>
                <a:gd name="connsiteX2-13" fmla="*/ 1983567 w 2013857"/>
                <a:gd name="connsiteY2-14" fmla="*/ 641379 h 652264"/>
                <a:gd name="connsiteX3-15" fmla="*/ 0 w 2013857"/>
                <a:gd name="connsiteY3-16" fmla="*/ 652264 h 652264"/>
                <a:gd name="connsiteX0-17" fmla="*/ 0 w 2013857"/>
                <a:gd name="connsiteY0-18" fmla="*/ 663149 h 663149"/>
                <a:gd name="connsiteX1-19" fmla="*/ 2013857 w 2013857"/>
                <a:gd name="connsiteY1-20" fmla="*/ 0 h 663149"/>
                <a:gd name="connsiteX2-21" fmla="*/ 1983567 w 2013857"/>
                <a:gd name="connsiteY2-22" fmla="*/ 652264 h 663149"/>
                <a:gd name="connsiteX3-23" fmla="*/ 0 w 2013857"/>
                <a:gd name="connsiteY3-24" fmla="*/ 663149 h 663149"/>
                <a:gd name="connsiteX0-25" fmla="*/ 0 w 2013857"/>
                <a:gd name="connsiteY0-26" fmla="*/ 663149 h 663149"/>
                <a:gd name="connsiteX1-27" fmla="*/ 2013857 w 2013857"/>
                <a:gd name="connsiteY1-28" fmla="*/ 0 h 663149"/>
                <a:gd name="connsiteX2-29" fmla="*/ 1983567 w 2013857"/>
                <a:gd name="connsiteY2-30" fmla="*/ 652264 h 663149"/>
                <a:gd name="connsiteX3-31" fmla="*/ 0 w 2013857"/>
                <a:gd name="connsiteY3-32" fmla="*/ 663149 h 663149"/>
                <a:gd name="connsiteX0-33" fmla="*/ 0 w 2013857"/>
                <a:gd name="connsiteY0-34" fmla="*/ 700623 h 700623"/>
                <a:gd name="connsiteX1-35" fmla="*/ 2013857 w 2013857"/>
                <a:gd name="connsiteY1-36" fmla="*/ 37474 h 700623"/>
                <a:gd name="connsiteX2-37" fmla="*/ 1983567 w 2013857"/>
                <a:gd name="connsiteY2-38" fmla="*/ 689738 h 700623"/>
                <a:gd name="connsiteX3-39" fmla="*/ 0 w 2013857"/>
                <a:gd name="connsiteY3-40" fmla="*/ 700623 h 700623"/>
                <a:gd name="connsiteX0-41" fmla="*/ 0 w 2085641"/>
                <a:gd name="connsiteY0-42" fmla="*/ 691126 h 691126"/>
                <a:gd name="connsiteX1-43" fmla="*/ 2013857 w 2085641"/>
                <a:gd name="connsiteY1-44" fmla="*/ 27977 h 691126"/>
                <a:gd name="connsiteX2-45" fmla="*/ 1983567 w 2085641"/>
                <a:gd name="connsiteY2-46" fmla="*/ 680241 h 691126"/>
                <a:gd name="connsiteX3-47" fmla="*/ 0 w 2085641"/>
                <a:gd name="connsiteY3-48" fmla="*/ 691126 h 691126"/>
                <a:gd name="connsiteX0-49" fmla="*/ 188 w 2082708"/>
                <a:gd name="connsiteY0-50" fmla="*/ 772951 h 772951"/>
                <a:gd name="connsiteX1-51" fmla="*/ 2014045 w 2082708"/>
                <a:gd name="connsiteY1-52" fmla="*/ 109802 h 772951"/>
                <a:gd name="connsiteX2-53" fmla="*/ 1983755 w 2082708"/>
                <a:gd name="connsiteY2-54" fmla="*/ 762066 h 772951"/>
                <a:gd name="connsiteX3-55" fmla="*/ 188 w 2082708"/>
                <a:gd name="connsiteY3-56" fmla="*/ 772951 h 772951"/>
                <a:gd name="connsiteX0-57" fmla="*/ 69432 w 2083289"/>
                <a:gd name="connsiteY0-58" fmla="*/ 757915 h 757915"/>
                <a:gd name="connsiteX1-59" fmla="*/ 603584 w 2083289"/>
                <a:gd name="connsiteY1-60" fmla="*/ 73671 h 757915"/>
                <a:gd name="connsiteX2-61" fmla="*/ 2083289 w 2083289"/>
                <a:gd name="connsiteY2-62" fmla="*/ 94766 h 757915"/>
                <a:gd name="connsiteX3-63" fmla="*/ 2052999 w 2083289"/>
                <a:gd name="connsiteY3-64" fmla="*/ 747030 h 757915"/>
                <a:gd name="connsiteX4" fmla="*/ 69432 w 2083289"/>
                <a:gd name="connsiteY4" fmla="*/ 757915 h 757915"/>
                <a:gd name="connsiteX0-65" fmla="*/ 69432 w 2083289"/>
                <a:gd name="connsiteY0-66" fmla="*/ 727082 h 727082"/>
                <a:gd name="connsiteX1-67" fmla="*/ 603584 w 2083289"/>
                <a:gd name="connsiteY1-68" fmla="*/ 42838 h 727082"/>
                <a:gd name="connsiteX2-69" fmla="*/ 2083289 w 2083289"/>
                <a:gd name="connsiteY2-70" fmla="*/ 63933 h 727082"/>
                <a:gd name="connsiteX3-71" fmla="*/ 2052999 w 2083289"/>
                <a:gd name="connsiteY3-72" fmla="*/ 716197 h 727082"/>
                <a:gd name="connsiteX4-73" fmla="*/ 69432 w 2083289"/>
                <a:gd name="connsiteY4-74" fmla="*/ 727082 h 727082"/>
                <a:gd name="connsiteX0-75" fmla="*/ 69432 w 2083289"/>
                <a:gd name="connsiteY0-76" fmla="*/ 684244 h 684244"/>
                <a:gd name="connsiteX1-77" fmla="*/ 603584 w 2083289"/>
                <a:gd name="connsiteY1-78" fmla="*/ 0 h 684244"/>
                <a:gd name="connsiteX2-79" fmla="*/ 2083289 w 2083289"/>
                <a:gd name="connsiteY2-80" fmla="*/ 21095 h 684244"/>
                <a:gd name="connsiteX3-81" fmla="*/ 2052999 w 2083289"/>
                <a:gd name="connsiteY3-82" fmla="*/ 673359 h 684244"/>
                <a:gd name="connsiteX4-83" fmla="*/ 69432 w 2083289"/>
                <a:gd name="connsiteY4-84" fmla="*/ 684244 h 684244"/>
                <a:gd name="connsiteX0-85" fmla="*/ 67230 w 2081087"/>
                <a:gd name="connsiteY0-86" fmla="*/ 663149 h 663149"/>
                <a:gd name="connsiteX1-87" fmla="*/ 623153 w 2081087"/>
                <a:gd name="connsiteY1-88" fmla="*/ 677 h 663149"/>
                <a:gd name="connsiteX2-89" fmla="*/ 2081087 w 2081087"/>
                <a:gd name="connsiteY2-90" fmla="*/ 0 h 663149"/>
                <a:gd name="connsiteX3-91" fmla="*/ 2050797 w 2081087"/>
                <a:gd name="connsiteY3-92" fmla="*/ 652264 h 663149"/>
                <a:gd name="connsiteX4-93" fmla="*/ 67230 w 2081087"/>
                <a:gd name="connsiteY4-94" fmla="*/ 663149 h 663149"/>
                <a:gd name="connsiteX0-95" fmla="*/ 0 w 2013857"/>
                <a:gd name="connsiteY0-96" fmla="*/ 663149 h 663149"/>
                <a:gd name="connsiteX1-97" fmla="*/ 555923 w 2013857"/>
                <a:gd name="connsiteY1-98" fmla="*/ 677 h 663149"/>
                <a:gd name="connsiteX2-99" fmla="*/ 2013857 w 2013857"/>
                <a:gd name="connsiteY2-100" fmla="*/ 0 h 663149"/>
                <a:gd name="connsiteX3-101" fmla="*/ 1983567 w 2013857"/>
                <a:gd name="connsiteY3-102" fmla="*/ 652264 h 663149"/>
                <a:gd name="connsiteX4-103" fmla="*/ 0 w 2013857"/>
                <a:gd name="connsiteY4-104" fmla="*/ 663149 h 663149"/>
                <a:gd name="connsiteX0-105" fmla="*/ 0 w 2013857"/>
                <a:gd name="connsiteY0-106" fmla="*/ 663149 h 663149"/>
                <a:gd name="connsiteX1-107" fmla="*/ 555923 w 2013857"/>
                <a:gd name="connsiteY1-108" fmla="*/ 677 h 663149"/>
                <a:gd name="connsiteX2-109" fmla="*/ 2013857 w 2013857"/>
                <a:gd name="connsiteY2-110" fmla="*/ 0 h 663149"/>
                <a:gd name="connsiteX3-111" fmla="*/ 1983567 w 2013857"/>
                <a:gd name="connsiteY3-112" fmla="*/ 652264 h 663149"/>
                <a:gd name="connsiteX4-113" fmla="*/ 0 w 2013857"/>
                <a:gd name="connsiteY4-114" fmla="*/ 663149 h 663149"/>
                <a:gd name="connsiteX0-115" fmla="*/ 0 w 2013857"/>
                <a:gd name="connsiteY0-116" fmla="*/ 663149 h 663149"/>
                <a:gd name="connsiteX1-117" fmla="*/ 555923 w 2013857"/>
                <a:gd name="connsiteY1-118" fmla="*/ 677 h 663149"/>
                <a:gd name="connsiteX2-119" fmla="*/ 2013857 w 2013857"/>
                <a:gd name="connsiteY2-120" fmla="*/ 0 h 663149"/>
                <a:gd name="connsiteX3-121" fmla="*/ 1983567 w 2013857"/>
                <a:gd name="connsiteY3-122" fmla="*/ 652264 h 663149"/>
                <a:gd name="connsiteX4-123" fmla="*/ 0 w 2013857"/>
                <a:gd name="connsiteY4-124" fmla="*/ 663149 h 663149"/>
                <a:gd name="connsiteX0-125" fmla="*/ 0 w 2013857"/>
                <a:gd name="connsiteY0-126" fmla="*/ 663149 h 663149"/>
                <a:gd name="connsiteX1-127" fmla="*/ 555923 w 2013857"/>
                <a:gd name="connsiteY1-128" fmla="*/ 677 h 663149"/>
                <a:gd name="connsiteX2-129" fmla="*/ 2013857 w 2013857"/>
                <a:gd name="connsiteY2-130" fmla="*/ 0 h 663149"/>
                <a:gd name="connsiteX3-131" fmla="*/ 1983567 w 2013857"/>
                <a:gd name="connsiteY3-132" fmla="*/ 652264 h 663149"/>
                <a:gd name="connsiteX4-133" fmla="*/ 0 w 2013857"/>
                <a:gd name="connsiteY4-134" fmla="*/ 663149 h 663149"/>
                <a:gd name="connsiteX0-135" fmla="*/ 0 w 2013857"/>
                <a:gd name="connsiteY0-136" fmla="*/ 663149 h 663149"/>
                <a:gd name="connsiteX1-137" fmla="*/ 555923 w 2013857"/>
                <a:gd name="connsiteY1-138" fmla="*/ 677 h 663149"/>
                <a:gd name="connsiteX2-139" fmla="*/ 2013857 w 2013857"/>
                <a:gd name="connsiteY2-140" fmla="*/ 0 h 663149"/>
                <a:gd name="connsiteX3-141" fmla="*/ 1983567 w 2013857"/>
                <a:gd name="connsiteY3-142" fmla="*/ 652264 h 663149"/>
                <a:gd name="connsiteX4-143" fmla="*/ 0 w 2013857"/>
                <a:gd name="connsiteY4-144" fmla="*/ 663149 h 663149"/>
                <a:gd name="connsiteX0-145" fmla="*/ 0 w 2013857"/>
                <a:gd name="connsiteY0-146" fmla="*/ 663149 h 663149"/>
                <a:gd name="connsiteX1-147" fmla="*/ 566809 w 2013857"/>
                <a:gd name="connsiteY1-148" fmla="*/ 11562 h 663149"/>
                <a:gd name="connsiteX2-149" fmla="*/ 2013857 w 2013857"/>
                <a:gd name="connsiteY2-150" fmla="*/ 0 h 663149"/>
                <a:gd name="connsiteX3-151" fmla="*/ 1983567 w 2013857"/>
                <a:gd name="connsiteY3-152" fmla="*/ 652264 h 663149"/>
                <a:gd name="connsiteX4-153" fmla="*/ 0 w 2013857"/>
                <a:gd name="connsiteY4-154" fmla="*/ 663149 h 663149"/>
                <a:gd name="connsiteX0-155" fmla="*/ 0 w 2013857"/>
                <a:gd name="connsiteY0-156" fmla="*/ 663149 h 663149"/>
                <a:gd name="connsiteX1-157" fmla="*/ 566809 w 2013857"/>
                <a:gd name="connsiteY1-158" fmla="*/ 11562 h 663149"/>
                <a:gd name="connsiteX2-159" fmla="*/ 2013857 w 2013857"/>
                <a:gd name="connsiteY2-160" fmla="*/ 0 h 663149"/>
                <a:gd name="connsiteX3-161" fmla="*/ 1983567 w 2013857"/>
                <a:gd name="connsiteY3-162" fmla="*/ 652264 h 663149"/>
                <a:gd name="connsiteX4-163" fmla="*/ 0 w 2013857"/>
                <a:gd name="connsiteY4-164" fmla="*/ 663149 h 663149"/>
                <a:gd name="connsiteX0-165" fmla="*/ 0 w 2019428"/>
                <a:gd name="connsiteY0-166" fmla="*/ 663149 h 663149"/>
                <a:gd name="connsiteX1-167" fmla="*/ 566809 w 2019428"/>
                <a:gd name="connsiteY1-168" fmla="*/ 11562 h 663149"/>
                <a:gd name="connsiteX2-169" fmla="*/ 2013857 w 2019428"/>
                <a:gd name="connsiteY2-170" fmla="*/ 0 h 663149"/>
                <a:gd name="connsiteX3-171" fmla="*/ 1983567 w 2019428"/>
                <a:gd name="connsiteY3-172" fmla="*/ 652264 h 663149"/>
                <a:gd name="connsiteX4-173" fmla="*/ 0 w 2019428"/>
                <a:gd name="connsiteY4-174" fmla="*/ 663149 h 663149"/>
                <a:gd name="connsiteX0-175" fmla="*/ 0 w 2013857"/>
                <a:gd name="connsiteY0-176" fmla="*/ 663149 h 663149"/>
                <a:gd name="connsiteX1-177" fmla="*/ 566809 w 2013857"/>
                <a:gd name="connsiteY1-178" fmla="*/ 11562 h 663149"/>
                <a:gd name="connsiteX2-179" fmla="*/ 2013857 w 2013857"/>
                <a:gd name="connsiteY2-180" fmla="*/ 0 h 663149"/>
                <a:gd name="connsiteX3-181" fmla="*/ 1983567 w 2013857"/>
                <a:gd name="connsiteY3-182" fmla="*/ 652264 h 663149"/>
                <a:gd name="connsiteX4-183" fmla="*/ 0 w 2013857"/>
                <a:gd name="connsiteY4-184" fmla="*/ 663149 h 663149"/>
                <a:gd name="connsiteX0-185" fmla="*/ 0 w 2014636"/>
                <a:gd name="connsiteY0-186" fmla="*/ 663149 h 663149"/>
                <a:gd name="connsiteX1-187" fmla="*/ 566809 w 2014636"/>
                <a:gd name="connsiteY1-188" fmla="*/ 11562 h 663149"/>
                <a:gd name="connsiteX2-189" fmla="*/ 2013857 w 2014636"/>
                <a:gd name="connsiteY2-190" fmla="*/ 0 h 663149"/>
                <a:gd name="connsiteX3-191" fmla="*/ 2005339 w 2014636"/>
                <a:gd name="connsiteY3-192" fmla="*/ 641378 h 663149"/>
                <a:gd name="connsiteX4-193" fmla="*/ 0 w 2014636"/>
                <a:gd name="connsiteY4-194" fmla="*/ 663149 h 663149"/>
                <a:gd name="connsiteX0-195" fmla="*/ 0 w 2013857"/>
                <a:gd name="connsiteY0-196" fmla="*/ 663149 h 663149"/>
                <a:gd name="connsiteX1-197" fmla="*/ 566809 w 2013857"/>
                <a:gd name="connsiteY1-198" fmla="*/ 11562 h 663149"/>
                <a:gd name="connsiteX2-199" fmla="*/ 2013857 w 2013857"/>
                <a:gd name="connsiteY2-200" fmla="*/ 0 h 663149"/>
                <a:gd name="connsiteX3-201" fmla="*/ 1994454 w 2013857"/>
                <a:gd name="connsiteY3-202" fmla="*/ 652264 h 663149"/>
                <a:gd name="connsiteX4-203" fmla="*/ 0 w 2013857"/>
                <a:gd name="connsiteY4-204" fmla="*/ 663149 h 663149"/>
                <a:gd name="connsiteX0-205" fmla="*/ 0 w 2013857"/>
                <a:gd name="connsiteY0-206" fmla="*/ 663149 h 663149"/>
                <a:gd name="connsiteX1-207" fmla="*/ 485275 w 2013857"/>
                <a:gd name="connsiteY1-208" fmla="*/ 522 h 663149"/>
                <a:gd name="connsiteX2-209" fmla="*/ 2013857 w 2013857"/>
                <a:gd name="connsiteY2-210" fmla="*/ 0 h 663149"/>
                <a:gd name="connsiteX3-211" fmla="*/ 1994454 w 2013857"/>
                <a:gd name="connsiteY3-212" fmla="*/ 652264 h 663149"/>
                <a:gd name="connsiteX4-213" fmla="*/ 0 w 2013857"/>
                <a:gd name="connsiteY4-214" fmla="*/ 663149 h 663149"/>
              </a:gdLst>
              <a:ahLst/>
              <a:cxnLst>
                <a:cxn ang="0">
                  <a:pos x="connsiteX0-1" y="connsiteY0-2"/>
                </a:cxn>
                <a:cxn ang="0">
                  <a:pos x="connsiteX1-3" y="connsiteY1-4"/>
                </a:cxn>
                <a:cxn ang="0">
                  <a:pos x="connsiteX2-5" y="connsiteY2-6"/>
                </a:cxn>
                <a:cxn ang="0">
                  <a:pos x="connsiteX3-7" y="connsiteY3-8"/>
                </a:cxn>
                <a:cxn ang="0">
                  <a:pos x="connsiteX4-73" y="connsiteY4-74"/>
                </a:cxn>
              </a:cxnLst>
              <a:rect l="l" t="t" r="r" b="b"/>
              <a:pathLst>
                <a:path w="2013857" h="663149">
                  <a:moveTo>
                    <a:pt x="0" y="663149"/>
                  </a:moveTo>
                  <a:cubicBezTo>
                    <a:pt x="193860" y="-4248"/>
                    <a:pt x="378232" y="2190"/>
                    <a:pt x="485275" y="522"/>
                  </a:cubicBezTo>
                  <a:cubicBezTo>
                    <a:pt x="1953033" y="-1146"/>
                    <a:pt x="770802" y="7517"/>
                    <a:pt x="2013857" y="0"/>
                  </a:cubicBezTo>
                  <a:cubicBezTo>
                    <a:pt x="2003760" y="217421"/>
                    <a:pt x="2015437" y="-22357"/>
                    <a:pt x="1994454" y="652264"/>
                  </a:cubicBezTo>
                  <a:lnTo>
                    <a:pt x="0" y="6631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2460" eaLnBrk="1" fontAlgn="auto" hangingPunct="1">
                <a:spcBef>
                  <a:spcPts val="0"/>
                </a:spcBef>
                <a:spcAft>
                  <a:spcPts val="0"/>
                </a:spcAft>
                <a:defRPr/>
              </a:pPr>
              <a:endParaRPr lang="zh-CN" altLang="en-US" sz="1245" kern="0">
                <a:solidFill>
                  <a:prstClr val="white"/>
                </a:solidFill>
                <a:latin typeface="微软雅黑" panose="020B0503020204020204" pitchFamily="34" charset="-122"/>
                <a:ea typeface="微软雅黑" panose="020B0503020204020204" pitchFamily="34" charset="-122"/>
              </a:endParaRPr>
            </a:p>
          </p:txBody>
        </p:sp>
      </p:grpSp>
      <p:sp>
        <p:nvSpPr>
          <p:cNvPr id="68" name="Slide Number Placeholder 4"/>
          <p:cNvSpPr>
            <a:spLocks noGrp="1"/>
          </p:cNvSpPr>
          <p:nvPr>
            <p:ph type="sldNum" sz="quarter" idx="10"/>
          </p:nvPr>
        </p:nvSpPr>
        <p:spPr>
          <a:xfrm>
            <a:off x="8732838" y="6340475"/>
            <a:ext cx="457200" cy="366713"/>
          </a:xfrm>
          <a:prstGeom prst="rect">
            <a:avLst/>
          </a:prstGeom>
        </p:spPr>
        <p:txBody>
          <a:bodyPr vert="horz" wrap="square" lIns="91440" tIns="45720" rIns="91440" bIns="45720" numCol="1" anchor="ctr" anchorCtr="0" compatLnSpc="1"/>
          <a:lstStyle>
            <a:lvl1pPr algn="ctr" eaLnBrk="1" hangingPunct="1">
              <a:defRPr sz="1100" b="1">
                <a:solidFill>
                  <a:srgbClr val="464646"/>
                </a:solidFill>
                <a:latin typeface="Times New Roman" panose="02020603050405020304" pitchFamily="18" charset="0"/>
                <a:cs typeface="Times New Roman" panose="02020603050405020304" pitchFamily="18" charset="0"/>
              </a:defRPr>
            </a:lvl1pPr>
          </a:lstStyle>
          <a:p>
            <a:fld id="{B8F18BCD-9B56-4659-BC34-773C5762543D}" type="slidenum">
              <a:rPr lang="en-US" altLang="zh-CN"/>
              <a:t>‹#›</a:t>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grpSp>
        <p:nvGrpSpPr>
          <p:cNvPr id="6" name="组合 5"/>
          <p:cNvGrpSpPr/>
          <p:nvPr userDrawn="1"/>
        </p:nvGrpSpPr>
        <p:grpSpPr>
          <a:xfrm>
            <a:off x="20638" y="18336"/>
            <a:ext cx="3944324" cy="868559"/>
            <a:chOff x="721519" y="924567"/>
            <a:chExt cx="2958243" cy="651419"/>
          </a:xfrm>
        </p:grpSpPr>
        <p:sp>
          <p:nvSpPr>
            <p:cNvPr id="7" name="Arrow: Pentagon 45"/>
            <p:cNvSpPr/>
            <p:nvPr/>
          </p:nvSpPr>
          <p:spPr bwMode="auto">
            <a:xfrm>
              <a:off x="947352" y="1004486"/>
              <a:ext cx="2732410" cy="571500"/>
            </a:xfrm>
            <a:prstGeom prst="homePlate">
              <a:avLst/>
            </a:prstGeom>
            <a:solidFill>
              <a:schemeClr val="tx2">
                <a:alpha val="14000"/>
              </a:schemeClr>
            </a:solidFill>
            <a:ln w="19050">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dirty="0">
                <a:latin typeface="字魂59号-创粗黑" panose="00000500000000000000" pitchFamily="2" charset="-122"/>
                <a:ea typeface="字魂59号-创粗黑" panose="00000500000000000000" pitchFamily="2" charset="-122"/>
              </a:endParaRPr>
            </a:p>
          </p:txBody>
        </p:sp>
        <p:sp>
          <p:nvSpPr>
            <p:cNvPr id="8" name="Arrow: Pentagon 2"/>
            <p:cNvSpPr/>
            <p:nvPr userDrawn="1"/>
          </p:nvSpPr>
          <p:spPr bwMode="auto">
            <a:xfrm>
              <a:off x="721519" y="924567"/>
              <a:ext cx="2732410" cy="571500"/>
            </a:xfrm>
            <a:prstGeom prst="homePlate">
              <a:avLst/>
            </a:prstGeom>
            <a:solidFill>
              <a:srgbClr val="0070C0"/>
            </a:solidFill>
            <a:ln w="19050">
              <a:noFill/>
              <a:round/>
            </a:ln>
          </p:spPr>
          <p:txBody>
            <a:bodyPr rot="0" spcFirstLastPara="0" vert="horz" wrap="square" lIns="121920" tIns="60960" rIns="121920" bIns="60960" anchor="ctr" anchorCtr="1" forceAA="0" compatLnSpc="1">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ltLang="zh-CN" sz="4265" b="1" dirty="0">
                <a:solidFill>
                  <a:schemeClr val="bg1">
                    <a:lumMod val="100000"/>
                  </a:schemeClr>
                </a:solidFill>
                <a:latin typeface="字魂59号-创粗黑" panose="00000500000000000000" pitchFamily="2" charset="-122"/>
                <a:ea typeface="字魂59号-创粗黑" panose="00000500000000000000" pitchFamily="2" charset="-122"/>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_Free Blank With Footer">
    <p:spTree>
      <p:nvGrpSpPr>
        <p:cNvPr id="1" name=""/>
        <p:cNvGrpSpPr/>
        <p:nvPr/>
      </p:nvGrpSpPr>
      <p:grpSpPr>
        <a:xfrm>
          <a:off x="0" y="0"/>
          <a:ext cx="0" cy="0"/>
          <a:chOff x="0" y="0"/>
          <a:chExt cx="0" cy="0"/>
        </a:xfrm>
      </p:grpSpPr>
      <p:cxnSp>
        <p:nvCxnSpPr>
          <p:cNvPr id="2" name="直接连接符 6"/>
          <p:cNvCxnSpPr>
            <a:cxnSpLocks noChangeShapeType="1"/>
          </p:cNvCxnSpPr>
          <p:nvPr userDrawn="1"/>
        </p:nvCxnSpPr>
        <p:spPr bwMode="auto">
          <a:xfrm>
            <a:off x="1697038" y="615950"/>
            <a:ext cx="6727825" cy="0"/>
          </a:xfrm>
          <a:prstGeom prst="line">
            <a:avLst/>
          </a:prstGeom>
          <a:noFill/>
          <a:ln w="28575">
            <a:solidFill>
              <a:schemeClr val="bg1">
                <a:lumMod val="65000"/>
              </a:schemeClr>
            </a:solidFill>
            <a:prstDash val="sysDot"/>
            <a:round/>
            <a:tailEnd type="oval" w="med" len="med"/>
          </a:ln>
        </p:spPr>
      </p:cxnSp>
      <p:grpSp>
        <p:nvGrpSpPr>
          <p:cNvPr id="3" name="组合 2"/>
          <p:cNvGrpSpPr/>
          <p:nvPr/>
        </p:nvGrpSpPr>
        <p:grpSpPr bwMode="auto">
          <a:xfrm>
            <a:off x="110947" y="237142"/>
            <a:ext cx="4029004" cy="534762"/>
            <a:chOff x="2264665" y="1099938"/>
            <a:chExt cx="2397079" cy="533688"/>
          </a:xfrm>
          <a:solidFill>
            <a:schemeClr val="accent1">
              <a:lumMod val="75000"/>
            </a:schemeClr>
          </a:solidFill>
        </p:grpSpPr>
        <p:sp>
          <p:nvSpPr>
            <p:cNvPr id="4" name="直角三角形 3"/>
            <p:cNvSpPr/>
            <p:nvPr/>
          </p:nvSpPr>
          <p:spPr>
            <a:xfrm>
              <a:off x="4371237" y="1099938"/>
              <a:ext cx="290507" cy="395500"/>
            </a:xfrm>
            <a:prstGeom prst="rtTriangl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sp>
          <p:nvSpPr>
            <p:cNvPr id="5" name="直角三角形 3"/>
            <p:cNvSpPr/>
            <p:nvPr/>
          </p:nvSpPr>
          <p:spPr>
            <a:xfrm>
              <a:off x="2264665" y="1115822"/>
              <a:ext cx="2130384" cy="517804"/>
            </a:xfrm>
            <a:custGeom>
              <a:avLst/>
              <a:gdLst>
                <a:gd name="connsiteX0" fmla="*/ 0 w 2016224"/>
                <a:gd name="connsiteY0" fmla="*/ 576064 h 576064"/>
                <a:gd name="connsiteX1" fmla="*/ 0 w 2016224"/>
                <a:gd name="connsiteY1" fmla="*/ 0 h 576064"/>
                <a:gd name="connsiteX2" fmla="*/ 2016224 w 2016224"/>
                <a:gd name="connsiteY2" fmla="*/ 576064 h 576064"/>
                <a:gd name="connsiteX3" fmla="*/ 0 w 2016224"/>
                <a:gd name="connsiteY3" fmla="*/ 576064 h 576064"/>
                <a:gd name="connsiteX0-1" fmla="*/ 0 w 2016224"/>
                <a:gd name="connsiteY0-2" fmla="*/ 652264 h 652264"/>
                <a:gd name="connsiteX1-3" fmla="*/ 2013857 w 2016224"/>
                <a:gd name="connsiteY1-4" fmla="*/ 0 h 652264"/>
                <a:gd name="connsiteX2-5" fmla="*/ 2016224 w 2016224"/>
                <a:gd name="connsiteY2-6" fmla="*/ 652264 h 652264"/>
                <a:gd name="connsiteX3-7" fmla="*/ 0 w 2016224"/>
                <a:gd name="connsiteY3-8" fmla="*/ 652264 h 652264"/>
                <a:gd name="connsiteX0-9" fmla="*/ 0 w 2013857"/>
                <a:gd name="connsiteY0-10" fmla="*/ 652264 h 652264"/>
                <a:gd name="connsiteX1-11" fmla="*/ 2013857 w 2013857"/>
                <a:gd name="connsiteY1-12" fmla="*/ 0 h 652264"/>
                <a:gd name="connsiteX2-13" fmla="*/ 1983567 w 2013857"/>
                <a:gd name="connsiteY2-14" fmla="*/ 641379 h 652264"/>
                <a:gd name="connsiteX3-15" fmla="*/ 0 w 2013857"/>
                <a:gd name="connsiteY3-16" fmla="*/ 652264 h 652264"/>
                <a:gd name="connsiteX0-17" fmla="*/ 0 w 2013857"/>
                <a:gd name="connsiteY0-18" fmla="*/ 663149 h 663149"/>
                <a:gd name="connsiteX1-19" fmla="*/ 2013857 w 2013857"/>
                <a:gd name="connsiteY1-20" fmla="*/ 0 h 663149"/>
                <a:gd name="connsiteX2-21" fmla="*/ 1983567 w 2013857"/>
                <a:gd name="connsiteY2-22" fmla="*/ 652264 h 663149"/>
                <a:gd name="connsiteX3-23" fmla="*/ 0 w 2013857"/>
                <a:gd name="connsiteY3-24" fmla="*/ 663149 h 663149"/>
                <a:gd name="connsiteX0-25" fmla="*/ 0 w 2013857"/>
                <a:gd name="connsiteY0-26" fmla="*/ 663149 h 663149"/>
                <a:gd name="connsiteX1-27" fmla="*/ 2013857 w 2013857"/>
                <a:gd name="connsiteY1-28" fmla="*/ 0 h 663149"/>
                <a:gd name="connsiteX2-29" fmla="*/ 1983567 w 2013857"/>
                <a:gd name="connsiteY2-30" fmla="*/ 652264 h 663149"/>
                <a:gd name="connsiteX3-31" fmla="*/ 0 w 2013857"/>
                <a:gd name="connsiteY3-32" fmla="*/ 663149 h 663149"/>
                <a:gd name="connsiteX0-33" fmla="*/ 0 w 2013857"/>
                <a:gd name="connsiteY0-34" fmla="*/ 700623 h 700623"/>
                <a:gd name="connsiteX1-35" fmla="*/ 2013857 w 2013857"/>
                <a:gd name="connsiteY1-36" fmla="*/ 37474 h 700623"/>
                <a:gd name="connsiteX2-37" fmla="*/ 1983567 w 2013857"/>
                <a:gd name="connsiteY2-38" fmla="*/ 689738 h 700623"/>
                <a:gd name="connsiteX3-39" fmla="*/ 0 w 2013857"/>
                <a:gd name="connsiteY3-40" fmla="*/ 700623 h 700623"/>
                <a:gd name="connsiteX0-41" fmla="*/ 0 w 2085641"/>
                <a:gd name="connsiteY0-42" fmla="*/ 691126 h 691126"/>
                <a:gd name="connsiteX1-43" fmla="*/ 2013857 w 2085641"/>
                <a:gd name="connsiteY1-44" fmla="*/ 27977 h 691126"/>
                <a:gd name="connsiteX2-45" fmla="*/ 1983567 w 2085641"/>
                <a:gd name="connsiteY2-46" fmla="*/ 680241 h 691126"/>
                <a:gd name="connsiteX3-47" fmla="*/ 0 w 2085641"/>
                <a:gd name="connsiteY3-48" fmla="*/ 691126 h 691126"/>
                <a:gd name="connsiteX0-49" fmla="*/ 188 w 2082708"/>
                <a:gd name="connsiteY0-50" fmla="*/ 772951 h 772951"/>
                <a:gd name="connsiteX1-51" fmla="*/ 2014045 w 2082708"/>
                <a:gd name="connsiteY1-52" fmla="*/ 109802 h 772951"/>
                <a:gd name="connsiteX2-53" fmla="*/ 1983755 w 2082708"/>
                <a:gd name="connsiteY2-54" fmla="*/ 762066 h 772951"/>
                <a:gd name="connsiteX3-55" fmla="*/ 188 w 2082708"/>
                <a:gd name="connsiteY3-56" fmla="*/ 772951 h 772951"/>
                <a:gd name="connsiteX0-57" fmla="*/ 69432 w 2083289"/>
                <a:gd name="connsiteY0-58" fmla="*/ 757915 h 757915"/>
                <a:gd name="connsiteX1-59" fmla="*/ 603584 w 2083289"/>
                <a:gd name="connsiteY1-60" fmla="*/ 73671 h 757915"/>
                <a:gd name="connsiteX2-61" fmla="*/ 2083289 w 2083289"/>
                <a:gd name="connsiteY2-62" fmla="*/ 94766 h 757915"/>
                <a:gd name="connsiteX3-63" fmla="*/ 2052999 w 2083289"/>
                <a:gd name="connsiteY3-64" fmla="*/ 747030 h 757915"/>
                <a:gd name="connsiteX4" fmla="*/ 69432 w 2083289"/>
                <a:gd name="connsiteY4" fmla="*/ 757915 h 757915"/>
                <a:gd name="connsiteX0-65" fmla="*/ 69432 w 2083289"/>
                <a:gd name="connsiteY0-66" fmla="*/ 727082 h 727082"/>
                <a:gd name="connsiteX1-67" fmla="*/ 603584 w 2083289"/>
                <a:gd name="connsiteY1-68" fmla="*/ 42838 h 727082"/>
                <a:gd name="connsiteX2-69" fmla="*/ 2083289 w 2083289"/>
                <a:gd name="connsiteY2-70" fmla="*/ 63933 h 727082"/>
                <a:gd name="connsiteX3-71" fmla="*/ 2052999 w 2083289"/>
                <a:gd name="connsiteY3-72" fmla="*/ 716197 h 727082"/>
                <a:gd name="connsiteX4-73" fmla="*/ 69432 w 2083289"/>
                <a:gd name="connsiteY4-74" fmla="*/ 727082 h 727082"/>
                <a:gd name="connsiteX0-75" fmla="*/ 69432 w 2083289"/>
                <a:gd name="connsiteY0-76" fmla="*/ 684244 h 684244"/>
                <a:gd name="connsiteX1-77" fmla="*/ 603584 w 2083289"/>
                <a:gd name="connsiteY1-78" fmla="*/ 0 h 684244"/>
                <a:gd name="connsiteX2-79" fmla="*/ 2083289 w 2083289"/>
                <a:gd name="connsiteY2-80" fmla="*/ 21095 h 684244"/>
                <a:gd name="connsiteX3-81" fmla="*/ 2052999 w 2083289"/>
                <a:gd name="connsiteY3-82" fmla="*/ 673359 h 684244"/>
                <a:gd name="connsiteX4-83" fmla="*/ 69432 w 2083289"/>
                <a:gd name="connsiteY4-84" fmla="*/ 684244 h 684244"/>
                <a:gd name="connsiteX0-85" fmla="*/ 67230 w 2081087"/>
                <a:gd name="connsiteY0-86" fmla="*/ 663149 h 663149"/>
                <a:gd name="connsiteX1-87" fmla="*/ 623153 w 2081087"/>
                <a:gd name="connsiteY1-88" fmla="*/ 677 h 663149"/>
                <a:gd name="connsiteX2-89" fmla="*/ 2081087 w 2081087"/>
                <a:gd name="connsiteY2-90" fmla="*/ 0 h 663149"/>
                <a:gd name="connsiteX3-91" fmla="*/ 2050797 w 2081087"/>
                <a:gd name="connsiteY3-92" fmla="*/ 652264 h 663149"/>
                <a:gd name="connsiteX4-93" fmla="*/ 67230 w 2081087"/>
                <a:gd name="connsiteY4-94" fmla="*/ 663149 h 663149"/>
                <a:gd name="connsiteX0-95" fmla="*/ 0 w 2013857"/>
                <a:gd name="connsiteY0-96" fmla="*/ 663149 h 663149"/>
                <a:gd name="connsiteX1-97" fmla="*/ 555923 w 2013857"/>
                <a:gd name="connsiteY1-98" fmla="*/ 677 h 663149"/>
                <a:gd name="connsiteX2-99" fmla="*/ 2013857 w 2013857"/>
                <a:gd name="connsiteY2-100" fmla="*/ 0 h 663149"/>
                <a:gd name="connsiteX3-101" fmla="*/ 1983567 w 2013857"/>
                <a:gd name="connsiteY3-102" fmla="*/ 652264 h 663149"/>
                <a:gd name="connsiteX4-103" fmla="*/ 0 w 2013857"/>
                <a:gd name="connsiteY4-104" fmla="*/ 663149 h 663149"/>
                <a:gd name="connsiteX0-105" fmla="*/ 0 w 2013857"/>
                <a:gd name="connsiteY0-106" fmla="*/ 663149 h 663149"/>
                <a:gd name="connsiteX1-107" fmla="*/ 555923 w 2013857"/>
                <a:gd name="connsiteY1-108" fmla="*/ 677 h 663149"/>
                <a:gd name="connsiteX2-109" fmla="*/ 2013857 w 2013857"/>
                <a:gd name="connsiteY2-110" fmla="*/ 0 h 663149"/>
                <a:gd name="connsiteX3-111" fmla="*/ 1983567 w 2013857"/>
                <a:gd name="connsiteY3-112" fmla="*/ 652264 h 663149"/>
                <a:gd name="connsiteX4-113" fmla="*/ 0 w 2013857"/>
                <a:gd name="connsiteY4-114" fmla="*/ 663149 h 663149"/>
                <a:gd name="connsiteX0-115" fmla="*/ 0 w 2013857"/>
                <a:gd name="connsiteY0-116" fmla="*/ 663149 h 663149"/>
                <a:gd name="connsiteX1-117" fmla="*/ 555923 w 2013857"/>
                <a:gd name="connsiteY1-118" fmla="*/ 677 h 663149"/>
                <a:gd name="connsiteX2-119" fmla="*/ 2013857 w 2013857"/>
                <a:gd name="connsiteY2-120" fmla="*/ 0 h 663149"/>
                <a:gd name="connsiteX3-121" fmla="*/ 1983567 w 2013857"/>
                <a:gd name="connsiteY3-122" fmla="*/ 652264 h 663149"/>
                <a:gd name="connsiteX4-123" fmla="*/ 0 w 2013857"/>
                <a:gd name="connsiteY4-124" fmla="*/ 663149 h 663149"/>
                <a:gd name="connsiteX0-125" fmla="*/ 0 w 2013857"/>
                <a:gd name="connsiteY0-126" fmla="*/ 663149 h 663149"/>
                <a:gd name="connsiteX1-127" fmla="*/ 555923 w 2013857"/>
                <a:gd name="connsiteY1-128" fmla="*/ 677 h 663149"/>
                <a:gd name="connsiteX2-129" fmla="*/ 2013857 w 2013857"/>
                <a:gd name="connsiteY2-130" fmla="*/ 0 h 663149"/>
                <a:gd name="connsiteX3-131" fmla="*/ 1983567 w 2013857"/>
                <a:gd name="connsiteY3-132" fmla="*/ 652264 h 663149"/>
                <a:gd name="connsiteX4-133" fmla="*/ 0 w 2013857"/>
                <a:gd name="connsiteY4-134" fmla="*/ 663149 h 663149"/>
                <a:gd name="connsiteX0-135" fmla="*/ 0 w 2013857"/>
                <a:gd name="connsiteY0-136" fmla="*/ 663149 h 663149"/>
                <a:gd name="connsiteX1-137" fmla="*/ 555923 w 2013857"/>
                <a:gd name="connsiteY1-138" fmla="*/ 677 h 663149"/>
                <a:gd name="connsiteX2-139" fmla="*/ 2013857 w 2013857"/>
                <a:gd name="connsiteY2-140" fmla="*/ 0 h 663149"/>
                <a:gd name="connsiteX3-141" fmla="*/ 1983567 w 2013857"/>
                <a:gd name="connsiteY3-142" fmla="*/ 652264 h 663149"/>
                <a:gd name="connsiteX4-143" fmla="*/ 0 w 2013857"/>
                <a:gd name="connsiteY4-144" fmla="*/ 663149 h 663149"/>
                <a:gd name="connsiteX0-145" fmla="*/ 0 w 2013857"/>
                <a:gd name="connsiteY0-146" fmla="*/ 663149 h 663149"/>
                <a:gd name="connsiteX1-147" fmla="*/ 566809 w 2013857"/>
                <a:gd name="connsiteY1-148" fmla="*/ 11562 h 663149"/>
                <a:gd name="connsiteX2-149" fmla="*/ 2013857 w 2013857"/>
                <a:gd name="connsiteY2-150" fmla="*/ 0 h 663149"/>
                <a:gd name="connsiteX3-151" fmla="*/ 1983567 w 2013857"/>
                <a:gd name="connsiteY3-152" fmla="*/ 652264 h 663149"/>
                <a:gd name="connsiteX4-153" fmla="*/ 0 w 2013857"/>
                <a:gd name="connsiteY4-154" fmla="*/ 663149 h 663149"/>
                <a:gd name="connsiteX0-155" fmla="*/ 0 w 2013857"/>
                <a:gd name="connsiteY0-156" fmla="*/ 663149 h 663149"/>
                <a:gd name="connsiteX1-157" fmla="*/ 566809 w 2013857"/>
                <a:gd name="connsiteY1-158" fmla="*/ 11562 h 663149"/>
                <a:gd name="connsiteX2-159" fmla="*/ 2013857 w 2013857"/>
                <a:gd name="connsiteY2-160" fmla="*/ 0 h 663149"/>
                <a:gd name="connsiteX3-161" fmla="*/ 1983567 w 2013857"/>
                <a:gd name="connsiteY3-162" fmla="*/ 652264 h 663149"/>
                <a:gd name="connsiteX4-163" fmla="*/ 0 w 2013857"/>
                <a:gd name="connsiteY4-164" fmla="*/ 663149 h 663149"/>
                <a:gd name="connsiteX0-165" fmla="*/ 0 w 2019428"/>
                <a:gd name="connsiteY0-166" fmla="*/ 663149 h 663149"/>
                <a:gd name="connsiteX1-167" fmla="*/ 566809 w 2019428"/>
                <a:gd name="connsiteY1-168" fmla="*/ 11562 h 663149"/>
                <a:gd name="connsiteX2-169" fmla="*/ 2013857 w 2019428"/>
                <a:gd name="connsiteY2-170" fmla="*/ 0 h 663149"/>
                <a:gd name="connsiteX3-171" fmla="*/ 1983567 w 2019428"/>
                <a:gd name="connsiteY3-172" fmla="*/ 652264 h 663149"/>
                <a:gd name="connsiteX4-173" fmla="*/ 0 w 2019428"/>
                <a:gd name="connsiteY4-174" fmla="*/ 663149 h 663149"/>
                <a:gd name="connsiteX0-175" fmla="*/ 0 w 2013857"/>
                <a:gd name="connsiteY0-176" fmla="*/ 663149 h 663149"/>
                <a:gd name="connsiteX1-177" fmla="*/ 566809 w 2013857"/>
                <a:gd name="connsiteY1-178" fmla="*/ 11562 h 663149"/>
                <a:gd name="connsiteX2-179" fmla="*/ 2013857 w 2013857"/>
                <a:gd name="connsiteY2-180" fmla="*/ 0 h 663149"/>
                <a:gd name="connsiteX3-181" fmla="*/ 1983567 w 2013857"/>
                <a:gd name="connsiteY3-182" fmla="*/ 652264 h 663149"/>
                <a:gd name="connsiteX4-183" fmla="*/ 0 w 2013857"/>
                <a:gd name="connsiteY4-184" fmla="*/ 663149 h 663149"/>
                <a:gd name="connsiteX0-185" fmla="*/ 0 w 2014636"/>
                <a:gd name="connsiteY0-186" fmla="*/ 663149 h 663149"/>
                <a:gd name="connsiteX1-187" fmla="*/ 566809 w 2014636"/>
                <a:gd name="connsiteY1-188" fmla="*/ 11562 h 663149"/>
                <a:gd name="connsiteX2-189" fmla="*/ 2013857 w 2014636"/>
                <a:gd name="connsiteY2-190" fmla="*/ 0 h 663149"/>
                <a:gd name="connsiteX3-191" fmla="*/ 2005339 w 2014636"/>
                <a:gd name="connsiteY3-192" fmla="*/ 641378 h 663149"/>
                <a:gd name="connsiteX4-193" fmla="*/ 0 w 2014636"/>
                <a:gd name="connsiteY4-194" fmla="*/ 663149 h 663149"/>
                <a:gd name="connsiteX0-195" fmla="*/ 0 w 2013857"/>
                <a:gd name="connsiteY0-196" fmla="*/ 663149 h 663149"/>
                <a:gd name="connsiteX1-197" fmla="*/ 566809 w 2013857"/>
                <a:gd name="connsiteY1-198" fmla="*/ 11562 h 663149"/>
                <a:gd name="connsiteX2-199" fmla="*/ 2013857 w 2013857"/>
                <a:gd name="connsiteY2-200" fmla="*/ 0 h 663149"/>
                <a:gd name="connsiteX3-201" fmla="*/ 1994454 w 2013857"/>
                <a:gd name="connsiteY3-202" fmla="*/ 652264 h 663149"/>
                <a:gd name="connsiteX4-203" fmla="*/ 0 w 2013857"/>
                <a:gd name="connsiteY4-204" fmla="*/ 663149 h 663149"/>
                <a:gd name="connsiteX0-205" fmla="*/ 0 w 2013857"/>
                <a:gd name="connsiteY0-206" fmla="*/ 663149 h 663149"/>
                <a:gd name="connsiteX1-207" fmla="*/ 485275 w 2013857"/>
                <a:gd name="connsiteY1-208" fmla="*/ 522 h 663149"/>
                <a:gd name="connsiteX2-209" fmla="*/ 2013857 w 2013857"/>
                <a:gd name="connsiteY2-210" fmla="*/ 0 h 663149"/>
                <a:gd name="connsiteX3-211" fmla="*/ 1994454 w 2013857"/>
                <a:gd name="connsiteY3-212" fmla="*/ 652264 h 663149"/>
                <a:gd name="connsiteX4-213" fmla="*/ 0 w 2013857"/>
                <a:gd name="connsiteY4-214" fmla="*/ 663149 h 663149"/>
              </a:gdLst>
              <a:ahLst/>
              <a:cxnLst>
                <a:cxn ang="0">
                  <a:pos x="connsiteX0-1" y="connsiteY0-2"/>
                </a:cxn>
                <a:cxn ang="0">
                  <a:pos x="connsiteX1-3" y="connsiteY1-4"/>
                </a:cxn>
                <a:cxn ang="0">
                  <a:pos x="connsiteX2-5" y="connsiteY2-6"/>
                </a:cxn>
                <a:cxn ang="0">
                  <a:pos x="connsiteX3-7" y="connsiteY3-8"/>
                </a:cxn>
                <a:cxn ang="0">
                  <a:pos x="connsiteX4-73" y="connsiteY4-74"/>
                </a:cxn>
              </a:cxnLst>
              <a:rect l="l" t="t" r="r" b="b"/>
              <a:pathLst>
                <a:path w="2013857" h="663149">
                  <a:moveTo>
                    <a:pt x="0" y="663149"/>
                  </a:moveTo>
                  <a:cubicBezTo>
                    <a:pt x="193860" y="-4248"/>
                    <a:pt x="378232" y="2190"/>
                    <a:pt x="485275" y="522"/>
                  </a:cubicBezTo>
                  <a:cubicBezTo>
                    <a:pt x="1953033" y="-1146"/>
                    <a:pt x="770802" y="7517"/>
                    <a:pt x="2013857" y="0"/>
                  </a:cubicBezTo>
                  <a:cubicBezTo>
                    <a:pt x="2003760" y="217421"/>
                    <a:pt x="2015437" y="-22357"/>
                    <a:pt x="1994454" y="652264"/>
                  </a:cubicBezTo>
                  <a:lnTo>
                    <a:pt x="0" y="6631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grpSp>
      <p:sp>
        <p:nvSpPr>
          <p:cNvPr id="6" name="日期占位符 1"/>
          <p:cNvSpPr>
            <a:spLocks noGrp="1"/>
          </p:cNvSpPr>
          <p:nvPr>
            <p:ph type="dt" sz="half" idx="10"/>
          </p:nvPr>
        </p:nvSpPr>
        <p:spPr/>
        <p:txBody>
          <a:bodyPr/>
          <a:lstStyle>
            <a:lvl1pPr>
              <a:defRPr/>
            </a:lvl1pPr>
          </a:lstStyle>
          <a:p>
            <a:pPr>
              <a:defRPr/>
            </a:pPr>
            <a:endParaRPr lang="en-US"/>
          </a:p>
        </p:txBody>
      </p:sp>
      <p:sp>
        <p:nvSpPr>
          <p:cNvPr id="7" name="页脚占位符 2"/>
          <p:cNvSpPr>
            <a:spLocks noGrp="1"/>
          </p:cNvSpPr>
          <p:nvPr>
            <p:ph type="ftr" sz="quarter" idx="11"/>
          </p:nvPr>
        </p:nvSpPr>
        <p:spPr/>
        <p:txBody>
          <a:bodyPr/>
          <a:lstStyle>
            <a:lvl1pPr>
              <a:defRPr/>
            </a:lvl1pPr>
          </a:lstStyle>
          <a:p>
            <a:pPr>
              <a:defRPr/>
            </a:pPr>
            <a:endParaRPr lang="en-US"/>
          </a:p>
        </p:txBody>
      </p:sp>
      <p:sp>
        <p:nvSpPr>
          <p:cNvPr id="8" name="灯片编号占位符 3"/>
          <p:cNvSpPr>
            <a:spLocks noGrp="1"/>
          </p:cNvSpPr>
          <p:nvPr>
            <p:ph type="sldNum" sz="quarter" idx="12"/>
          </p:nvPr>
        </p:nvSpPr>
        <p:spPr/>
        <p:txBody>
          <a:bodyPr/>
          <a:lstStyle>
            <a:lvl1pPr>
              <a:defRPr/>
            </a:lvl1pPr>
          </a:lstStyle>
          <a:p>
            <a:fld id="{17053FDD-1728-42FA-9E2A-6239A4F36EF1}"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Free Blank With Footer">
    <p:spTree>
      <p:nvGrpSpPr>
        <p:cNvPr id="1" name=""/>
        <p:cNvGrpSpPr/>
        <p:nvPr/>
      </p:nvGrpSpPr>
      <p:grpSpPr>
        <a:xfrm>
          <a:off x="0" y="0"/>
          <a:ext cx="0" cy="0"/>
          <a:chOff x="0" y="0"/>
          <a:chExt cx="0" cy="0"/>
        </a:xfrm>
      </p:grpSpPr>
      <p:grpSp>
        <p:nvGrpSpPr>
          <p:cNvPr id="2" name="组合 1"/>
          <p:cNvGrpSpPr/>
          <p:nvPr userDrawn="1"/>
        </p:nvGrpSpPr>
        <p:grpSpPr bwMode="auto">
          <a:xfrm>
            <a:off x="111125" y="236538"/>
            <a:ext cx="1801813" cy="534987"/>
            <a:chOff x="2264665" y="1099938"/>
            <a:chExt cx="2397079" cy="533688"/>
          </a:xfrm>
        </p:grpSpPr>
        <p:sp>
          <p:nvSpPr>
            <p:cNvPr id="3" name="直角三角形 2"/>
            <p:cNvSpPr/>
            <p:nvPr/>
          </p:nvSpPr>
          <p:spPr>
            <a:xfrm>
              <a:off x="4370293" y="1099938"/>
              <a:ext cx="291451" cy="395911"/>
            </a:xfrm>
            <a:prstGeom prst="rtTriangle">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632460" eaLnBrk="1" fontAlgn="auto" hangingPunct="1">
                <a:spcBef>
                  <a:spcPts val="0"/>
                </a:spcBef>
                <a:spcAft>
                  <a:spcPts val="0"/>
                </a:spcAft>
                <a:defRPr/>
              </a:pPr>
              <a:endParaRPr lang="zh-CN" altLang="en-US" sz="1245" kern="0">
                <a:solidFill>
                  <a:prstClr val="white"/>
                </a:solidFill>
                <a:latin typeface="微软雅黑" panose="020B0503020204020204" pitchFamily="34" charset="-122"/>
                <a:ea typeface="微软雅黑" panose="020B0503020204020204" pitchFamily="34" charset="-122"/>
              </a:endParaRPr>
            </a:p>
          </p:txBody>
        </p:sp>
        <p:sp>
          <p:nvSpPr>
            <p:cNvPr id="4" name="直角三角形 3"/>
            <p:cNvSpPr/>
            <p:nvPr/>
          </p:nvSpPr>
          <p:spPr>
            <a:xfrm>
              <a:off x="2264665" y="1115774"/>
              <a:ext cx="2130972" cy="517852"/>
            </a:xfrm>
            <a:custGeom>
              <a:avLst/>
              <a:gdLst>
                <a:gd name="connsiteX0" fmla="*/ 0 w 2016224"/>
                <a:gd name="connsiteY0" fmla="*/ 576064 h 576064"/>
                <a:gd name="connsiteX1" fmla="*/ 0 w 2016224"/>
                <a:gd name="connsiteY1" fmla="*/ 0 h 576064"/>
                <a:gd name="connsiteX2" fmla="*/ 2016224 w 2016224"/>
                <a:gd name="connsiteY2" fmla="*/ 576064 h 576064"/>
                <a:gd name="connsiteX3" fmla="*/ 0 w 2016224"/>
                <a:gd name="connsiteY3" fmla="*/ 576064 h 576064"/>
                <a:gd name="connsiteX0-1" fmla="*/ 0 w 2016224"/>
                <a:gd name="connsiteY0-2" fmla="*/ 652264 h 652264"/>
                <a:gd name="connsiteX1-3" fmla="*/ 2013857 w 2016224"/>
                <a:gd name="connsiteY1-4" fmla="*/ 0 h 652264"/>
                <a:gd name="connsiteX2-5" fmla="*/ 2016224 w 2016224"/>
                <a:gd name="connsiteY2-6" fmla="*/ 652264 h 652264"/>
                <a:gd name="connsiteX3-7" fmla="*/ 0 w 2016224"/>
                <a:gd name="connsiteY3-8" fmla="*/ 652264 h 652264"/>
                <a:gd name="connsiteX0-9" fmla="*/ 0 w 2013857"/>
                <a:gd name="connsiteY0-10" fmla="*/ 652264 h 652264"/>
                <a:gd name="connsiteX1-11" fmla="*/ 2013857 w 2013857"/>
                <a:gd name="connsiteY1-12" fmla="*/ 0 h 652264"/>
                <a:gd name="connsiteX2-13" fmla="*/ 1983567 w 2013857"/>
                <a:gd name="connsiteY2-14" fmla="*/ 641379 h 652264"/>
                <a:gd name="connsiteX3-15" fmla="*/ 0 w 2013857"/>
                <a:gd name="connsiteY3-16" fmla="*/ 652264 h 652264"/>
                <a:gd name="connsiteX0-17" fmla="*/ 0 w 2013857"/>
                <a:gd name="connsiteY0-18" fmla="*/ 663149 h 663149"/>
                <a:gd name="connsiteX1-19" fmla="*/ 2013857 w 2013857"/>
                <a:gd name="connsiteY1-20" fmla="*/ 0 h 663149"/>
                <a:gd name="connsiteX2-21" fmla="*/ 1983567 w 2013857"/>
                <a:gd name="connsiteY2-22" fmla="*/ 652264 h 663149"/>
                <a:gd name="connsiteX3-23" fmla="*/ 0 w 2013857"/>
                <a:gd name="connsiteY3-24" fmla="*/ 663149 h 663149"/>
                <a:gd name="connsiteX0-25" fmla="*/ 0 w 2013857"/>
                <a:gd name="connsiteY0-26" fmla="*/ 663149 h 663149"/>
                <a:gd name="connsiteX1-27" fmla="*/ 2013857 w 2013857"/>
                <a:gd name="connsiteY1-28" fmla="*/ 0 h 663149"/>
                <a:gd name="connsiteX2-29" fmla="*/ 1983567 w 2013857"/>
                <a:gd name="connsiteY2-30" fmla="*/ 652264 h 663149"/>
                <a:gd name="connsiteX3-31" fmla="*/ 0 w 2013857"/>
                <a:gd name="connsiteY3-32" fmla="*/ 663149 h 663149"/>
                <a:gd name="connsiteX0-33" fmla="*/ 0 w 2013857"/>
                <a:gd name="connsiteY0-34" fmla="*/ 700623 h 700623"/>
                <a:gd name="connsiteX1-35" fmla="*/ 2013857 w 2013857"/>
                <a:gd name="connsiteY1-36" fmla="*/ 37474 h 700623"/>
                <a:gd name="connsiteX2-37" fmla="*/ 1983567 w 2013857"/>
                <a:gd name="connsiteY2-38" fmla="*/ 689738 h 700623"/>
                <a:gd name="connsiteX3-39" fmla="*/ 0 w 2013857"/>
                <a:gd name="connsiteY3-40" fmla="*/ 700623 h 700623"/>
                <a:gd name="connsiteX0-41" fmla="*/ 0 w 2085641"/>
                <a:gd name="connsiteY0-42" fmla="*/ 691126 h 691126"/>
                <a:gd name="connsiteX1-43" fmla="*/ 2013857 w 2085641"/>
                <a:gd name="connsiteY1-44" fmla="*/ 27977 h 691126"/>
                <a:gd name="connsiteX2-45" fmla="*/ 1983567 w 2085641"/>
                <a:gd name="connsiteY2-46" fmla="*/ 680241 h 691126"/>
                <a:gd name="connsiteX3-47" fmla="*/ 0 w 2085641"/>
                <a:gd name="connsiteY3-48" fmla="*/ 691126 h 691126"/>
                <a:gd name="connsiteX0-49" fmla="*/ 188 w 2082708"/>
                <a:gd name="connsiteY0-50" fmla="*/ 772951 h 772951"/>
                <a:gd name="connsiteX1-51" fmla="*/ 2014045 w 2082708"/>
                <a:gd name="connsiteY1-52" fmla="*/ 109802 h 772951"/>
                <a:gd name="connsiteX2-53" fmla="*/ 1983755 w 2082708"/>
                <a:gd name="connsiteY2-54" fmla="*/ 762066 h 772951"/>
                <a:gd name="connsiteX3-55" fmla="*/ 188 w 2082708"/>
                <a:gd name="connsiteY3-56" fmla="*/ 772951 h 772951"/>
                <a:gd name="connsiteX0-57" fmla="*/ 69432 w 2083289"/>
                <a:gd name="connsiteY0-58" fmla="*/ 757915 h 757915"/>
                <a:gd name="connsiteX1-59" fmla="*/ 603584 w 2083289"/>
                <a:gd name="connsiteY1-60" fmla="*/ 73671 h 757915"/>
                <a:gd name="connsiteX2-61" fmla="*/ 2083289 w 2083289"/>
                <a:gd name="connsiteY2-62" fmla="*/ 94766 h 757915"/>
                <a:gd name="connsiteX3-63" fmla="*/ 2052999 w 2083289"/>
                <a:gd name="connsiteY3-64" fmla="*/ 747030 h 757915"/>
                <a:gd name="connsiteX4" fmla="*/ 69432 w 2083289"/>
                <a:gd name="connsiteY4" fmla="*/ 757915 h 757915"/>
                <a:gd name="connsiteX0-65" fmla="*/ 69432 w 2083289"/>
                <a:gd name="connsiteY0-66" fmla="*/ 727082 h 727082"/>
                <a:gd name="connsiteX1-67" fmla="*/ 603584 w 2083289"/>
                <a:gd name="connsiteY1-68" fmla="*/ 42838 h 727082"/>
                <a:gd name="connsiteX2-69" fmla="*/ 2083289 w 2083289"/>
                <a:gd name="connsiteY2-70" fmla="*/ 63933 h 727082"/>
                <a:gd name="connsiteX3-71" fmla="*/ 2052999 w 2083289"/>
                <a:gd name="connsiteY3-72" fmla="*/ 716197 h 727082"/>
                <a:gd name="connsiteX4-73" fmla="*/ 69432 w 2083289"/>
                <a:gd name="connsiteY4-74" fmla="*/ 727082 h 727082"/>
                <a:gd name="connsiteX0-75" fmla="*/ 69432 w 2083289"/>
                <a:gd name="connsiteY0-76" fmla="*/ 684244 h 684244"/>
                <a:gd name="connsiteX1-77" fmla="*/ 603584 w 2083289"/>
                <a:gd name="connsiteY1-78" fmla="*/ 0 h 684244"/>
                <a:gd name="connsiteX2-79" fmla="*/ 2083289 w 2083289"/>
                <a:gd name="connsiteY2-80" fmla="*/ 21095 h 684244"/>
                <a:gd name="connsiteX3-81" fmla="*/ 2052999 w 2083289"/>
                <a:gd name="connsiteY3-82" fmla="*/ 673359 h 684244"/>
                <a:gd name="connsiteX4-83" fmla="*/ 69432 w 2083289"/>
                <a:gd name="connsiteY4-84" fmla="*/ 684244 h 684244"/>
                <a:gd name="connsiteX0-85" fmla="*/ 67230 w 2081087"/>
                <a:gd name="connsiteY0-86" fmla="*/ 663149 h 663149"/>
                <a:gd name="connsiteX1-87" fmla="*/ 623153 w 2081087"/>
                <a:gd name="connsiteY1-88" fmla="*/ 677 h 663149"/>
                <a:gd name="connsiteX2-89" fmla="*/ 2081087 w 2081087"/>
                <a:gd name="connsiteY2-90" fmla="*/ 0 h 663149"/>
                <a:gd name="connsiteX3-91" fmla="*/ 2050797 w 2081087"/>
                <a:gd name="connsiteY3-92" fmla="*/ 652264 h 663149"/>
                <a:gd name="connsiteX4-93" fmla="*/ 67230 w 2081087"/>
                <a:gd name="connsiteY4-94" fmla="*/ 663149 h 663149"/>
                <a:gd name="connsiteX0-95" fmla="*/ 0 w 2013857"/>
                <a:gd name="connsiteY0-96" fmla="*/ 663149 h 663149"/>
                <a:gd name="connsiteX1-97" fmla="*/ 555923 w 2013857"/>
                <a:gd name="connsiteY1-98" fmla="*/ 677 h 663149"/>
                <a:gd name="connsiteX2-99" fmla="*/ 2013857 w 2013857"/>
                <a:gd name="connsiteY2-100" fmla="*/ 0 h 663149"/>
                <a:gd name="connsiteX3-101" fmla="*/ 1983567 w 2013857"/>
                <a:gd name="connsiteY3-102" fmla="*/ 652264 h 663149"/>
                <a:gd name="connsiteX4-103" fmla="*/ 0 w 2013857"/>
                <a:gd name="connsiteY4-104" fmla="*/ 663149 h 663149"/>
                <a:gd name="connsiteX0-105" fmla="*/ 0 w 2013857"/>
                <a:gd name="connsiteY0-106" fmla="*/ 663149 h 663149"/>
                <a:gd name="connsiteX1-107" fmla="*/ 555923 w 2013857"/>
                <a:gd name="connsiteY1-108" fmla="*/ 677 h 663149"/>
                <a:gd name="connsiteX2-109" fmla="*/ 2013857 w 2013857"/>
                <a:gd name="connsiteY2-110" fmla="*/ 0 h 663149"/>
                <a:gd name="connsiteX3-111" fmla="*/ 1983567 w 2013857"/>
                <a:gd name="connsiteY3-112" fmla="*/ 652264 h 663149"/>
                <a:gd name="connsiteX4-113" fmla="*/ 0 w 2013857"/>
                <a:gd name="connsiteY4-114" fmla="*/ 663149 h 663149"/>
                <a:gd name="connsiteX0-115" fmla="*/ 0 w 2013857"/>
                <a:gd name="connsiteY0-116" fmla="*/ 663149 h 663149"/>
                <a:gd name="connsiteX1-117" fmla="*/ 555923 w 2013857"/>
                <a:gd name="connsiteY1-118" fmla="*/ 677 h 663149"/>
                <a:gd name="connsiteX2-119" fmla="*/ 2013857 w 2013857"/>
                <a:gd name="connsiteY2-120" fmla="*/ 0 h 663149"/>
                <a:gd name="connsiteX3-121" fmla="*/ 1983567 w 2013857"/>
                <a:gd name="connsiteY3-122" fmla="*/ 652264 h 663149"/>
                <a:gd name="connsiteX4-123" fmla="*/ 0 w 2013857"/>
                <a:gd name="connsiteY4-124" fmla="*/ 663149 h 663149"/>
                <a:gd name="connsiteX0-125" fmla="*/ 0 w 2013857"/>
                <a:gd name="connsiteY0-126" fmla="*/ 663149 h 663149"/>
                <a:gd name="connsiteX1-127" fmla="*/ 555923 w 2013857"/>
                <a:gd name="connsiteY1-128" fmla="*/ 677 h 663149"/>
                <a:gd name="connsiteX2-129" fmla="*/ 2013857 w 2013857"/>
                <a:gd name="connsiteY2-130" fmla="*/ 0 h 663149"/>
                <a:gd name="connsiteX3-131" fmla="*/ 1983567 w 2013857"/>
                <a:gd name="connsiteY3-132" fmla="*/ 652264 h 663149"/>
                <a:gd name="connsiteX4-133" fmla="*/ 0 w 2013857"/>
                <a:gd name="connsiteY4-134" fmla="*/ 663149 h 663149"/>
                <a:gd name="connsiteX0-135" fmla="*/ 0 w 2013857"/>
                <a:gd name="connsiteY0-136" fmla="*/ 663149 h 663149"/>
                <a:gd name="connsiteX1-137" fmla="*/ 555923 w 2013857"/>
                <a:gd name="connsiteY1-138" fmla="*/ 677 h 663149"/>
                <a:gd name="connsiteX2-139" fmla="*/ 2013857 w 2013857"/>
                <a:gd name="connsiteY2-140" fmla="*/ 0 h 663149"/>
                <a:gd name="connsiteX3-141" fmla="*/ 1983567 w 2013857"/>
                <a:gd name="connsiteY3-142" fmla="*/ 652264 h 663149"/>
                <a:gd name="connsiteX4-143" fmla="*/ 0 w 2013857"/>
                <a:gd name="connsiteY4-144" fmla="*/ 663149 h 663149"/>
                <a:gd name="connsiteX0-145" fmla="*/ 0 w 2013857"/>
                <a:gd name="connsiteY0-146" fmla="*/ 663149 h 663149"/>
                <a:gd name="connsiteX1-147" fmla="*/ 566809 w 2013857"/>
                <a:gd name="connsiteY1-148" fmla="*/ 11562 h 663149"/>
                <a:gd name="connsiteX2-149" fmla="*/ 2013857 w 2013857"/>
                <a:gd name="connsiteY2-150" fmla="*/ 0 h 663149"/>
                <a:gd name="connsiteX3-151" fmla="*/ 1983567 w 2013857"/>
                <a:gd name="connsiteY3-152" fmla="*/ 652264 h 663149"/>
                <a:gd name="connsiteX4-153" fmla="*/ 0 w 2013857"/>
                <a:gd name="connsiteY4-154" fmla="*/ 663149 h 663149"/>
                <a:gd name="connsiteX0-155" fmla="*/ 0 w 2013857"/>
                <a:gd name="connsiteY0-156" fmla="*/ 663149 h 663149"/>
                <a:gd name="connsiteX1-157" fmla="*/ 566809 w 2013857"/>
                <a:gd name="connsiteY1-158" fmla="*/ 11562 h 663149"/>
                <a:gd name="connsiteX2-159" fmla="*/ 2013857 w 2013857"/>
                <a:gd name="connsiteY2-160" fmla="*/ 0 h 663149"/>
                <a:gd name="connsiteX3-161" fmla="*/ 1983567 w 2013857"/>
                <a:gd name="connsiteY3-162" fmla="*/ 652264 h 663149"/>
                <a:gd name="connsiteX4-163" fmla="*/ 0 w 2013857"/>
                <a:gd name="connsiteY4-164" fmla="*/ 663149 h 663149"/>
                <a:gd name="connsiteX0-165" fmla="*/ 0 w 2019428"/>
                <a:gd name="connsiteY0-166" fmla="*/ 663149 h 663149"/>
                <a:gd name="connsiteX1-167" fmla="*/ 566809 w 2019428"/>
                <a:gd name="connsiteY1-168" fmla="*/ 11562 h 663149"/>
                <a:gd name="connsiteX2-169" fmla="*/ 2013857 w 2019428"/>
                <a:gd name="connsiteY2-170" fmla="*/ 0 h 663149"/>
                <a:gd name="connsiteX3-171" fmla="*/ 1983567 w 2019428"/>
                <a:gd name="connsiteY3-172" fmla="*/ 652264 h 663149"/>
                <a:gd name="connsiteX4-173" fmla="*/ 0 w 2019428"/>
                <a:gd name="connsiteY4-174" fmla="*/ 663149 h 663149"/>
                <a:gd name="connsiteX0-175" fmla="*/ 0 w 2013857"/>
                <a:gd name="connsiteY0-176" fmla="*/ 663149 h 663149"/>
                <a:gd name="connsiteX1-177" fmla="*/ 566809 w 2013857"/>
                <a:gd name="connsiteY1-178" fmla="*/ 11562 h 663149"/>
                <a:gd name="connsiteX2-179" fmla="*/ 2013857 w 2013857"/>
                <a:gd name="connsiteY2-180" fmla="*/ 0 h 663149"/>
                <a:gd name="connsiteX3-181" fmla="*/ 1983567 w 2013857"/>
                <a:gd name="connsiteY3-182" fmla="*/ 652264 h 663149"/>
                <a:gd name="connsiteX4-183" fmla="*/ 0 w 2013857"/>
                <a:gd name="connsiteY4-184" fmla="*/ 663149 h 663149"/>
                <a:gd name="connsiteX0-185" fmla="*/ 0 w 2014636"/>
                <a:gd name="connsiteY0-186" fmla="*/ 663149 h 663149"/>
                <a:gd name="connsiteX1-187" fmla="*/ 566809 w 2014636"/>
                <a:gd name="connsiteY1-188" fmla="*/ 11562 h 663149"/>
                <a:gd name="connsiteX2-189" fmla="*/ 2013857 w 2014636"/>
                <a:gd name="connsiteY2-190" fmla="*/ 0 h 663149"/>
                <a:gd name="connsiteX3-191" fmla="*/ 2005339 w 2014636"/>
                <a:gd name="connsiteY3-192" fmla="*/ 641378 h 663149"/>
                <a:gd name="connsiteX4-193" fmla="*/ 0 w 2014636"/>
                <a:gd name="connsiteY4-194" fmla="*/ 663149 h 663149"/>
                <a:gd name="connsiteX0-195" fmla="*/ 0 w 2013857"/>
                <a:gd name="connsiteY0-196" fmla="*/ 663149 h 663149"/>
                <a:gd name="connsiteX1-197" fmla="*/ 566809 w 2013857"/>
                <a:gd name="connsiteY1-198" fmla="*/ 11562 h 663149"/>
                <a:gd name="connsiteX2-199" fmla="*/ 2013857 w 2013857"/>
                <a:gd name="connsiteY2-200" fmla="*/ 0 h 663149"/>
                <a:gd name="connsiteX3-201" fmla="*/ 1994454 w 2013857"/>
                <a:gd name="connsiteY3-202" fmla="*/ 652264 h 663149"/>
                <a:gd name="connsiteX4-203" fmla="*/ 0 w 2013857"/>
                <a:gd name="connsiteY4-204" fmla="*/ 663149 h 663149"/>
                <a:gd name="connsiteX0-205" fmla="*/ 0 w 2013857"/>
                <a:gd name="connsiteY0-206" fmla="*/ 663149 h 663149"/>
                <a:gd name="connsiteX1-207" fmla="*/ 485275 w 2013857"/>
                <a:gd name="connsiteY1-208" fmla="*/ 522 h 663149"/>
                <a:gd name="connsiteX2-209" fmla="*/ 2013857 w 2013857"/>
                <a:gd name="connsiteY2-210" fmla="*/ 0 h 663149"/>
                <a:gd name="connsiteX3-211" fmla="*/ 1994454 w 2013857"/>
                <a:gd name="connsiteY3-212" fmla="*/ 652264 h 663149"/>
                <a:gd name="connsiteX4-213" fmla="*/ 0 w 2013857"/>
                <a:gd name="connsiteY4-214" fmla="*/ 663149 h 663149"/>
              </a:gdLst>
              <a:ahLst/>
              <a:cxnLst>
                <a:cxn ang="0">
                  <a:pos x="connsiteX0-1" y="connsiteY0-2"/>
                </a:cxn>
                <a:cxn ang="0">
                  <a:pos x="connsiteX1-3" y="connsiteY1-4"/>
                </a:cxn>
                <a:cxn ang="0">
                  <a:pos x="connsiteX2-5" y="connsiteY2-6"/>
                </a:cxn>
                <a:cxn ang="0">
                  <a:pos x="connsiteX3-7" y="connsiteY3-8"/>
                </a:cxn>
                <a:cxn ang="0">
                  <a:pos x="connsiteX4-73" y="connsiteY4-74"/>
                </a:cxn>
              </a:cxnLst>
              <a:rect l="l" t="t" r="r" b="b"/>
              <a:pathLst>
                <a:path w="2013857" h="663149">
                  <a:moveTo>
                    <a:pt x="0" y="663149"/>
                  </a:moveTo>
                  <a:cubicBezTo>
                    <a:pt x="193860" y="-4248"/>
                    <a:pt x="378232" y="2190"/>
                    <a:pt x="485275" y="522"/>
                  </a:cubicBezTo>
                  <a:cubicBezTo>
                    <a:pt x="1953033" y="-1146"/>
                    <a:pt x="770802" y="7517"/>
                    <a:pt x="2013857" y="0"/>
                  </a:cubicBezTo>
                  <a:cubicBezTo>
                    <a:pt x="2003760" y="217421"/>
                    <a:pt x="2015437" y="-22357"/>
                    <a:pt x="1994454" y="652264"/>
                  </a:cubicBezTo>
                  <a:lnTo>
                    <a:pt x="0" y="6631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2460" eaLnBrk="1" fontAlgn="auto" hangingPunct="1">
                <a:spcBef>
                  <a:spcPts val="0"/>
                </a:spcBef>
                <a:spcAft>
                  <a:spcPts val="0"/>
                </a:spcAft>
                <a:defRPr/>
              </a:pPr>
              <a:endParaRPr lang="zh-CN" altLang="en-US" sz="1245" kern="0">
                <a:solidFill>
                  <a:prstClr val="white"/>
                </a:solidFill>
                <a:latin typeface="微软雅黑" panose="020B0503020204020204" pitchFamily="34" charset="-122"/>
                <a:ea typeface="微软雅黑" panose="020B0503020204020204" pitchFamily="34" charset="-122"/>
              </a:endParaRPr>
            </a:p>
          </p:txBody>
        </p:sp>
      </p:grpSp>
      <p:cxnSp>
        <p:nvCxnSpPr>
          <p:cNvPr id="5" name="直接连接符 4"/>
          <p:cNvCxnSpPr>
            <a:cxnSpLocks noChangeShapeType="1"/>
          </p:cNvCxnSpPr>
          <p:nvPr userDrawn="1"/>
        </p:nvCxnSpPr>
        <p:spPr bwMode="auto">
          <a:xfrm>
            <a:off x="1697038" y="615950"/>
            <a:ext cx="6727825" cy="0"/>
          </a:xfrm>
          <a:prstGeom prst="line">
            <a:avLst/>
          </a:prstGeom>
          <a:noFill/>
          <a:ln w="28575">
            <a:solidFill>
              <a:srgbClr val="595959"/>
            </a:solidFill>
            <a:prstDash val="sysDot"/>
            <a:round/>
            <a:tailEnd type="oval"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3" name="Picture 2" descr="图片1"/>
          <p:cNvPicPr>
            <a:picLocks noChangeAspect="1" noChangeArrowheads="1"/>
          </p:cNvPicPr>
          <p:nvPr/>
        </p:nvPicPr>
        <p:blipFill>
          <a:blip r:embed="rId2"/>
          <a:srcRect t="15797" b="5719"/>
          <a:stretch>
            <a:fillRect/>
          </a:stretch>
        </p:blipFill>
        <p:spPr bwMode="auto">
          <a:xfrm>
            <a:off x="0" y="0"/>
            <a:ext cx="9144000" cy="3581400"/>
          </a:xfrm>
          <a:prstGeom prst="rect">
            <a:avLst/>
          </a:prstGeom>
          <a:noFill/>
          <a:ln w="9525">
            <a:noFill/>
            <a:miter lim="800000"/>
            <a:headEnd/>
            <a:tailEnd/>
          </a:ln>
        </p:spPr>
      </p:pic>
      <p:sp>
        <p:nvSpPr>
          <p:cNvPr id="7172" name="Rectangle 4"/>
          <p:cNvSpPr>
            <a:spLocks noGrp="1" noChangeArrowheads="1"/>
          </p:cNvSpPr>
          <p:nvPr>
            <p:ph type="subTitle" sz="quarter" idx="1"/>
          </p:nvPr>
        </p:nvSpPr>
        <p:spPr>
          <a:xfrm>
            <a:off x="1465264" y="5484813"/>
            <a:ext cx="6216650" cy="546100"/>
          </a:xfrm>
          <a:prstGeom prst="rect">
            <a:avLst/>
          </a:prstGeom>
          <a:ln w="9525"/>
        </p:spPr>
        <p:txBody>
          <a:bodyPr/>
          <a:lstStyle>
            <a:lvl1pPr marL="0" indent="0" algn="ctr">
              <a:buFontTx/>
              <a:buNone/>
              <a:defRPr/>
            </a:lvl1pPr>
          </a:lstStyle>
          <a:p>
            <a:r>
              <a:rPr lang="zh-CN" altLang="en-US" noProof="1"/>
              <a:t>单击此处编辑母版副标题样式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0" y="0"/>
            <a:ext cx="0" cy="0"/>
          </a:xfrm>
        </p:spPr>
        <p:txBody>
          <a:bodyPr/>
          <a:lstStyle>
            <a:lvl1pPr defTabSz="1440180" eaLnBrk="1" hangingPunct="1">
              <a:buFontTx/>
              <a:buNone/>
              <a:defRPr sz="2730"/>
            </a:lvl1pPr>
          </a:lstStyle>
          <a:p>
            <a:pPr>
              <a:defRPr/>
            </a:pPr>
            <a:endParaRPr lang="zh-CN" altLang="en-US"/>
          </a:p>
        </p:txBody>
      </p:sp>
      <p:sp>
        <p:nvSpPr>
          <p:cNvPr id="3" name="Footer Placeholder 2"/>
          <p:cNvSpPr>
            <a:spLocks noGrp="1"/>
          </p:cNvSpPr>
          <p:nvPr>
            <p:ph type="ftr" sz="quarter" idx="11"/>
          </p:nvPr>
        </p:nvSpPr>
        <p:spPr>
          <a:xfrm>
            <a:off x="0" y="0"/>
            <a:ext cx="0" cy="0"/>
          </a:xfrm>
        </p:spPr>
        <p:txBody>
          <a:bodyPr/>
          <a:lstStyle>
            <a:lvl1pPr defTabSz="1440180" eaLnBrk="1" hangingPunct="1">
              <a:buFontTx/>
              <a:buNone/>
              <a:defRPr sz="2730"/>
            </a:lvl1pPr>
          </a:lstStyle>
          <a:p>
            <a:pPr>
              <a:defRPr/>
            </a:pPr>
            <a:endParaRPr lang="zh-CN" altLang="en-US"/>
          </a:p>
        </p:txBody>
      </p:sp>
      <p:sp>
        <p:nvSpPr>
          <p:cNvPr id="4" name="Slide Number Placeholder 3"/>
          <p:cNvSpPr>
            <a:spLocks noGrp="1"/>
          </p:cNvSpPr>
          <p:nvPr>
            <p:ph type="sldNum" sz="quarter" idx="12"/>
          </p:nvPr>
        </p:nvSpPr>
        <p:spPr>
          <a:xfrm>
            <a:off x="0" y="0"/>
            <a:ext cx="0" cy="0"/>
          </a:xfrm>
        </p:spPr>
        <p:txBody>
          <a:bodyPr vert="horz" wrap="square" lIns="91440" tIns="45720" rIns="91440" bIns="45720" numCol="1" anchor="t" anchorCtr="0" compatLnSpc="1"/>
          <a:lstStyle>
            <a:lvl1pPr eaLnBrk="1" hangingPunct="1">
              <a:defRPr/>
            </a:lvl1pPr>
          </a:lstStyle>
          <a:p>
            <a:fld id="{6A250718-DC24-4B9D-8576-A4869ECAE08B}"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Date Placeholder 3"/>
          <p:cNvSpPr>
            <a:spLocks noGrp="1"/>
          </p:cNvSpPr>
          <p:nvPr>
            <p:ph type="dt" sz="half" idx="10"/>
          </p:nvPr>
        </p:nvSpPr>
        <p:spPr>
          <a:xfrm>
            <a:off x="0" y="0"/>
            <a:ext cx="0" cy="0"/>
          </a:xfrm>
        </p:spPr>
        <p:txBody>
          <a:bodyPr/>
          <a:lstStyle>
            <a:lvl1pPr defTabSz="1440180" eaLnBrk="1" hangingPunct="1">
              <a:buFontTx/>
              <a:buNone/>
              <a:defRPr sz="2730"/>
            </a:lvl1pPr>
          </a:lstStyle>
          <a:p>
            <a:pPr>
              <a:defRPr/>
            </a:pPr>
            <a:endParaRPr lang="zh-CN" altLang="en-US"/>
          </a:p>
        </p:txBody>
      </p:sp>
      <p:sp>
        <p:nvSpPr>
          <p:cNvPr id="5" name="Footer Placeholder 4"/>
          <p:cNvSpPr>
            <a:spLocks noGrp="1"/>
          </p:cNvSpPr>
          <p:nvPr>
            <p:ph type="ftr" sz="quarter" idx="11"/>
          </p:nvPr>
        </p:nvSpPr>
        <p:spPr>
          <a:xfrm>
            <a:off x="0" y="0"/>
            <a:ext cx="0" cy="0"/>
          </a:xfrm>
        </p:spPr>
        <p:txBody>
          <a:bodyPr/>
          <a:lstStyle>
            <a:lvl1pPr defTabSz="1440180" eaLnBrk="1" hangingPunct="1">
              <a:buFontTx/>
              <a:buNone/>
              <a:defRPr sz="2730"/>
            </a:lvl1pPr>
          </a:lstStyle>
          <a:p>
            <a:pPr>
              <a:defRPr/>
            </a:pPr>
            <a:endParaRPr lang="zh-CN" altLang="en-US"/>
          </a:p>
        </p:txBody>
      </p:sp>
      <p:sp>
        <p:nvSpPr>
          <p:cNvPr id="6" name="Slide Number Placeholder 5"/>
          <p:cNvSpPr>
            <a:spLocks noGrp="1"/>
          </p:cNvSpPr>
          <p:nvPr>
            <p:ph type="sldNum" sz="quarter" idx="12"/>
          </p:nvPr>
        </p:nvSpPr>
        <p:spPr>
          <a:xfrm>
            <a:off x="0" y="0"/>
            <a:ext cx="0" cy="0"/>
          </a:xfrm>
        </p:spPr>
        <p:txBody>
          <a:bodyPr vert="horz" wrap="square" lIns="91440" tIns="45720" rIns="91440" bIns="45720" numCol="1" anchor="t" anchorCtr="0" compatLnSpc="1"/>
          <a:lstStyle>
            <a:lvl1pPr eaLnBrk="1" hangingPunct="1">
              <a:defRPr/>
            </a:lvl1pPr>
          </a:lstStyle>
          <a:p>
            <a:fld id="{FD3A8FD0-14EC-4003-9AC3-E04FA69E03E7}"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图片 1"/>
          <p:cNvPicPr>
            <a:picLocks noChangeAspect="1" noChangeArrowheads="1"/>
          </p:cNvPicPr>
          <p:nvPr userDrawn="1"/>
        </p:nvPicPr>
        <p:blipFill>
          <a:blip r:embed="rId2"/>
          <a:srcRect t="9698"/>
          <a:stretch>
            <a:fillRect/>
          </a:stretch>
        </p:blipFill>
        <p:spPr bwMode="auto">
          <a:xfrm>
            <a:off x="0" y="-19050"/>
            <a:ext cx="9144000" cy="6877050"/>
          </a:xfrm>
          <a:prstGeom prst="rect">
            <a:avLst/>
          </a:prstGeom>
          <a:noFill/>
          <a:ln w="9525">
            <a:noFill/>
            <a:miter lim="800000"/>
            <a:headEnd/>
            <a:tailEnd/>
          </a:ln>
        </p:spPr>
      </p:pic>
      <p:sp>
        <p:nvSpPr>
          <p:cNvPr id="3" name="矩形 2"/>
          <p:cNvSpPr/>
          <p:nvPr/>
        </p:nvSpPr>
        <p:spPr>
          <a:xfrm>
            <a:off x="0" y="744538"/>
            <a:ext cx="9144000" cy="594360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1350">
              <a:solidFill>
                <a:prstClr val="white"/>
              </a:solidFill>
              <a:latin typeface="等线" panose="02010600030101010101" pitchFamily="2" charset="-122"/>
              <a:ea typeface="微软雅黑" panose="020B0503020204020204" pitchFamily="34" charset="-122"/>
            </a:endParaRPr>
          </a:p>
        </p:txBody>
      </p:sp>
      <p:grpSp>
        <p:nvGrpSpPr>
          <p:cNvPr id="4" name="组合 10"/>
          <p:cNvGrpSpPr/>
          <p:nvPr userDrawn="1"/>
        </p:nvGrpSpPr>
        <p:grpSpPr bwMode="auto">
          <a:xfrm>
            <a:off x="163513" y="125413"/>
            <a:ext cx="582612" cy="777875"/>
            <a:chOff x="163105" y="93847"/>
            <a:chExt cx="696728" cy="696728"/>
          </a:xfrm>
        </p:grpSpPr>
        <p:sp>
          <p:nvSpPr>
            <p:cNvPr id="5" name="椭圆 4"/>
            <p:cNvSpPr/>
            <p:nvPr/>
          </p:nvSpPr>
          <p:spPr>
            <a:xfrm>
              <a:off x="163105" y="93847"/>
              <a:ext cx="696728" cy="696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1350">
                <a:solidFill>
                  <a:prstClr val="white"/>
                </a:solidFill>
                <a:latin typeface="等线" panose="02010600030101010101" pitchFamily="2" charset="-122"/>
                <a:ea typeface="微软雅黑" panose="020B0503020204020204" pitchFamily="34" charset="-122"/>
              </a:endParaRPr>
            </a:p>
          </p:txBody>
        </p:sp>
        <p:pic>
          <p:nvPicPr>
            <p:cNvPr id="6" name="图片 5"/>
            <p:cNvPicPr>
              <a:picLocks noChangeAspect="1" noChangeArrowheads="1"/>
            </p:cNvPicPr>
            <p:nvPr userDrawn="1"/>
          </p:nvPicPr>
          <p:blipFill>
            <a:blip r:embed="rId3"/>
            <a:srcRect/>
            <a:stretch>
              <a:fillRect/>
            </a:stretch>
          </p:blipFill>
          <p:spPr bwMode="auto">
            <a:xfrm>
              <a:off x="195467" y="118801"/>
              <a:ext cx="628446" cy="643680"/>
            </a:xfrm>
            <a:prstGeom prst="rect">
              <a:avLst/>
            </a:prstGeom>
            <a:noFill/>
            <a:ln w="9525">
              <a:noFill/>
              <a:miter lim="800000"/>
              <a:headEnd/>
              <a:tailEnd/>
            </a:ln>
          </p:spPr>
        </p:pic>
      </p:grpSp>
      <p:sp>
        <p:nvSpPr>
          <p:cNvPr id="7" name="文本框 11"/>
          <p:cNvSpPr txBox="1">
            <a:spLocks noChangeArrowheads="1"/>
          </p:cNvSpPr>
          <p:nvPr/>
        </p:nvSpPr>
        <p:spPr bwMode="auto">
          <a:xfrm>
            <a:off x="773113" y="312738"/>
            <a:ext cx="2263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sz="2700">
                <a:solidFill>
                  <a:schemeClr val="tx1"/>
                </a:solidFill>
                <a:latin typeface="Arial" panose="020B0604020202020204" pitchFamily="34" charset="0"/>
                <a:ea typeface="宋体" panose="02010600030101010101" pitchFamily="2" charset="-122"/>
              </a:defRPr>
            </a:lvl1pPr>
            <a:lvl2pPr defTabSz="685800">
              <a:defRPr sz="2700">
                <a:solidFill>
                  <a:schemeClr val="tx1"/>
                </a:solidFill>
                <a:latin typeface="Arial" panose="020B0604020202020204" pitchFamily="34" charset="0"/>
                <a:ea typeface="宋体" panose="02010600030101010101" pitchFamily="2" charset="-122"/>
              </a:defRPr>
            </a:lvl2pPr>
            <a:lvl3pPr defTabSz="685800">
              <a:defRPr sz="2700">
                <a:solidFill>
                  <a:schemeClr val="tx1"/>
                </a:solidFill>
                <a:latin typeface="Arial" panose="020B0604020202020204" pitchFamily="34" charset="0"/>
                <a:ea typeface="宋体" panose="02010600030101010101" pitchFamily="2" charset="-122"/>
              </a:defRPr>
            </a:lvl3pPr>
            <a:lvl4pPr defTabSz="685800">
              <a:defRPr sz="2700">
                <a:solidFill>
                  <a:schemeClr val="tx1"/>
                </a:solidFill>
                <a:latin typeface="Arial" panose="020B0604020202020204" pitchFamily="34" charset="0"/>
                <a:ea typeface="宋体" panose="02010600030101010101" pitchFamily="2" charset="-122"/>
              </a:defRPr>
            </a:lvl4pPr>
            <a:lvl5pPr defTabSz="685800">
              <a:defRPr sz="2700">
                <a:solidFill>
                  <a:schemeClr val="tx1"/>
                </a:solidFill>
                <a:latin typeface="Arial" panose="020B0604020202020204" pitchFamily="34" charset="0"/>
                <a:ea typeface="宋体" panose="02010600030101010101" pitchFamily="2" charset="-122"/>
              </a:defRPr>
            </a:lvl5pPr>
            <a:lvl6pPr marL="3336925" indent="-958850" defTabSz="685800" eaLnBrk="0" fontAlgn="base" hangingPunct="0">
              <a:spcBef>
                <a:spcPct val="0"/>
              </a:spcBef>
              <a:spcAft>
                <a:spcPct val="0"/>
              </a:spcAft>
              <a:defRPr sz="2700">
                <a:solidFill>
                  <a:schemeClr val="tx1"/>
                </a:solidFill>
                <a:latin typeface="Arial" panose="020B0604020202020204" pitchFamily="34" charset="0"/>
                <a:ea typeface="宋体" panose="02010600030101010101" pitchFamily="2" charset="-122"/>
              </a:defRPr>
            </a:lvl6pPr>
            <a:lvl7pPr marL="3794125" indent="-958850" defTabSz="685800" eaLnBrk="0" fontAlgn="base" hangingPunct="0">
              <a:spcBef>
                <a:spcPct val="0"/>
              </a:spcBef>
              <a:spcAft>
                <a:spcPct val="0"/>
              </a:spcAft>
              <a:defRPr sz="2700">
                <a:solidFill>
                  <a:schemeClr val="tx1"/>
                </a:solidFill>
                <a:latin typeface="Arial" panose="020B0604020202020204" pitchFamily="34" charset="0"/>
                <a:ea typeface="宋体" panose="02010600030101010101" pitchFamily="2" charset="-122"/>
              </a:defRPr>
            </a:lvl7pPr>
            <a:lvl8pPr marL="4251325" indent="-958850" defTabSz="685800" eaLnBrk="0" fontAlgn="base" hangingPunct="0">
              <a:spcBef>
                <a:spcPct val="0"/>
              </a:spcBef>
              <a:spcAft>
                <a:spcPct val="0"/>
              </a:spcAft>
              <a:defRPr sz="2700">
                <a:solidFill>
                  <a:schemeClr val="tx1"/>
                </a:solidFill>
                <a:latin typeface="Arial" panose="020B0604020202020204" pitchFamily="34" charset="0"/>
                <a:ea typeface="宋体" panose="02010600030101010101" pitchFamily="2" charset="-122"/>
              </a:defRPr>
            </a:lvl8pPr>
            <a:lvl9pPr marL="4708525" indent="-958850" defTabSz="685800" eaLnBrk="0" fontAlgn="base" hangingPunct="0">
              <a:spcBef>
                <a:spcPct val="0"/>
              </a:spcBef>
              <a:spcAft>
                <a:spcPct val="0"/>
              </a:spcAft>
              <a:defRPr sz="2700">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400" b="1">
                <a:solidFill>
                  <a:srgbClr val="FFFFFF"/>
                </a:solidFill>
                <a:latin typeface="等线" panose="02010600030101010101" pitchFamily="2" charset="-122"/>
                <a:ea typeface="微软雅黑" panose="020B0503020204020204" pitchFamily="34" charset="-122"/>
                <a:sym typeface="+mn-ea"/>
              </a:rPr>
              <a:t>单击此处添加文字标题</a:t>
            </a:r>
          </a:p>
        </p:txBody>
      </p:sp>
    </p:spTree>
  </p:cSld>
  <p:clrMapOvr>
    <a:masterClrMapping/>
  </p:clrMapOvr>
  <p:transition spd="slow" advClick="0" advTm="3713">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ctr" defTabSz="841375" rtl="0" eaLnBrk="0" fontAlgn="base" hangingPunct="0">
        <a:spcBef>
          <a:spcPct val="0"/>
        </a:spcBef>
        <a:spcAft>
          <a:spcPct val="0"/>
        </a:spcAft>
        <a:defRPr sz="4000" kern="1200">
          <a:solidFill>
            <a:schemeClr val="tx1"/>
          </a:solidFill>
          <a:latin typeface="+mj-lt"/>
          <a:ea typeface="FontAwesome"/>
          <a:cs typeface="+mj-cs"/>
        </a:defRPr>
      </a:lvl1pPr>
      <a:lvl2pPr algn="ctr" defTabSz="841375" rtl="0" eaLnBrk="0" fontAlgn="base" hangingPunct="0">
        <a:spcBef>
          <a:spcPct val="0"/>
        </a:spcBef>
        <a:spcAft>
          <a:spcPct val="0"/>
        </a:spcAft>
        <a:defRPr sz="4000">
          <a:solidFill>
            <a:schemeClr val="tx1"/>
          </a:solidFill>
          <a:latin typeface="Arial" panose="020B0604020202020204" pitchFamily="34" charset="0"/>
          <a:ea typeface="FontAwesome"/>
          <a:cs typeface="FontAwesome"/>
        </a:defRPr>
      </a:lvl2pPr>
      <a:lvl3pPr algn="ctr" defTabSz="841375" rtl="0" eaLnBrk="0" fontAlgn="base" hangingPunct="0">
        <a:spcBef>
          <a:spcPct val="0"/>
        </a:spcBef>
        <a:spcAft>
          <a:spcPct val="0"/>
        </a:spcAft>
        <a:defRPr sz="4000">
          <a:solidFill>
            <a:schemeClr val="tx1"/>
          </a:solidFill>
          <a:latin typeface="Arial" panose="020B0604020202020204" pitchFamily="34" charset="0"/>
          <a:ea typeface="FontAwesome"/>
          <a:cs typeface="FontAwesome"/>
        </a:defRPr>
      </a:lvl3pPr>
      <a:lvl4pPr algn="ctr" defTabSz="841375" rtl="0" eaLnBrk="0" fontAlgn="base" hangingPunct="0">
        <a:spcBef>
          <a:spcPct val="0"/>
        </a:spcBef>
        <a:spcAft>
          <a:spcPct val="0"/>
        </a:spcAft>
        <a:defRPr sz="4000">
          <a:solidFill>
            <a:schemeClr val="tx1"/>
          </a:solidFill>
          <a:latin typeface="Arial" panose="020B0604020202020204" pitchFamily="34" charset="0"/>
          <a:ea typeface="FontAwesome"/>
          <a:cs typeface="FontAwesome"/>
        </a:defRPr>
      </a:lvl4pPr>
      <a:lvl5pPr algn="ctr" defTabSz="841375" rtl="0" eaLnBrk="0" fontAlgn="base" hangingPunct="0">
        <a:spcBef>
          <a:spcPct val="0"/>
        </a:spcBef>
        <a:spcAft>
          <a:spcPct val="0"/>
        </a:spcAft>
        <a:defRPr sz="4000">
          <a:solidFill>
            <a:schemeClr val="tx1"/>
          </a:solidFill>
          <a:latin typeface="Arial" panose="020B0604020202020204" pitchFamily="34" charset="0"/>
          <a:ea typeface="FontAwesome"/>
          <a:cs typeface="FontAwesome"/>
        </a:defRPr>
      </a:lvl5pPr>
      <a:lvl6pPr marL="316230" algn="ctr" defTabSz="841375" rtl="0" fontAlgn="base">
        <a:spcBef>
          <a:spcPct val="0"/>
        </a:spcBef>
        <a:spcAft>
          <a:spcPct val="0"/>
        </a:spcAft>
        <a:defRPr sz="4010">
          <a:solidFill>
            <a:schemeClr val="tx1"/>
          </a:solidFill>
          <a:latin typeface="Arial" panose="020B0604020202020204" pitchFamily="34" charset="0"/>
          <a:ea typeface="FontAwesome"/>
          <a:cs typeface="FontAwesome"/>
        </a:defRPr>
      </a:lvl6pPr>
      <a:lvl7pPr marL="632460" algn="ctr" defTabSz="841375" rtl="0" fontAlgn="base">
        <a:spcBef>
          <a:spcPct val="0"/>
        </a:spcBef>
        <a:spcAft>
          <a:spcPct val="0"/>
        </a:spcAft>
        <a:defRPr sz="4010">
          <a:solidFill>
            <a:schemeClr val="tx1"/>
          </a:solidFill>
          <a:latin typeface="Arial" panose="020B0604020202020204" pitchFamily="34" charset="0"/>
          <a:ea typeface="FontAwesome"/>
          <a:cs typeface="FontAwesome"/>
        </a:defRPr>
      </a:lvl7pPr>
      <a:lvl8pPr marL="948690" algn="ctr" defTabSz="841375" rtl="0" fontAlgn="base">
        <a:spcBef>
          <a:spcPct val="0"/>
        </a:spcBef>
        <a:spcAft>
          <a:spcPct val="0"/>
        </a:spcAft>
        <a:defRPr sz="4010">
          <a:solidFill>
            <a:schemeClr val="tx1"/>
          </a:solidFill>
          <a:latin typeface="Arial" panose="020B0604020202020204" pitchFamily="34" charset="0"/>
          <a:ea typeface="FontAwesome"/>
          <a:cs typeface="FontAwesome"/>
        </a:defRPr>
      </a:lvl8pPr>
      <a:lvl9pPr marL="1265555" algn="ctr" defTabSz="841375" rtl="0" fontAlgn="base">
        <a:spcBef>
          <a:spcPct val="0"/>
        </a:spcBef>
        <a:spcAft>
          <a:spcPct val="0"/>
        </a:spcAft>
        <a:defRPr sz="4010">
          <a:solidFill>
            <a:schemeClr val="tx1"/>
          </a:solidFill>
          <a:latin typeface="Arial" panose="020B0604020202020204" pitchFamily="34" charset="0"/>
          <a:ea typeface="FontAwesome"/>
          <a:cs typeface="FontAwesome"/>
        </a:defRPr>
      </a:lvl9pPr>
    </p:titleStyle>
    <p:bodyStyle>
      <a:lvl1pPr marL="314325" indent="-314325" algn="l" defTabSz="841375" rtl="0" eaLnBrk="0" fontAlgn="base" hangingPunct="0">
        <a:spcBef>
          <a:spcPct val="20000"/>
        </a:spcBef>
        <a:spcAft>
          <a:spcPct val="0"/>
        </a:spcAft>
        <a:buFont typeface="Arial" panose="020B0604020202020204" pitchFamily="34" charset="0"/>
        <a:buChar char="•"/>
        <a:defRPr sz="2900" kern="1200">
          <a:solidFill>
            <a:schemeClr val="tx1"/>
          </a:solidFill>
          <a:latin typeface="+mn-lt"/>
          <a:ea typeface="FontAwesome"/>
          <a:cs typeface="+mn-cs"/>
        </a:defRPr>
      </a:lvl1pPr>
      <a:lvl2pPr marL="682625" indent="-262255" algn="l" defTabSz="841375"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FontAwesome"/>
          <a:cs typeface="+mn-cs"/>
        </a:defRPr>
      </a:lvl2pPr>
      <a:lvl3pPr marL="1050925" indent="-209550" algn="l" defTabSz="841375"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FontAwesome"/>
          <a:cs typeface="+mn-cs"/>
        </a:defRPr>
      </a:lvl3pPr>
      <a:lvl4pPr marL="1471930" indent="-209550" algn="l" defTabSz="841375"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FontAwesome"/>
          <a:cs typeface="+mn-cs"/>
        </a:defRPr>
      </a:lvl4pPr>
      <a:lvl5pPr marL="1892300" indent="-209550" algn="l" defTabSz="841375"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FontAwesome"/>
          <a:cs typeface="+mn-cs"/>
        </a:defRPr>
      </a:lvl5pPr>
      <a:lvl6pPr marL="2313305" indent="-210185" algn="l" defTabSz="841375" rtl="0" eaLnBrk="1" latinLnBrk="0" hangingPunct="1">
        <a:spcBef>
          <a:spcPct val="20000"/>
        </a:spcBef>
        <a:buFont typeface="Arial" panose="020B0604020202020204" pitchFamily="34" charset="0"/>
        <a:buChar char="•"/>
        <a:defRPr sz="1840" kern="1200">
          <a:solidFill>
            <a:schemeClr val="tx1"/>
          </a:solidFill>
          <a:latin typeface="+mn-lt"/>
          <a:ea typeface="+mn-ea"/>
          <a:cs typeface="+mn-cs"/>
        </a:defRPr>
      </a:lvl6pPr>
      <a:lvl7pPr marL="2734310" indent="-210185" algn="l" defTabSz="841375" rtl="0" eaLnBrk="1" latinLnBrk="0" hangingPunct="1">
        <a:spcBef>
          <a:spcPct val="20000"/>
        </a:spcBef>
        <a:buFont typeface="Arial" panose="020B0604020202020204" pitchFamily="34" charset="0"/>
        <a:buChar char="•"/>
        <a:defRPr sz="1840" kern="1200">
          <a:solidFill>
            <a:schemeClr val="tx1"/>
          </a:solidFill>
          <a:latin typeface="+mn-lt"/>
          <a:ea typeface="+mn-ea"/>
          <a:cs typeface="+mn-cs"/>
        </a:defRPr>
      </a:lvl7pPr>
      <a:lvl8pPr marL="3155315" indent="-210185" algn="l" defTabSz="841375" rtl="0" eaLnBrk="1" latinLnBrk="0" hangingPunct="1">
        <a:spcBef>
          <a:spcPct val="20000"/>
        </a:spcBef>
        <a:buFont typeface="Arial" panose="020B0604020202020204" pitchFamily="34" charset="0"/>
        <a:buChar char="•"/>
        <a:defRPr sz="1840" kern="1200">
          <a:solidFill>
            <a:schemeClr val="tx1"/>
          </a:solidFill>
          <a:latin typeface="+mn-lt"/>
          <a:ea typeface="+mn-ea"/>
          <a:cs typeface="+mn-cs"/>
        </a:defRPr>
      </a:lvl8pPr>
      <a:lvl9pPr marL="3575685" indent="-210185" algn="l" defTabSz="841375" rtl="0" eaLnBrk="1" latinLnBrk="0" hangingPunct="1">
        <a:spcBef>
          <a:spcPct val="20000"/>
        </a:spcBef>
        <a:buFont typeface="Arial" panose="020B0604020202020204" pitchFamily="34" charset="0"/>
        <a:buChar char="•"/>
        <a:defRPr sz="1840" kern="1200">
          <a:solidFill>
            <a:schemeClr val="tx1"/>
          </a:solidFill>
          <a:latin typeface="+mn-lt"/>
          <a:ea typeface="+mn-ea"/>
          <a:cs typeface="+mn-cs"/>
        </a:defRPr>
      </a:lvl9pPr>
    </p:bodyStyle>
    <p:otherStyle>
      <a:defPPr>
        <a:defRPr lang="en-US"/>
      </a:defPPr>
      <a:lvl1pPr marL="0" algn="l" defTabSz="841375" rtl="0" eaLnBrk="1" latinLnBrk="0" hangingPunct="1">
        <a:defRPr sz="1655" kern="1200">
          <a:solidFill>
            <a:schemeClr val="tx1"/>
          </a:solidFill>
          <a:latin typeface="+mn-lt"/>
          <a:ea typeface="+mn-ea"/>
          <a:cs typeface="+mn-cs"/>
        </a:defRPr>
      </a:lvl1pPr>
      <a:lvl2pPr marL="421005" algn="l" defTabSz="841375" rtl="0" eaLnBrk="1" latinLnBrk="0" hangingPunct="1">
        <a:defRPr sz="1655" kern="1200">
          <a:solidFill>
            <a:schemeClr val="tx1"/>
          </a:solidFill>
          <a:latin typeface="+mn-lt"/>
          <a:ea typeface="+mn-ea"/>
          <a:cs typeface="+mn-cs"/>
        </a:defRPr>
      </a:lvl2pPr>
      <a:lvl3pPr marL="841375" algn="l" defTabSz="841375" rtl="0" eaLnBrk="1" latinLnBrk="0" hangingPunct="1">
        <a:defRPr sz="1655" kern="1200">
          <a:solidFill>
            <a:schemeClr val="tx1"/>
          </a:solidFill>
          <a:latin typeface="+mn-lt"/>
          <a:ea typeface="+mn-ea"/>
          <a:cs typeface="+mn-cs"/>
        </a:defRPr>
      </a:lvl3pPr>
      <a:lvl4pPr marL="1261745" algn="l" defTabSz="841375" rtl="0" eaLnBrk="1" latinLnBrk="0" hangingPunct="1">
        <a:defRPr sz="1655" kern="1200">
          <a:solidFill>
            <a:schemeClr val="tx1"/>
          </a:solidFill>
          <a:latin typeface="+mn-lt"/>
          <a:ea typeface="+mn-ea"/>
          <a:cs typeface="+mn-cs"/>
        </a:defRPr>
      </a:lvl4pPr>
      <a:lvl5pPr marL="1682750" algn="l" defTabSz="841375" rtl="0" eaLnBrk="1" latinLnBrk="0" hangingPunct="1">
        <a:defRPr sz="1655" kern="1200">
          <a:solidFill>
            <a:schemeClr val="tx1"/>
          </a:solidFill>
          <a:latin typeface="+mn-lt"/>
          <a:ea typeface="+mn-ea"/>
          <a:cs typeface="+mn-cs"/>
        </a:defRPr>
      </a:lvl5pPr>
      <a:lvl6pPr marL="2103120" algn="l" defTabSz="841375" rtl="0" eaLnBrk="1" latinLnBrk="0" hangingPunct="1">
        <a:defRPr sz="1655" kern="1200">
          <a:solidFill>
            <a:schemeClr val="tx1"/>
          </a:solidFill>
          <a:latin typeface="+mn-lt"/>
          <a:ea typeface="+mn-ea"/>
          <a:cs typeface="+mn-cs"/>
        </a:defRPr>
      </a:lvl6pPr>
      <a:lvl7pPr marL="2524125" algn="l" defTabSz="841375" rtl="0" eaLnBrk="1" latinLnBrk="0" hangingPunct="1">
        <a:defRPr sz="1655" kern="1200">
          <a:solidFill>
            <a:schemeClr val="tx1"/>
          </a:solidFill>
          <a:latin typeface="+mn-lt"/>
          <a:ea typeface="+mn-ea"/>
          <a:cs typeface="+mn-cs"/>
        </a:defRPr>
      </a:lvl7pPr>
      <a:lvl8pPr marL="2945130" algn="l" defTabSz="841375" rtl="0" eaLnBrk="1" latinLnBrk="0" hangingPunct="1">
        <a:defRPr sz="1655" kern="1200">
          <a:solidFill>
            <a:schemeClr val="tx1"/>
          </a:solidFill>
          <a:latin typeface="+mn-lt"/>
          <a:ea typeface="+mn-ea"/>
          <a:cs typeface="+mn-cs"/>
        </a:defRPr>
      </a:lvl8pPr>
      <a:lvl9pPr marL="3365500" algn="l" defTabSz="841375" rtl="0" eaLnBrk="1" latinLnBrk="0" hangingPunct="1">
        <a:defRPr sz="165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hdr="0" ftr="0" dt="0"/>
  <p:txStyles>
    <p:titleStyle>
      <a:lvl1pPr algn="ctr" defTabSz="682625" rtl="0" eaLnBrk="0" fontAlgn="base" hangingPunct="0">
        <a:spcBef>
          <a:spcPct val="0"/>
        </a:spcBef>
        <a:spcAft>
          <a:spcPct val="0"/>
        </a:spcAft>
        <a:defRPr sz="3200" kern="1200">
          <a:solidFill>
            <a:schemeClr val="tx1"/>
          </a:solidFill>
          <a:latin typeface="+mj-lt"/>
          <a:ea typeface="FontAwesome"/>
          <a:cs typeface="+mj-cs"/>
        </a:defRPr>
      </a:lvl1pPr>
      <a:lvl2pPr algn="ctr" defTabSz="682625" rtl="0" eaLnBrk="0" fontAlgn="base" hangingPunct="0">
        <a:spcBef>
          <a:spcPct val="0"/>
        </a:spcBef>
        <a:spcAft>
          <a:spcPct val="0"/>
        </a:spcAft>
        <a:defRPr sz="3200">
          <a:solidFill>
            <a:schemeClr val="tx1"/>
          </a:solidFill>
          <a:latin typeface="Arial" panose="020B0604020202020204" pitchFamily="34" charset="0"/>
          <a:ea typeface="FontAwesome"/>
          <a:cs typeface="FontAwesome"/>
        </a:defRPr>
      </a:lvl2pPr>
      <a:lvl3pPr algn="ctr" defTabSz="682625" rtl="0" eaLnBrk="0" fontAlgn="base" hangingPunct="0">
        <a:spcBef>
          <a:spcPct val="0"/>
        </a:spcBef>
        <a:spcAft>
          <a:spcPct val="0"/>
        </a:spcAft>
        <a:defRPr sz="3200">
          <a:solidFill>
            <a:schemeClr val="tx1"/>
          </a:solidFill>
          <a:latin typeface="Arial" panose="020B0604020202020204" pitchFamily="34" charset="0"/>
          <a:ea typeface="FontAwesome"/>
          <a:cs typeface="FontAwesome"/>
        </a:defRPr>
      </a:lvl3pPr>
      <a:lvl4pPr algn="ctr" defTabSz="682625" rtl="0" eaLnBrk="0" fontAlgn="base" hangingPunct="0">
        <a:spcBef>
          <a:spcPct val="0"/>
        </a:spcBef>
        <a:spcAft>
          <a:spcPct val="0"/>
        </a:spcAft>
        <a:defRPr sz="3200">
          <a:solidFill>
            <a:schemeClr val="tx1"/>
          </a:solidFill>
          <a:latin typeface="Arial" panose="020B0604020202020204" pitchFamily="34" charset="0"/>
          <a:ea typeface="FontAwesome"/>
          <a:cs typeface="FontAwesome"/>
        </a:defRPr>
      </a:lvl4pPr>
      <a:lvl5pPr algn="ctr" defTabSz="682625" rtl="0" eaLnBrk="0" fontAlgn="base" hangingPunct="0">
        <a:spcBef>
          <a:spcPct val="0"/>
        </a:spcBef>
        <a:spcAft>
          <a:spcPct val="0"/>
        </a:spcAft>
        <a:defRPr sz="3200">
          <a:solidFill>
            <a:schemeClr val="tx1"/>
          </a:solidFill>
          <a:latin typeface="Arial" panose="020B0604020202020204" pitchFamily="34" charset="0"/>
          <a:ea typeface="FontAwesome"/>
          <a:cs typeface="FontAwesome"/>
        </a:defRPr>
      </a:lvl5pPr>
      <a:lvl6pPr marL="257175" algn="ctr" defTabSz="683260" rtl="0" fontAlgn="base">
        <a:spcBef>
          <a:spcPct val="0"/>
        </a:spcBef>
        <a:spcAft>
          <a:spcPct val="0"/>
        </a:spcAft>
        <a:defRPr sz="3260">
          <a:solidFill>
            <a:schemeClr val="tx1"/>
          </a:solidFill>
          <a:latin typeface="Arial" panose="020B0604020202020204" pitchFamily="34" charset="0"/>
          <a:ea typeface="FontAwesome"/>
          <a:cs typeface="FontAwesome"/>
        </a:defRPr>
      </a:lvl6pPr>
      <a:lvl7pPr marL="514350" algn="ctr" defTabSz="683260" rtl="0" fontAlgn="base">
        <a:spcBef>
          <a:spcPct val="0"/>
        </a:spcBef>
        <a:spcAft>
          <a:spcPct val="0"/>
        </a:spcAft>
        <a:defRPr sz="3260">
          <a:solidFill>
            <a:schemeClr val="tx1"/>
          </a:solidFill>
          <a:latin typeface="Arial" panose="020B0604020202020204" pitchFamily="34" charset="0"/>
          <a:ea typeface="FontAwesome"/>
          <a:cs typeface="FontAwesome"/>
        </a:defRPr>
      </a:lvl7pPr>
      <a:lvl8pPr marL="770890" algn="ctr" defTabSz="683260" rtl="0" fontAlgn="base">
        <a:spcBef>
          <a:spcPct val="0"/>
        </a:spcBef>
        <a:spcAft>
          <a:spcPct val="0"/>
        </a:spcAft>
        <a:defRPr sz="3260">
          <a:solidFill>
            <a:schemeClr val="tx1"/>
          </a:solidFill>
          <a:latin typeface="Arial" panose="020B0604020202020204" pitchFamily="34" charset="0"/>
          <a:ea typeface="FontAwesome"/>
          <a:cs typeface="FontAwesome"/>
        </a:defRPr>
      </a:lvl8pPr>
      <a:lvl9pPr marL="1028065" algn="ctr" defTabSz="683260" rtl="0" fontAlgn="base">
        <a:spcBef>
          <a:spcPct val="0"/>
        </a:spcBef>
        <a:spcAft>
          <a:spcPct val="0"/>
        </a:spcAft>
        <a:defRPr sz="3260">
          <a:solidFill>
            <a:schemeClr val="tx1"/>
          </a:solidFill>
          <a:latin typeface="Arial" panose="020B0604020202020204" pitchFamily="34" charset="0"/>
          <a:ea typeface="FontAwesome"/>
          <a:cs typeface="FontAwesome"/>
        </a:defRPr>
      </a:lvl9pPr>
    </p:titleStyle>
    <p:bodyStyle>
      <a:lvl1pPr marL="255905" indent="-255905" algn="l" defTabSz="682625"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FontAwesome"/>
          <a:cs typeface="+mn-cs"/>
        </a:defRPr>
      </a:lvl1pPr>
      <a:lvl2pPr marL="554355" indent="-212725" algn="l" defTabSz="682625"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FontAwesome"/>
          <a:cs typeface="+mn-cs"/>
        </a:defRPr>
      </a:lvl2pPr>
      <a:lvl3pPr marL="854075" indent="-170180" algn="l" defTabSz="682625"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FontAwesome"/>
          <a:cs typeface="+mn-cs"/>
        </a:defRPr>
      </a:lvl3pPr>
      <a:lvl4pPr marL="1195705" indent="-170180" algn="l" defTabSz="682625"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FontAwesome"/>
          <a:cs typeface="+mn-cs"/>
        </a:defRPr>
      </a:lvl4pPr>
      <a:lvl5pPr marL="1536700" indent="-170180" algn="l" defTabSz="682625"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FontAwesome"/>
          <a:cs typeface="+mn-cs"/>
        </a:defRPr>
      </a:lvl5pPr>
      <a:lvl6pPr marL="1879600" indent="-171450" algn="l" defTabSz="683260" rtl="0" eaLnBrk="1" latinLnBrk="0" hangingPunct="1">
        <a:spcBef>
          <a:spcPct val="20000"/>
        </a:spcBef>
        <a:buFont typeface="Arial" panose="020B0604020202020204" pitchFamily="34" charset="0"/>
        <a:buChar char="•"/>
        <a:defRPr sz="1495" kern="1200">
          <a:solidFill>
            <a:schemeClr val="tx1"/>
          </a:solidFill>
          <a:latin typeface="+mn-lt"/>
          <a:ea typeface="+mn-ea"/>
          <a:cs typeface="+mn-cs"/>
        </a:defRPr>
      </a:lvl6pPr>
      <a:lvl7pPr marL="2221865" indent="-171450" algn="l" defTabSz="683260" rtl="0" eaLnBrk="1" latinLnBrk="0" hangingPunct="1">
        <a:spcBef>
          <a:spcPct val="20000"/>
        </a:spcBef>
        <a:buFont typeface="Arial" panose="020B0604020202020204" pitchFamily="34" charset="0"/>
        <a:buChar char="•"/>
        <a:defRPr sz="1495" kern="1200">
          <a:solidFill>
            <a:schemeClr val="tx1"/>
          </a:solidFill>
          <a:latin typeface="+mn-lt"/>
          <a:ea typeface="+mn-ea"/>
          <a:cs typeface="+mn-cs"/>
        </a:defRPr>
      </a:lvl7pPr>
      <a:lvl8pPr marL="2564130" indent="-171450" algn="l" defTabSz="683260" rtl="0" eaLnBrk="1" latinLnBrk="0" hangingPunct="1">
        <a:spcBef>
          <a:spcPct val="20000"/>
        </a:spcBef>
        <a:buFont typeface="Arial" panose="020B0604020202020204" pitchFamily="34" charset="0"/>
        <a:buChar char="•"/>
        <a:defRPr sz="1495" kern="1200">
          <a:solidFill>
            <a:schemeClr val="tx1"/>
          </a:solidFill>
          <a:latin typeface="+mn-lt"/>
          <a:ea typeface="+mn-ea"/>
          <a:cs typeface="+mn-cs"/>
        </a:defRPr>
      </a:lvl8pPr>
      <a:lvl9pPr marL="2905125" indent="-171450" algn="l" defTabSz="683260" rtl="0" eaLnBrk="1" latinLnBrk="0" hangingPunct="1">
        <a:spcBef>
          <a:spcPct val="20000"/>
        </a:spcBef>
        <a:buFont typeface="Arial" panose="020B0604020202020204" pitchFamily="34" charset="0"/>
        <a:buChar char="•"/>
        <a:defRPr sz="1495" kern="1200">
          <a:solidFill>
            <a:schemeClr val="tx1"/>
          </a:solidFill>
          <a:latin typeface="+mn-lt"/>
          <a:ea typeface="+mn-ea"/>
          <a:cs typeface="+mn-cs"/>
        </a:defRPr>
      </a:lvl9pPr>
    </p:bodyStyle>
    <p:otherStyle>
      <a:defPPr>
        <a:defRPr lang="en-US"/>
      </a:defPPr>
      <a:lvl1pPr marL="0" algn="l" defTabSz="683260" rtl="0" eaLnBrk="1" latinLnBrk="0" hangingPunct="1">
        <a:defRPr sz="1350" kern="1200">
          <a:solidFill>
            <a:schemeClr val="tx1"/>
          </a:solidFill>
          <a:latin typeface="+mn-lt"/>
          <a:ea typeface="+mn-ea"/>
          <a:cs typeface="+mn-cs"/>
        </a:defRPr>
      </a:lvl1pPr>
      <a:lvl2pPr marL="341630" algn="l" defTabSz="683260" rtl="0" eaLnBrk="1" latinLnBrk="0" hangingPunct="1">
        <a:defRPr sz="1350" kern="1200">
          <a:solidFill>
            <a:schemeClr val="tx1"/>
          </a:solidFill>
          <a:latin typeface="+mn-lt"/>
          <a:ea typeface="+mn-ea"/>
          <a:cs typeface="+mn-cs"/>
        </a:defRPr>
      </a:lvl2pPr>
      <a:lvl3pPr marL="683260" algn="l" defTabSz="683260" rtl="0" eaLnBrk="1" latinLnBrk="0" hangingPunct="1">
        <a:defRPr sz="1350" kern="1200">
          <a:solidFill>
            <a:schemeClr val="tx1"/>
          </a:solidFill>
          <a:latin typeface="+mn-lt"/>
          <a:ea typeface="+mn-ea"/>
          <a:cs typeface="+mn-cs"/>
        </a:defRPr>
      </a:lvl3pPr>
      <a:lvl4pPr marL="1025525" algn="l" defTabSz="683260" rtl="0" eaLnBrk="1" latinLnBrk="0" hangingPunct="1">
        <a:defRPr sz="1350" kern="1200">
          <a:solidFill>
            <a:schemeClr val="tx1"/>
          </a:solidFill>
          <a:latin typeface="+mn-lt"/>
          <a:ea typeface="+mn-ea"/>
          <a:cs typeface="+mn-cs"/>
        </a:defRPr>
      </a:lvl4pPr>
      <a:lvl5pPr marL="1367790" algn="l" defTabSz="683260" rtl="0" eaLnBrk="1" latinLnBrk="0" hangingPunct="1">
        <a:defRPr sz="1350" kern="1200">
          <a:solidFill>
            <a:schemeClr val="tx1"/>
          </a:solidFill>
          <a:latin typeface="+mn-lt"/>
          <a:ea typeface="+mn-ea"/>
          <a:cs typeface="+mn-cs"/>
        </a:defRPr>
      </a:lvl5pPr>
      <a:lvl6pPr marL="1708785" algn="l" defTabSz="683260" rtl="0" eaLnBrk="1" latinLnBrk="0" hangingPunct="1">
        <a:defRPr sz="1350" kern="1200">
          <a:solidFill>
            <a:schemeClr val="tx1"/>
          </a:solidFill>
          <a:latin typeface="+mn-lt"/>
          <a:ea typeface="+mn-ea"/>
          <a:cs typeface="+mn-cs"/>
        </a:defRPr>
      </a:lvl6pPr>
      <a:lvl7pPr marL="2051050" algn="l" defTabSz="683260" rtl="0" eaLnBrk="1" latinLnBrk="0" hangingPunct="1">
        <a:defRPr sz="1350" kern="1200">
          <a:solidFill>
            <a:schemeClr val="tx1"/>
          </a:solidFill>
          <a:latin typeface="+mn-lt"/>
          <a:ea typeface="+mn-ea"/>
          <a:cs typeface="+mn-cs"/>
        </a:defRPr>
      </a:lvl7pPr>
      <a:lvl8pPr marL="2392680" algn="l" defTabSz="683260" rtl="0" eaLnBrk="1" latinLnBrk="0" hangingPunct="1">
        <a:defRPr sz="1350" kern="1200">
          <a:solidFill>
            <a:schemeClr val="tx1"/>
          </a:solidFill>
          <a:latin typeface="+mn-lt"/>
          <a:ea typeface="+mn-ea"/>
          <a:cs typeface="+mn-cs"/>
        </a:defRPr>
      </a:lvl8pPr>
      <a:lvl9pPr marL="2734310" algn="l" defTabSz="68326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noChangeArrowheads="1"/>
          </p:cNvSpPr>
          <p:nvPr>
            <p:ph type="title" idx="4294967295"/>
          </p:nvPr>
        </p:nvSpPr>
        <p:spPr bwMode="auto">
          <a:xfrm>
            <a:off x="628650" y="365125"/>
            <a:ext cx="7886700" cy="132556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2051" name="Text Placeholder 2"/>
          <p:cNvSpPr>
            <a:spLocks noGrp="1" noChangeArrowheads="1"/>
          </p:cNvSpPr>
          <p:nvPr>
            <p:ph type="body" idx="9"/>
          </p:nvPr>
        </p:nvSpPr>
        <p:spPr bwMode="auto">
          <a:xfrm>
            <a:off x="628650" y="1825625"/>
            <a:ext cx="7886700" cy="4351338"/>
          </a:xfrm>
          <a:prstGeom prst="rect">
            <a:avLst/>
          </a:prstGeom>
          <a:noFill/>
          <a:ln w="9525">
            <a:noFill/>
            <a:miter lim="800000"/>
          </a:ln>
        </p:spPr>
        <p:txBody>
          <a:bodyPr vert="horz" wrap="square" lIns="91440" tIns="45720" rIns="91440" bIns="45720" numCol="1" anchor="t" anchorCtr="0" compatLnSpc="1"/>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defTabSz="1440180" eaLnBrk="1" hangingPunct="1">
              <a:buFontTx/>
              <a:buNone/>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defTabSz="1440180" eaLnBrk="1" hangingPunct="1">
              <a:buFontTx/>
              <a:buNone/>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DFB82D42-D1C1-414B-87B5-3DF838BEC070}"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a:defRPr>
      </a:lvl2pPr>
      <a:lvl3pPr algn="l" rtl="0" eaLnBrk="0" fontAlgn="base" hangingPunct="0">
        <a:lnSpc>
          <a:spcPct val="90000"/>
        </a:lnSpc>
        <a:spcBef>
          <a:spcPct val="0"/>
        </a:spcBef>
        <a:spcAft>
          <a:spcPct val="0"/>
        </a:spcAft>
        <a:defRPr sz="4400">
          <a:solidFill>
            <a:schemeClr val="tx1"/>
          </a:solidFill>
          <a:latin typeface="Calibri Light" panose="020F0302020204030204"/>
        </a:defRPr>
      </a:lvl3pPr>
      <a:lvl4pPr algn="l" rtl="0" eaLnBrk="0" fontAlgn="base" hangingPunct="0">
        <a:lnSpc>
          <a:spcPct val="90000"/>
        </a:lnSpc>
        <a:spcBef>
          <a:spcPct val="0"/>
        </a:spcBef>
        <a:spcAft>
          <a:spcPct val="0"/>
        </a:spcAft>
        <a:defRPr sz="4400">
          <a:solidFill>
            <a:schemeClr val="tx1"/>
          </a:solidFill>
          <a:latin typeface="Calibri Light" panose="020F0302020204030204"/>
        </a:defRPr>
      </a:lvl4pPr>
      <a:lvl5pPr algn="l" rtl="0" eaLnBrk="0" fontAlgn="base" hangingPunct="0">
        <a:lnSpc>
          <a:spcPct val="90000"/>
        </a:lnSpc>
        <a:spcBef>
          <a:spcPct val="0"/>
        </a:spcBef>
        <a:spcAft>
          <a:spcPct val="0"/>
        </a:spcAft>
        <a:defRPr sz="4400">
          <a:solidFill>
            <a:schemeClr val="tx1"/>
          </a:solidFill>
          <a:latin typeface="Calibri Light" panose="020F0302020204030204"/>
        </a:defRPr>
      </a:lvl5pPr>
      <a:lvl6pPr marL="457200" algn="l" rtl="0" fontAlgn="base">
        <a:lnSpc>
          <a:spcPct val="90000"/>
        </a:lnSpc>
        <a:spcBef>
          <a:spcPct val="0"/>
        </a:spcBef>
        <a:spcAft>
          <a:spcPct val="0"/>
        </a:spcAft>
        <a:defRPr sz="4400">
          <a:solidFill>
            <a:schemeClr val="tx1"/>
          </a:solidFill>
          <a:latin typeface="Calibri Light" panose="020F0302020204030204"/>
        </a:defRPr>
      </a:lvl6pPr>
      <a:lvl7pPr marL="914400" algn="l" rtl="0" fontAlgn="base">
        <a:lnSpc>
          <a:spcPct val="90000"/>
        </a:lnSpc>
        <a:spcBef>
          <a:spcPct val="0"/>
        </a:spcBef>
        <a:spcAft>
          <a:spcPct val="0"/>
        </a:spcAft>
        <a:defRPr sz="4400">
          <a:solidFill>
            <a:schemeClr val="tx1"/>
          </a:solidFill>
          <a:latin typeface="Calibri Light" panose="020F0302020204030204"/>
        </a:defRPr>
      </a:lvl7pPr>
      <a:lvl8pPr marL="1371600" algn="l" rtl="0" fontAlgn="base">
        <a:lnSpc>
          <a:spcPct val="90000"/>
        </a:lnSpc>
        <a:spcBef>
          <a:spcPct val="0"/>
        </a:spcBef>
        <a:spcAft>
          <a:spcPct val="0"/>
        </a:spcAft>
        <a:defRPr sz="4400">
          <a:solidFill>
            <a:schemeClr val="tx1"/>
          </a:solidFill>
          <a:latin typeface="Calibri Light" panose="020F0302020204030204"/>
        </a:defRPr>
      </a:lvl8pPr>
      <a:lvl9pPr marL="1828800" algn="l" rtl="0" fontAlgn="base">
        <a:lnSpc>
          <a:spcPct val="90000"/>
        </a:lnSpc>
        <a:spcBef>
          <a:spcPct val="0"/>
        </a:spcBef>
        <a:spcAft>
          <a:spcPct val="0"/>
        </a:spcAft>
        <a:defRPr sz="4400">
          <a:solidFill>
            <a:schemeClr val="tx1"/>
          </a:solidFill>
          <a:latin typeface="Calibri Light" panose="020F0302020204030204"/>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628650" y="365125"/>
            <a:ext cx="7886700" cy="132556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027" name="Text Placeholder 2"/>
          <p:cNvSpPr>
            <a:spLocks noGrp="1" noChangeArrowheads="1"/>
          </p:cNvSpPr>
          <p:nvPr>
            <p:ph type="body" idx="9"/>
          </p:nvPr>
        </p:nvSpPr>
        <p:spPr bwMode="auto">
          <a:xfrm>
            <a:off x="628650" y="1825625"/>
            <a:ext cx="7886700" cy="4351338"/>
          </a:xfrm>
          <a:prstGeom prst="rect">
            <a:avLst/>
          </a:prstGeom>
          <a:noFill/>
          <a:ln w="9525">
            <a:noFill/>
            <a:miter lim="800000"/>
          </a:ln>
        </p:spPr>
        <p:txBody>
          <a:bodyPr vert="horz" wrap="square" lIns="91440" tIns="45720" rIns="91440" bIns="45720" numCol="1" anchor="t" anchorCtr="0" compatLnSpc="1"/>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defTabSz="1440180" eaLnBrk="1" hangingPunct="1">
              <a:buFontTx/>
              <a:buNone/>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defTabSz="1440180" eaLnBrk="1" hangingPunct="1">
              <a:buFontTx/>
              <a:buNone/>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439F64C6-06DB-4E4E-9806-E0CF8E9EACD6}"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a:defRPr>
      </a:lvl2pPr>
      <a:lvl3pPr algn="l" rtl="0" eaLnBrk="0" fontAlgn="base" hangingPunct="0">
        <a:lnSpc>
          <a:spcPct val="90000"/>
        </a:lnSpc>
        <a:spcBef>
          <a:spcPct val="0"/>
        </a:spcBef>
        <a:spcAft>
          <a:spcPct val="0"/>
        </a:spcAft>
        <a:defRPr sz="4400">
          <a:solidFill>
            <a:schemeClr val="tx1"/>
          </a:solidFill>
          <a:latin typeface="Calibri Light" panose="020F0302020204030204"/>
        </a:defRPr>
      </a:lvl3pPr>
      <a:lvl4pPr algn="l" rtl="0" eaLnBrk="0" fontAlgn="base" hangingPunct="0">
        <a:lnSpc>
          <a:spcPct val="90000"/>
        </a:lnSpc>
        <a:spcBef>
          <a:spcPct val="0"/>
        </a:spcBef>
        <a:spcAft>
          <a:spcPct val="0"/>
        </a:spcAft>
        <a:defRPr sz="4400">
          <a:solidFill>
            <a:schemeClr val="tx1"/>
          </a:solidFill>
          <a:latin typeface="Calibri Light" panose="020F0302020204030204"/>
        </a:defRPr>
      </a:lvl4pPr>
      <a:lvl5pPr algn="l" rtl="0" eaLnBrk="0" fontAlgn="base" hangingPunct="0">
        <a:lnSpc>
          <a:spcPct val="90000"/>
        </a:lnSpc>
        <a:spcBef>
          <a:spcPct val="0"/>
        </a:spcBef>
        <a:spcAft>
          <a:spcPct val="0"/>
        </a:spcAft>
        <a:defRPr sz="4400">
          <a:solidFill>
            <a:schemeClr val="tx1"/>
          </a:solidFill>
          <a:latin typeface="Calibri Light" panose="020F0302020204030204"/>
        </a:defRPr>
      </a:lvl5pPr>
      <a:lvl6pPr marL="457200" algn="l" rtl="0" fontAlgn="base">
        <a:lnSpc>
          <a:spcPct val="90000"/>
        </a:lnSpc>
        <a:spcBef>
          <a:spcPct val="0"/>
        </a:spcBef>
        <a:spcAft>
          <a:spcPct val="0"/>
        </a:spcAft>
        <a:defRPr sz="4400">
          <a:solidFill>
            <a:schemeClr val="tx1"/>
          </a:solidFill>
          <a:latin typeface="Calibri Light" panose="020F0302020204030204"/>
        </a:defRPr>
      </a:lvl6pPr>
      <a:lvl7pPr marL="914400" algn="l" rtl="0" fontAlgn="base">
        <a:lnSpc>
          <a:spcPct val="90000"/>
        </a:lnSpc>
        <a:spcBef>
          <a:spcPct val="0"/>
        </a:spcBef>
        <a:spcAft>
          <a:spcPct val="0"/>
        </a:spcAft>
        <a:defRPr sz="4400">
          <a:solidFill>
            <a:schemeClr val="tx1"/>
          </a:solidFill>
          <a:latin typeface="Calibri Light" panose="020F0302020204030204"/>
        </a:defRPr>
      </a:lvl7pPr>
      <a:lvl8pPr marL="1371600" algn="l" rtl="0" fontAlgn="base">
        <a:lnSpc>
          <a:spcPct val="90000"/>
        </a:lnSpc>
        <a:spcBef>
          <a:spcPct val="0"/>
        </a:spcBef>
        <a:spcAft>
          <a:spcPct val="0"/>
        </a:spcAft>
        <a:defRPr sz="4400">
          <a:solidFill>
            <a:schemeClr val="tx1"/>
          </a:solidFill>
          <a:latin typeface="Calibri Light" panose="020F0302020204030204"/>
        </a:defRPr>
      </a:lvl8pPr>
      <a:lvl9pPr marL="1828800" algn="l" rtl="0" fontAlgn="base">
        <a:lnSpc>
          <a:spcPct val="90000"/>
        </a:lnSpc>
        <a:spcBef>
          <a:spcPct val="0"/>
        </a:spcBef>
        <a:spcAft>
          <a:spcPct val="0"/>
        </a:spcAft>
        <a:defRPr sz="4400">
          <a:solidFill>
            <a:schemeClr val="tx1"/>
          </a:solidFill>
          <a:latin typeface="Calibri Light" panose="020F0302020204030204"/>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5.xml"/><Relationship Id="rId1" Type="http://schemas.openxmlformats.org/officeDocument/2006/relationships/tags" Target="../tags/tag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7.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1"/>
          <p:cNvSpPr>
            <a:spLocks noChangeArrowheads="1"/>
          </p:cNvSpPr>
          <p:nvPr/>
        </p:nvSpPr>
        <p:spPr bwMode="auto">
          <a:xfrm>
            <a:off x="6592923" y="5244008"/>
            <a:ext cx="1939517" cy="418191"/>
          </a:xfrm>
          <a:prstGeom prst="rect">
            <a:avLst/>
          </a:prstGeom>
          <a:noFill/>
          <a:ln w="9525">
            <a:noFill/>
            <a:miter lim="800000"/>
          </a:ln>
        </p:spPr>
        <p:txBody>
          <a:bodyPr wrap="square">
            <a:spAutoFit/>
          </a:bodyPr>
          <a:lstStyle/>
          <a:p>
            <a:pPr marL="0" marR="0" lvl="0" indent="0" algn="ctr" defTabSz="144018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2020</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年</a:t>
            </a:r>
            <a:r>
              <a:rPr lang="en-US" altLang="zh-CN" sz="1600" b="1" dirty="0">
                <a:solidFill>
                  <a:srgbClr val="000000"/>
                </a:solidFill>
                <a:latin typeface="微软雅黑" panose="020B0503020204020204" pitchFamily="34" charset="-122"/>
                <a:ea typeface="微软雅黑" panose="020B0503020204020204" pitchFamily="34" charset="-122"/>
              </a:rPr>
              <a:t>10</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月</a:t>
            </a:r>
          </a:p>
        </p:txBody>
      </p:sp>
      <p:sp>
        <p:nvSpPr>
          <p:cNvPr id="9" name="Rectangle 4"/>
          <p:cNvSpPr txBox="1">
            <a:spLocks noChangeArrowheads="1"/>
          </p:cNvSpPr>
          <p:nvPr/>
        </p:nvSpPr>
        <p:spPr>
          <a:xfrm>
            <a:off x="1403648" y="1543554"/>
            <a:ext cx="6263005" cy="2084199"/>
          </a:xfrm>
          <a:prstGeom prst="rect">
            <a:avLst/>
          </a:prstGeom>
        </p:spPr>
        <p:txBody>
          <a:bodyPr/>
          <a:lstStyle>
            <a:lvl1pPr algn="ctr" defTabSz="911225" rtl="0" fontAlgn="base">
              <a:spcBef>
                <a:spcPct val="0"/>
              </a:spcBef>
              <a:spcAft>
                <a:spcPct val="0"/>
              </a:spcAft>
              <a:defRPr sz="4345" kern="1200">
                <a:solidFill>
                  <a:schemeClr val="tx1"/>
                </a:solidFill>
                <a:latin typeface="+mj-lt"/>
                <a:ea typeface="FontAwesome"/>
                <a:cs typeface="+mj-cs"/>
              </a:defRPr>
            </a:lvl1pPr>
            <a:lvl2pPr algn="ctr" defTabSz="911225" rtl="0" fontAlgn="base">
              <a:spcBef>
                <a:spcPct val="0"/>
              </a:spcBef>
              <a:spcAft>
                <a:spcPct val="0"/>
              </a:spcAft>
              <a:defRPr sz="4345">
                <a:solidFill>
                  <a:schemeClr val="tx1"/>
                </a:solidFill>
                <a:latin typeface="Arial" panose="020B0604020202020204" pitchFamily="34" charset="0"/>
                <a:ea typeface="FontAwesome"/>
                <a:cs typeface="FontAwesome"/>
              </a:defRPr>
            </a:lvl2pPr>
            <a:lvl3pPr algn="ctr" defTabSz="911225" rtl="0" fontAlgn="base">
              <a:spcBef>
                <a:spcPct val="0"/>
              </a:spcBef>
              <a:spcAft>
                <a:spcPct val="0"/>
              </a:spcAft>
              <a:defRPr sz="4345">
                <a:solidFill>
                  <a:schemeClr val="tx1"/>
                </a:solidFill>
                <a:latin typeface="Arial" panose="020B0604020202020204" pitchFamily="34" charset="0"/>
                <a:ea typeface="FontAwesome"/>
                <a:cs typeface="FontAwesome"/>
              </a:defRPr>
            </a:lvl3pPr>
            <a:lvl4pPr algn="ctr" defTabSz="911225" rtl="0" fontAlgn="base">
              <a:spcBef>
                <a:spcPct val="0"/>
              </a:spcBef>
              <a:spcAft>
                <a:spcPct val="0"/>
              </a:spcAft>
              <a:defRPr sz="4345">
                <a:solidFill>
                  <a:schemeClr val="tx1"/>
                </a:solidFill>
                <a:latin typeface="Arial" panose="020B0604020202020204" pitchFamily="34" charset="0"/>
                <a:ea typeface="FontAwesome"/>
                <a:cs typeface="FontAwesome"/>
              </a:defRPr>
            </a:lvl4pPr>
            <a:lvl5pPr algn="ctr" defTabSz="911225" rtl="0" fontAlgn="base">
              <a:spcBef>
                <a:spcPct val="0"/>
              </a:spcBef>
              <a:spcAft>
                <a:spcPct val="0"/>
              </a:spcAft>
              <a:defRPr sz="4345">
                <a:solidFill>
                  <a:schemeClr val="tx1"/>
                </a:solidFill>
                <a:latin typeface="Arial" panose="020B0604020202020204" pitchFamily="34" charset="0"/>
                <a:ea typeface="FontAwesome"/>
                <a:cs typeface="FontAwesome"/>
              </a:defRPr>
            </a:lvl5pPr>
            <a:lvl6pPr marL="342900" algn="ctr" defTabSz="911225" rtl="0" fontAlgn="base">
              <a:spcBef>
                <a:spcPct val="0"/>
              </a:spcBef>
              <a:spcAft>
                <a:spcPct val="0"/>
              </a:spcAft>
              <a:defRPr sz="4345">
                <a:solidFill>
                  <a:schemeClr val="tx1"/>
                </a:solidFill>
                <a:latin typeface="Arial" panose="020B0604020202020204" pitchFamily="34" charset="0"/>
                <a:ea typeface="FontAwesome"/>
                <a:cs typeface="FontAwesome"/>
              </a:defRPr>
            </a:lvl6pPr>
            <a:lvl7pPr marL="685165" algn="ctr" defTabSz="911225" rtl="0" fontAlgn="base">
              <a:spcBef>
                <a:spcPct val="0"/>
              </a:spcBef>
              <a:spcAft>
                <a:spcPct val="0"/>
              </a:spcAft>
              <a:defRPr sz="4345">
                <a:solidFill>
                  <a:schemeClr val="tx1"/>
                </a:solidFill>
                <a:latin typeface="Arial" panose="020B0604020202020204" pitchFamily="34" charset="0"/>
                <a:ea typeface="FontAwesome"/>
                <a:cs typeface="FontAwesome"/>
              </a:defRPr>
            </a:lvl7pPr>
            <a:lvl8pPr marL="1028065" algn="ctr" defTabSz="911225" rtl="0" fontAlgn="base">
              <a:spcBef>
                <a:spcPct val="0"/>
              </a:spcBef>
              <a:spcAft>
                <a:spcPct val="0"/>
              </a:spcAft>
              <a:defRPr sz="4345">
                <a:solidFill>
                  <a:schemeClr val="tx1"/>
                </a:solidFill>
                <a:latin typeface="Arial" panose="020B0604020202020204" pitchFamily="34" charset="0"/>
                <a:ea typeface="FontAwesome"/>
                <a:cs typeface="FontAwesome"/>
              </a:defRPr>
            </a:lvl8pPr>
            <a:lvl9pPr marL="1370965" algn="ctr" defTabSz="911225" rtl="0" fontAlgn="base">
              <a:spcBef>
                <a:spcPct val="0"/>
              </a:spcBef>
              <a:spcAft>
                <a:spcPct val="0"/>
              </a:spcAft>
              <a:defRPr sz="4345">
                <a:solidFill>
                  <a:schemeClr val="tx1"/>
                </a:solidFill>
                <a:latin typeface="Arial" panose="020B0604020202020204" pitchFamily="34" charset="0"/>
                <a:ea typeface="FontAwesome"/>
                <a:cs typeface="FontAwesome"/>
              </a:defRPr>
            </a:lvl9pPr>
          </a:lstStyle>
          <a:p>
            <a:pPr lvl="0" eaLnBrk="1" hangingPunct="1">
              <a:lnSpc>
                <a:spcPct val="150000"/>
              </a:lnSpc>
              <a:defRPr/>
            </a:pPr>
            <a:r>
              <a:rPr lang="en-US" altLang="zh-CN" sz="3600" b="1" dirty="0" err="1">
                <a:solidFill>
                  <a:prstClr val="black"/>
                </a:solidFill>
                <a:sym typeface="+mn-ea"/>
              </a:rPr>
              <a:t>FedMD</a:t>
            </a:r>
            <a:r>
              <a:rPr lang="zh-CN" altLang="en-US" sz="3600" b="1" dirty="0">
                <a:solidFill>
                  <a:prstClr val="black"/>
                </a:solidFill>
                <a:sym typeface="+mn-ea"/>
              </a:rPr>
              <a:t>：基于模型蒸馏的异构联邦学习</a:t>
            </a:r>
            <a:endParaRPr kumimoji="0" lang="zh-CN" altLang="en-US" sz="3600" b="1" i="0" u="none" strike="noStrike" kern="1200" cap="none" spc="0" normalizeH="0" baseline="0" noProof="0" dirty="0">
              <a:ln>
                <a:noFill/>
              </a:ln>
              <a:solidFill>
                <a:prstClr val="black"/>
              </a:solidFill>
              <a:effectLst/>
              <a:uLnTx/>
              <a:uFillTx/>
              <a:latin typeface="Calibri Light" panose="020F0302020204030204"/>
              <a:cs typeface="+mj-cs"/>
              <a:sym typeface="+mn-ea"/>
            </a:endParaRPr>
          </a:p>
        </p:txBody>
      </p:sp>
      <p:sp>
        <p:nvSpPr>
          <p:cNvPr id="10" name="TextBox 3"/>
          <p:cNvSpPr txBox="1">
            <a:spLocks noChangeArrowheads="1"/>
          </p:cNvSpPr>
          <p:nvPr/>
        </p:nvSpPr>
        <p:spPr bwMode="auto">
          <a:xfrm>
            <a:off x="2627784" y="401990"/>
            <a:ext cx="6292215" cy="506730"/>
          </a:xfrm>
          <a:prstGeom prst="rect">
            <a:avLst/>
          </a:prstGeom>
          <a:noFill/>
          <a:ln>
            <a:noFill/>
          </a:ln>
        </p:spPr>
        <p:txBody>
          <a:bodyPr wrap="square">
            <a:spAutoFit/>
          </a:bodyPr>
          <a:lstStyle>
            <a:lvl1pPr>
              <a:spcBef>
                <a:spcPct val="20000"/>
              </a:spcBef>
              <a:spcAft>
                <a:spcPct val="20000"/>
              </a:spcAft>
              <a:buClr>
                <a:schemeClr val="bg1"/>
              </a:buClr>
              <a:buSzPct val="75000"/>
              <a:buFont typeface="Wingdings" panose="05000000000000000000" pitchFamily="2" charset="2"/>
              <a:buChar char="n"/>
              <a:defRPr kumimoji="1" sz="2400" b="1">
                <a:solidFill>
                  <a:schemeClr val="bg2"/>
                </a:solidFill>
                <a:latin typeface="华文细黑" panose="02010600040101010101" pitchFamily="2" charset="-122"/>
                <a:ea typeface="华文细黑" panose="02010600040101010101" pitchFamily="2" charset="-122"/>
              </a:defRPr>
            </a:lvl1pPr>
            <a:lvl2pPr marL="742950" indent="-285750">
              <a:spcBef>
                <a:spcPct val="20000"/>
              </a:spcBef>
              <a:spcAft>
                <a:spcPct val="20000"/>
              </a:spcAft>
              <a:buClr>
                <a:srgbClr val="669900"/>
              </a:buClr>
              <a:buSzPct val="60000"/>
              <a:buFont typeface="Wingdings" panose="05000000000000000000" pitchFamily="2" charset="2"/>
              <a:buChar char="u"/>
              <a:defRPr kumimoji="1" sz="2000" b="1">
                <a:solidFill>
                  <a:schemeClr val="bg2"/>
                </a:solidFill>
                <a:latin typeface="华文细黑" panose="02010600040101010101" pitchFamily="2" charset="-122"/>
                <a:ea typeface="华文细黑" panose="02010600040101010101" pitchFamily="2" charset="-122"/>
              </a:defRPr>
            </a:lvl2pPr>
            <a:lvl3pPr marL="1143000" indent="-228600">
              <a:spcBef>
                <a:spcPct val="20000"/>
              </a:spcBef>
              <a:spcAft>
                <a:spcPct val="20000"/>
              </a:spcAft>
              <a:buClr>
                <a:srgbClr val="003366"/>
              </a:buClr>
              <a:buSzPct val="60000"/>
              <a:buFont typeface="Wingdings" panose="05000000000000000000" pitchFamily="2" charset="2"/>
              <a:buChar char="p"/>
              <a:defRPr kumimoji="1" sz="2000" b="1">
                <a:solidFill>
                  <a:srgbClr val="3333CC"/>
                </a:solidFill>
                <a:latin typeface="华文细黑" panose="02010600040101010101" pitchFamily="2" charset="-122"/>
                <a:ea typeface="华文细黑" panose="02010600040101010101" pitchFamily="2" charset="-122"/>
              </a:defRPr>
            </a:lvl3pPr>
            <a:lvl4pPr marL="16002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1440180" rtl="0" eaLnBrk="1" fontAlgn="base" latinLnBrk="0" hangingPunct="1">
              <a:lnSpc>
                <a:spcPct val="150000"/>
              </a:lnSpc>
              <a:spcBef>
                <a:spcPct val="0"/>
              </a:spcBef>
              <a:spcAft>
                <a:spcPct val="0"/>
              </a:spcAft>
              <a:buClrTx/>
              <a:buSzTx/>
              <a:buFontTx/>
              <a:buNone/>
              <a:defRPr/>
            </a:pPr>
            <a:r>
              <a:rPr kumimoji="1" lang="zh-CN" altLang="en-US" sz="1800" b="1"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国家重点研发计划                       “科技冬奥”重点专项</a:t>
            </a:r>
          </a:p>
        </p:txBody>
      </p:sp>
      <p:cxnSp>
        <p:nvCxnSpPr>
          <p:cNvPr id="5" name="直接连接符 4"/>
          <p:cNvCxnSpPr/>
          <p:nvPr/>
        </p:nvCxnSpPr>
        <p:spPr>
          <a:xfrm>
            <a:off x="3059832" y="980728"/>
            <a:ext cx="54726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txBox="1"/>
          <p:nvPr/>
        </p:nvSpPr>
        <p:spPr>
          <a:xfrm>
            <a:off x="755576" y="3483601"/>
            <a:ext cx="7776864" cy="45719"/>
          </a:xfrm>
          <a:prstGeom prst="rect">
            <a:avLst/>
          </a:prstGeom>
          <a:solidFill>
            <a:schemeClr val="accent1">
              <a:lumMod val="75000"/>
            </a:schemeClr>
          </a:solidFill>
          <a:ln>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base" latinLnBrk="0" hangingPunct="1">
              <a:lnSpc>
                <a:spcPct val="90000"/>
              </a:lnSpc>
              <a:spcBef>
                <a:spcPct val="0"/>
              </a:spcBef>
              <a:spcAft>
                <a:spcPct val="0"/>
              </a:spcAft>
              <a:buClrTx/>
              <a:buSzTx/>
              <a:buFontTx/>
              <a:buNone/>
              <a:defRPr/>
            </a:pPr>
            <a:endParaRPr kumimoji="0" lang="zh-CN" altLang="en-US" sz="6260" b="1" i="0" u="none" strike="noStrike" kern="1200" cap="none" spc="0" normalizeH="0" baseline="0" noProof="0" dirty="0">
              <a:ln>
                <a:solidFill>
                  <a:srgbClr val="01544A"/>
                </a:solidFill>
              </a:ln>
              <a:solidFill>
                <a:prstClr val="white"/>
              </a:solidFill>
              <a:effectLst/>
              <a:uLnTx/>
              <a:uFillTx/>
              <a:latin typeface="微软雅黑" panose="020B0503020204020204" pitchFamily="34" charset="-122"/>
              <a:ea typeface="微软雅黑" panose="020B0503020204020204" pitchFamily="34" charset="-122"/>
              <a:cs typeface="+mj-cs"/>
            </a:endParaRPr>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6987" y="5612676"/>
            <a:ext cx="1314042" cy="1217676"/>
          </a:xfrm>
          <a:prstGeom prst="rect">
            <a:avLst/>
          </a:prstGeom>
        </p:spPr>
      </p:pic>
    </p:spTree>
    <p:custDataLst>
      <p:tags r:id="rId1"/>
    </p:custData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Box 88"/>
          <p:cNvSpPr txBox="1"/>
          <p:nvPr/>
        </p:nvSpPr>
        <p:spPr>
          <a:xfrm>
            <a:off x="636806" y="123756"/>
            <a:ext cx="1806575" cy="523220"/>
          </a:xfrm>
          <a:prstGeom prst="rect">
            <a:avLst/>
          </a:prstGeom>
          <a:noFill/>
        </p:spPr>
        <p:txBody>
          <a:bodyPr wrap="square">
            <a:spAutoFit/>
          </a:bodyPr>
          <a:lstStyle/>
          <a:p>
            <a:pPr marL="0" marR="0" lvl="0" indent="0" algn="ctr" defTabSz="144018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目      录</a:t>
            </a:r>
          </a:p>
        </p:txBody>
      </p:sp>
      <p:grpSp>
        <p:nvGrpSpPr>
          <p:cNvPr id="26627" name="组合 2"/>
          <p:cNvGrpSpPr/>
          <p:nvPr/>
        </p:nvGrpSpPr>
        <p:grpSpPr bwMode="auto">
          <a:xfrm>
            <a:off x="2339752" y="2060848"/>
            <a:ext cx="4576544" cy="1783209"/>
            <a:chOff x="2441245" y="1501401"/>
            <a:chExt cx="4577582" cy="1783388"/>
          </a:xfrm>
        </p:grpSpPr>
        <p:cxnSp>
          <p:nvCxnSpPr>
            <p:cNvPr id="86" name="直接连接符 85"/>
            <p:cNvCxnSpPr/>
            <p:nvPr/>
          </p:nvCxnSpPr>
          <p:spPr bwMode="auto">
            <a:xfrm>
              <a:off x="2448965" y="1501401"/>
              <a:ext cx="456986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bwMode="auto">
            <a:xfrm>
              <a:off x="2441245" y="2348591"/>
              <a:ext cx="456986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任意多边形 115"/>
            <p:cNvSpPr/>
            <p:nvPr/>
          </p:nvSpPr>
          <p:spPr bwMode="auto">
            <a:xfrm>
              <a:off x="2448965" y="1523627"/>
              <a:ext cx="544636" cy="685869"/>
            </a:xfrm>
            <a:custGeom>
              <a:avLst/>
              <a:gdLst>
                <a:gd name="connsiteX0" fmla="*/ 251680 w 638591"/>
                <a:gd name="connsiteY0" fmla="*/ 1 h 773823"/>
                <a:gd name="connsiteX1" fmla="*/ 638591 w 638591"/>
                <a:gd name="connsiteY1" fmla="*/ 386912 h 773823"/>
                <a:gd name="connsiteX2" fmla="*/ 251680 w 638591"/>
                <a:gd name="connsiteY2" fmla="*/ 773822 h 773823"/>
                <a:gd name="connsiteX3" fmla="*/ 0 w 638591"/>
                <a:gd name="connsiteY3" fmla="*/ 0 h 773823"/>
                <a:gd name="connsiteX4" fmla="*/ 251679 w 638591"/>
                <a:gd name="connsiteY4" fmla="*/ 0 h 773823"/>
                <a:gd name="connsiteX5" fmla="*/ 251679 w 638591"/>
                <a:gd name="connsiteY5" fmla="*/ 773823 h 773823"/>
                <a:gd name="connsiteX6" fmla="*/ 0 w 638591"/>
                <a:gd name="connsiteY6" fmla="*/ 773823 h 77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591" h="773823">
                  <a:moveTo>
                    <a:pt x="251680" y="1"/>
                  </a:moveTo>
                  <a:lnTo>
                    <a:pt x="638591" y="386912"/>
                  </a:lnTo>
                  <a:lnTo>
                    <a:pt x="251680" y="773822"/>
                  </a:lnTo>
                  <a:close/>
                  <a:moveTo>
                    <a:pt x="0" y="0"/>
                  </a:moveTo>
                  <a:lnTo>
                    <a:pt x="251679" y="0"/>
                  </a:lnTo>
                  <a:lnTo>
                    <a:pt x="251679" y="773823"/>
                  </a:lnTo>
                  <a:lnTo>
                    <a:pt x="0" y="77382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132923" bIns="0" anchor="ctr">
              <a:normAutofit/>
            </a:bodyPr>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en-US" altLang="zh-CN" sz="1800" b="1"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FontAwesome"/>
                  <a:sym typeface="+mn-ea"/>
                </a:rPr>
                <a:t>1</a:t>
              </a:r>
            </a:p>
          </p:txBody>
        </p:sp>
        <p:sp>
          <p:nvSpPr>
            <p:cNvPr id="117" name="任意多边形 116"/>
            <p:cNvSpPr/>
            <p:nvPr/>
          </p:nvSpPr>
          <p:spPr bwMode="auto">
            <a:xfrm>
              <a:off x="2441245" y="2476784"/>
              <a:ext cx="544636" cy="684281"/>
            </a:xfrm>
            <a:custGeom>
              <a:avLst/>
              <a:gdLst>
                <a:gd name="connsiteX0" fmla="*/ 251680 w 638591"/>
                <a:gd name="connsiteY0" fmla="*/ 1 h 773823"/>
                <a:gd name="connsiteX1" fmla="*/ 638591 w 638591"/>
                <a:gd name="connsiteY1" fmla="*/ 386913 h 773823"/>
                <a:gd name="connsiteX2" fmla="*/ 251680 w 638591"/>
                <a:gd name="connsiteY2" fmla="*/ 773822 h 773823"/>
                <a:gd name="connsiteX3" fmla="*/ 0 w 638591"/>
                <a:gd name="connsiteY3" fmla="*/ 0 h 773823"/>
                <a:gd name="connsiteX4" fmla="*/ 251679 w 638591"/>
                <a:gd name="connsiteY4" fmla="*/ 0 h 773823"/>
                <a:gd name="connsiteX5" fmla="*/ 251679 w 638591"/>
                <a:gd name="connsiteY5" fmla="*/ 773823 h 773823"/>
                <a:gd name="connsiteX6" fmla="*/ 0 w 638591"/>
                <a:gd name="connsiteY6" fmla="*/ 773823 h 77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591" h="773823">
                  <a:moveTo>
                    <a:pt x="251680" y="1"/>
                  </a:moveTo>
                  <a:lnTo>
                    <a:pt x="638591" y="386913"/>
                  </a:lnTo>
                  <a:lnTo>
                    <a:pt x="251680" y="773822"/>
                  </a:lnTo>
                  <a:close/>
                  <a:moveTo>
                    <a:pt x="0" y="0"/>
                  </a:moveTo>
                  <a:lnTo>
                    <a:pt x="251679" y="0"/>
                  </a:lnTo>
                  <a:lnTo>
                    <a:pt x="251679" y="773823"/>
                  </a:lnTo>
                  <a:lnTo>
                    <a:pt x="0" y="773823"/>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132923" bIns="0" anchor="ctr">
              <a:normAutofit/>
            </a:bodyPr>
            <a:lstStyle/>
            <a:p>
              <a:pPr marL="0" marR="0" lvl="0" indent="0" algn="ctr" defTabSz="1440180" rtl="0" eaLnBrk="1" fontAlgn="base" latinLnBrk="0" hangingPunct="1">
                <a:lnSpc>
                  <a:spcPct val="150000"/>
                </a:lnSpc>
                <a:spcBef>
                  <a:spcPct val="0"/>
                </a:spcBef>
                <a:spcAft>
                  <a:spcPct val="0"/>
                </a:spcAft>
                <a:buClrTx/>
                <a:buSzTx/>
                <a:buFontTx/>
                <a:buNone/>
                <a:defRPr/>
              </a:pPr>
              <a:r>
                <a:rPr kumimoji="0" lang="en-US" altLang="zh-CN" sz="1800" b="1"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FontAwesome"/>
                  <a:sym typeface="+mn-ea"/>
                </a:rPr>
                <a:t>2</a:t>
              </a:r>
            </a:p>
          </p:txBody>
        </p:sp>
        <p:sp>
          <p:nvSpPr>
            <p:cNvPr id="120" name="矩形 119"/>
            <p:cNvSpPr/>
            <p:nvPr/>
          </p:nvSpPr>
          <p:spPr bwMode="auto">
            <a:xfrm>
              <a:off x="2982440" y="1541347"/>
              <a:ext cx="3791810" cy="581115"/>
            </a:xfrm>
            <a:prstGeom prst="rect">
              <a:avLst/>
            </a:prstGeom>
          </p:spPr>
          <p:txBody>
            <a:bodyPr>
              <a:spAutoFit/>
            </a:bodyPr>
            <a:lstStyle/>
            <a:p>
              <a:pPr marL="0" marR="0" lvl="0" indent="0" algn="ctr" defTabSz="1440180" rtl="0" eaLnBrk="1" fontAlgn="base" latinLnBrk="0" hangingPunct="1">
                <a:lnSpc>
                  <a:spcPct val="150000"/>
                </a:lnSpc>
                <a:spcBef>
                  <a:spcPct val="0"/>
                </a:spcBef>
                <a:spcAft>
                  <a:spcPct val="0"/>
                </a:spcAft>
                <a:buClrTx/>
                <a:buSzTx/>
                <a:buFontTx/>
                <a:buNone/>
                <a:defRPr/>
              </a:pPr>
              <a:r>
                <a:rPr kumimoji="0" lang="zh-CN" altLang="en-US" sz="2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sym typeface="+mn-ea"/>
                </a:rPr>
                <a:t>实现方式</a:t>
              </a:r>
            </a:p>
          </p:txBody>
        </p:sp>
        <p:sp>
          <p:nvSpPr>
            <p:cNvPr id="2" name="矩形 1"/>
            <p:cNvSpPr/>
            <p:nvPr/>
          </p:nvSpPr>
          <p:spPr bwMode="auto">
            <a:xfrm>
              <a:off x="2999588" y="2467813"/>
              <a:ext cx="3793399" cy="581115"/>
            </a:xfrm>
            <a:prstGeom prst="rect">
              <a:avLst/>
            </a:prstGeom>
          </p:spPr>
          <p:txBody>
            <a:bodyPr>
              <a:spAutoFit/>
            </a:bodyPr>
            <a:lstStyle/>
            <a:p>
              <a:pPr marL="0" marR="0" lvl="0" indent="0" algn="ctr" defTabSz="1440180" rtl="0" eaLnBrk="1" fontAlgn="base" latinLnBrk="0" hangingPunct="1">
                <a:lnSpc>
                  <a:spcPct val="150000"/>
                </a:lnSpc>
                <a:spcBef>
                  <a:spcPct val="0"/>
                </a:spcBef>
                <a:spcAft>
                  <a:spcPct val="0"/>
                </a:spcAft>
                <a:buClrTx/>
                <a:buSzTx/>
                <a:buFontTx/>
                <a:buNone/>
                <a:defRPr/>
              </a:pPr>
              <a:r>
                <a:rPr kumimoji="0" lang="zh-CN" altLang="en-US" sz="24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实验结果</a:t>
              </a:r>
            </a:p>
          </p:txBody>
        </p:sp>
        <p:cxnSp>
          <p:nvCxnSpPr>
            <p:cNvPr id="84" name="直接连接符 83"/>
            <p:cNvCxnSpPr/>
            <p:nvPr/>
          </p:nvCxnSpPr>
          <p:spPr bwMode="auto">
            <a:xfrm>
              <a:off x="2448965" y="3284789"/>
              <a:ext cx="456986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232324" y="2895898"/>
            <a:ext cx="5610051" cy="7429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6F6B"/>
                </a:solidFill>
              </a:ln>
              <a:latin typeface="微软雅黑" panose="020B0503020204020204" pitchFamily="34" charset="-122"/>
              <a:ea typeface="微软雅黑" panose="020B0503020204020204" pitchFamily="34" charset="-122"/>
            </a:endParaRPr>
          </a:p>
        </p:txBody>
      </p:sp>
      <p:sp>
        <p:nvSpPr>
          <p:cNvPr id="9" name="TextBox 1"/>
          <p:cNvSpPr txBox="1"/>
          <p:nvPr/>
        </p:nvSpPr>
        <p:spPr>
          <a:xfrm>
            <a:off x="379413" y="334963"/>
            <a:ext cx="3482975" cy="404812"/>
          </a:xfrm>
          <a:prstGeom prst="rect">
            <a:avLst/>
          </a:prstGeom>
          <a:noFill/>
        </p:spPr>
        <p:txBody>
          <a:bodyPr>
            <a:spAutoFit/>
          </a:bodyPr>
          <a:lstStyle/>
          <a:p>
            <a:pPr defTabSz="1440180">
              <a:defRPr/>
            </a:pPr>
            <a:r>
              <a:rPr lang="zh-CN" altLang="en-US" sz="2030" b="1"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sym typeface="+mn-ea"/>
              </a:rPr>
              <a:t>一、研究方法</a:t>
            </a:r>
          </a:p>
        </p:txBody>
      </p:sp>
      <p:sp>
        <p:nvSpPr>
          <p:cNvPr id="18" name="矩形 17"/>
          <p:cNvSpPr/>
          <p:nvPr/>
        </p:nvSpPr>
        <p:spPr>
          <a:xfrm>
            <a:off x="379413" y="836613"/>
            <a:ext cx="3215072" cy="433196"/>
          </a:xfrm>
          <a:prstGeom prst="rect">
            <a:avLst/>
          </a:prstGeom>
        </p:spPr>
        <p:txBody>
          <a:bodyPr wrap="square">
            <a:spAutoFit/>
          </a:bodyPr>
          <a:lstStyle/>
          <a:p>
            <a:pPr defTabSz="914400" eaLnBrk="1" fontAlgn="auto" hangingPunct="1">
              <a:spcBef>
                <a:spcPts val="0"/>
              </a:spcBef>
              <a:spcAft>
                <a:spcPts val="0"/>
              </a:spcAft>
              <a:defRPr/>
            </a:pPr>
            <a:r>
              <a:rPr lang="zh-CN" altLang="en-US" sz="2215" b="1" dirty="0">
                <a:latin typeface="微软雅黑" panose="020B0503020204020204" pitchFamily="34" charset="-122"/>
                <a:ea typeface="微软雅黑" panose="020B0503020204020204" pitchFamily="34" charset="-122"/>
                <a:cs typeface="Times New Roman" panose="02020603050405020304" pitchFamily="18" charset="0"/>
                <a:sym typeface="+mn-ea"/>
              </a:rPr>
              <a:t>简介</a:t>
            </a:r>
            <a:endParaRPr lang="zh-CN"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28676" name="TextBox 43"/>
          <p:cNvSpPr txBox="1">
            <a:spLocks noChangeArrowheads="1"/>
          </p:cNvSpPr>
          <p:nvPr/>
        </p:nvSpPr>
        <p:spPr bwMode="auto">
          <a:xfrm>
            <a:off x="195382" y="1283990"/>
            <a:ext cx="8781941" cy="3081114"/>
          </a:xfrm>
          <a:prstGeom prst="rect">
            <a:avLst/>
          </a:prstGeom>
          <a:noFill/>
          <a:ln w="9525">
            <a:noFill/>
            <a:miter lim="800000"/>
            <a:headEnd/>
            <a:tailEnd/>
          </a:ln>
        </p:spPr>
        <p:txBody>
          <a:bodyPr anchor="ctr"/>
          <a:lstStyle/>
          <a:p>
            <a:pPr lvl="0">
              <a:buSzPts val="1000"/>
              <a:tabLst>
                <a:tab pos="457200" algn="l"/>
              </a:tabLst>
            </a:pPr>
            <a:r>
              <a:rPr lang="zh-CN" altLang="en-US" sz="1800" kern="0" dirty="0">
                <a:solidFill>
                  <a:srgbClr val="000000"/>
                </a:solidFill>
                <a:latin typeface="微软雅黑" panose="020B0503020204020204" pitchFamily="34" charset="-122"/>
                <a:ea typeface="微软雅黑" panose="020B0503020204020204" pitchFamily="34" charset="-122"/>
                <a:cs typeface="Segoe UI" panose="020B0502040204020203" pitchFamily="34" charset="0"/>
              </a:rPr>
              <a:t>       联邦学习可以达到集中式模型的效果，而不会损害多个参与者的数据隐私。虽然取得了成功，但它没有纳入每个参与者独立设计自己的模型的情况。在这篇文章中，作者使用迁移学习和知识蒸馏来开发一个通用框架，每个节点不仅拥有他们的私有数据，而且还拥有独特的设计模型时，该框架也能实现联邦学习。在</a:t>
            </a:r>
            <a:r>
              <a:rPr lang="en-US" altLang="zh-CN" sz="1800" kern="0" dirty="0">
                <a:solidFill>
                  <a:srgbClr val="000000"/>
                </a:solidFill>
                <a:latin typeface="微软雅黑" panose="020B0503020204020204" pitchFamily="34" charset="-122"/>
                <a:ea typeface="微软雅黑" panose="020B0503020204020204" pitchFamily="34" charset="-122"/>
                <a:cs typeface="Segoe UI" panose="020B0502040204020203" pitchFamily="34" charset="0"/>
              </a:rPr>
              <a:t>MNIST/FEMNIST</a:t>
            </a:r>
            <a:r>
              <a:rPr lang="zh-CN" altLang="en-US" sz="1800" kern="0" dirty="0">
                <a:solidFill>
                  <a:srgbClr val="000000"/>
                </a:solidFill>
                <a:latin typeface="微软雅黑" panose="020B0503020204020204" pitchFamily="34" charset="-122"/>
                <a:ea typeface="微软雅黑" panose="020B0503020204020204" pitchFamily="34" charset="-122"/>
                <a:cs typeface="Segoe UI" panose="020B0502040204020203" pitchFamily="34" charset="0"/>
              </a:rPr>
              <a:t>数据集和</a:t>
            </a:r>
            <a:r>
              <a:rPr lang="en-US" altLang="zh-CN" sz="1800" kern="0" dirty="0">
                <a:solidFill>
                  <a:srgbClr val="000000"/>
                </a:solidFill>
                <a:latin typeface="微软雅黑" panose="020B0503020204020204" pitchFamily="34" charset="-122"/>
                <a:ea typeface="微软雅黑" panose="020B0503020204020204" pitchFamily="34" charset="-122"/>
                <a:cs typeface="Segoe UI" panose="020B0502040204020203" pitchFamily="34" charset="0"/>
              </a:rPr>
              <a:t>CIFAR10/CIFAR100</a:t>
            </a:r>
            <a:r>
              <a:rPr lang="zh-CN" altLang="en-US" sz="1800" kern="0" dirty="0">
                <a:solidFill>
                  <a:srgbClr val="000000"/>
                </a:solidFill>
                <a:latin typeface="微软雅黑" panose="020B0503020204020204" pitchFamily="34" charset="-122"/>
                <a:ea typeface="微软雅黑" panose="020B0503020204020204" pitchFamily="34" charset="-122"/>
                <a:cs typeface="Segoe UI" panose="020B0502040204020203" pitchFamily="34" charset="0"/>
              </a:rPr>
              <a:t>数据集上测试了该框架，并观察到所有参与节点模型的性能提升。有</a:t>
            </a:r>
            <a:r>
              <a:rPr lang="en-US" altLang="zh-CN" sz="1800" kern="0" dirty="0">
                <a:solidFill>
                  <a:srgbClr val="000000"/>
                </a:solidFill>
                <a:latin typeface="微软雅黑" panose="020B0503020204020204" pitchFamily="34" charset="-122"/>
                <a:ea typeface="微软雅黑" panose="020B0503020204020204" pitchFamily="34" charset="-122"/>
                <a:cs typeface="Segoe UI" panose="020B0502040204020203" pitchFamily="34" charset="0"/>
              </a:rPr>
              <a:t>10</a:t>
            </a:r>
            <a:r>
              <a:rPr lang="zh-CN" altLang="en-US" sz="1800" kern="0" dirty="0">
                <a:solidFill>
                  <a:srgbClr val="000000"/>
                </a:solidFill>
                <a:latin typeface="微软雅黑" panose="020B0503020204020204" pitchFamily="34" charset="-122"/>
                <a:ea typeface="微软雅黑" panose="020B0503020204020204" pitchFamily="34" charset="-122"/>
                <a:cs typeface="Segoe UI" panose="020B0502040204020203" pitchFamily="34" charset="0"/>
              </a:rPr>
              <a:t>个不同的参与节点，相比于没有协作的情况，每个模型的最终测试精度平均提高了</a:t>
            </a:r>
            <a:r>
              <a:rPr lang="en-US" altLang="zh-CN" sz="1800" kern="0" dirty="0">
                <a:solidFill>
                  <a:srgbClr val="000000"/>
                </a:solidFill>
                <a:latin typeface="微软雅黑" panose="020B0503020204020204" pitchFamily="34" charset="-122"/>
                <a:ea typeface="微软雅黑" panose="020B0503020204020204" pitchFamily="34" charset="-122"/>
                <a:cs typeface="Segoe UI" panose="020B0502040204020203" pitchFamily="34" charset="0"/>
              </a:rPr>
              <a:t>20%</a:t>
            </a:r>
            <a:r>
              <a:rPr lang="zh-CN" altLang="en-US" sz="1800" kern="0" dirty="0">
                <a:solidFill>
                  <a:srgbClr val="000000"/>
                </a:solidFill>
                <a:latin typeface="微软雅黑" panose="020B0503020204020204" pitchFamily="34" charset="-122"/>
                <a:ea typeface="微软雅黑" panose="020B0503020204020204" pitchFamily="34" charset="-122"/>
                <a:cs typeface="Segoe UI" panose="020B0502040204020203" pitchFamily="34" charset="0"/>
              </a:rPr>
              <a:t>，仅比所有私有数据集汇集并直接提供给所有节点训练后的模型的性能低几个百分点。</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lvl="0" algn="l">
              <a:buSzPts val="1000"/>
              <a:tabLst>
                <a:tab pos="457200" algn="l"/>
              </a:tabLst>
            </a:pPr>
            <a:endParaRPr lang="en-US" altLang="zh-CN" sz="1800" b="1" kern="0" dirty="0">
              <a:solidFill>
                <a:srgbClr val="000000"/>
              </a:solidFill>
              <a:effectLst/>
              <a:latin typeface="微软雅黑" panose="020B0503020204020204" pitchFamily="34" charset="-122"/>
              <a:ea typeface="微软雅黑" panose="020B0503020204020204" pitchFamily="34" charset="-122"/>
              <a:cs typeface="Segoe UI" panose="020B0502040204020203" pitchFamily="34" charset="0"/>
            </a:endParaRPr>
          </a:p>
        </p:txBody>
      </p:sp>
      <p:sp>
        <p:nvSpPr>
          <p:cNvPr id="22" name="圆角矩形 21"/>
          <p:cNvSpPr/>
          <p:nvPr/>
        </p:nvSpPr>
        <p:spPr>
          <a:xfrm>
            <a:off x="341313" y="1447800"/>
            <a:ext cx="8501062" cy="1284288"/>
          </a:xfrm>
          <a:prstGeom prst="roundRect">
            <a:avLst>
              <a:gd name="adj" fmla="val 989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440180" eaLnBrk="1" hangingPunct="1">
              <a:defRPr/>
            </a:pPr>
            <a:endParaRPr lang="zh-CN" altLang="en-US">
              <a:latin typeface="微软雅黑" panose="020B0503020204020204" pitchFamily="34" charset="-122"/>
              <a:ea typeface="微软雅黑" panose="020B0503020204020204" pitchFamily="34" charset="-122"/>
            </a:endParaRPr>
          </a:p>
        </p:txBody>
      </p:sp>
      <p:sp>
        <p:nvSpPr>
          <p:cNvPr id="28687" name="灯片编号占位符 1"/>
          <p:cNvSpPr>
            <a:spLocks noGrp="1"/>
          </p:cNvSpPr>
          <p:nvPr>
            <p:ph type="sldNum" sz="quarter" idx="12"/>
          </p:nvPr>
        </p:nvSpPr>
        <p:spPr bwMode="auto">
          <a:xfrm>
            <a:off x="8894763" y="6492875"/>
            <a:ext cx="219075" cy="365125"/>
          </a:xfrm>
          <a:noFill/>
          <a:ln>
            <a:miter lim="800000"/>
          </a:ln>
        </p:spPr>
        <p:txBody>
          <a:bodyPr/>
          <a:lstStyle/>
          <a:p>
            <a:fld id="{9EAAD8E1-1492-421A-9699-97DDC8EC9CB2}" type="slidenum">
              <a:rPr lang="en-US" altLang="zh-CN">
                <a:latin typeface="微软雅黑" panose="020B0503020204020204" pitchFamily="34" charset="-122"/>
                <a:ea typeface="微软雅黑" panose="020B0503020204020204" pitchFamily="34" charset="-122"/>
              </a:rPr>
              <a:t>3</a:t>
            </a:fld>
            <a:endParaRPr lang="en-US" altLang="zh-CN">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232324" y="2895898"/>
            <a:ext cx="5610051" cy="7429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6F6B"/>
                </a:solidFill>
              </a:ln>
              <a:latin typeface="微软雅黑" panose="020B0503020204020204" pitchFamily="34" charset="-122"/>
              <a:ea typeface="微软雅黑" panose="020B0503020204020204" pitchFamily="34" charset="-122"/>
            </a:endParaRPr>
          </a:p>
        </p:txBody>
      </p:sp>
      <p:sp>
        <p:nvSpPr>
          <p:cNvPr id="9" name="TextBox 1"/>
          <p:cNvSpPr txBox="1"/>
          <p:nvPr/>
        </p:nvSpPr>
        <p:spPr>
          <a:xfrm>
            <a:off x="379413" y="334963"/>
            <a:ext cx="3482975" cy="404812"/>
          </a:xfrm>
          <a:prstGeom prst="rect">
            <a:avLst/>
          </a:prstGeom>
          <a:noFill/>
        </p:spPr>
        <p:txBody>
          <a:bodyPr>
            <a:spAutoFit/>
          </a:bodyPr>
          <a:lstStyle/>
          <a:p>
            <a:pPr defTabSz="1440180">
              <a:defRPr/>
            </a:pPr>
            <a:r>
              <a:rPr lang="zh-CN" altLang="en-US" sz="2030" b="1"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sym typeface="+mn-ea"/>
              </a:rPr>
              <a:t>一、研究方法</a:t>
            </a:r>
          </a:p>
        </p:txBody>
      </p:sp>
      <p:sp>
        <p:nvSpPr>
          <p:cNvPr id="18" name="矩形 17"/>
          <p:cNvSpPr/>
          <p:nvPr/>
        </p:nvSpPr>
        <p:spPr>
          <a:xfrm>
            <a:off x="379413" y="836613"/>
            <a:ext cx="3215072" cy="433196"/>
          </a:xfrm>
          <a:prstGeom prst="rect">
            <a:avLst/>
          </a:prstGeom>
        </p:spPr>
        <p:txBody>
          <a:bodyPr wrap="square">
            <a:spAutoFit/>
          </a:bodyPr>
          <a:lstStyle/>
          <a:p>
            <a:pPr defTabSz="914400" eaLnBrk="1" fontAlgn="auto" hangingPunct="1">
              <a:spcBef>
                <a:spcPts val="0"/>
              </a:spcBef>
              <a:spcAft>
                <a:spcPts val="0"/>
              </a:spcAft>
              <a:defRPr/>
            </a:pPr>
            <a:r>
              <a:rPr lang="en-US"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rPr>
              <a:t>1.1 </a:t>
            </a:r>
            <a:r>
              <a:rPr lang="zh-CN" altLang="en-US" sz="2215" b="1" dirty="0">
                <a:latin typeface="微软雅黑" panose="020B0503020204020204" pitchFamily="34" charset="-122"/>
                <a:ea typeface="微软雅黑" panose="020B0503020204020204" pitchFamily="34" charset="-122"/>
                <a:cs typeface="Times New Roman" panose="02020603050405020304" pitchFamily="18" charset="0"/>
                <a:sym typeface="+mn-ea"/>
              </a:rPr>
              <a:t>训练框架</a:t>
            </a:r>
            <a:endParaRPr lang="zh-CN"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28676" name="TextBox 43"/>
          <p:cNvSpPr txBox="1">
            <a:spLocks noChangeArrowheads="1"/>
          </p:cNvSpPr>
          <p:nvPr/>
        </p:nvSpPr>
        <p:spPr bwMode="auto">
          <a:xfrm>
            <a:off x="195382" y="1283990"/>
            <a:ext cx="8781941" cy="1611908"/>
          </a:xfrm>
          <a:prstGeom prst="rect">
            <a:avLst/>
          </a:prstGeom>
          <a:noFill/>
          <a:ln w="9525">
            <a:noFill/>
            <a:miter lim="800000"/>
          </a:ln>
        </p:spPr>
        <p:txBody>
          <a:bodyPr anchor="ctr"/>
          <a:lstStyle/>
          <a:p>
            <a:pPr indent="457200" algn="just" defTabSz="685800" eaLnBrk="1">
              <a:lnSpc>
                <a:spcPct val="130000"/>
              </a:lnSpc>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cs typeface="FontAwesome"/>
              </a:rPr>
              <a:t>图</a:t>
            </a:r>
            <a:r>
              <a:rPr lang="en-US" altLang="zh-CN" sz="1800" dirty="0">
                <a:latin typeface="微软雅黑" panose="020B0503020204020204" pitchFamily="34" charset="-122"/>
                <a:ea typeface="微软雅黑" panose="020B0503020204020204" pitchFamily="34" charset="-122"/>
                <a:cs typeface="FontAwesome"/>
              </a:rPr>
              <a:t>1</a:t>
            </a:r>
            <a:r>
              <a:rPr lang="zh-CN" altLang="en-US" sz="1800" dirty="0">
                <a:latin typeface="微软雅黑" panose="020B0503020204020204" pitchFamily="34" charset="-122"/>
                <a:ea typeface="微软雅黑" panose="020B0503020204020204" pitchFamily="34" charset="-122"/>
                <a:cs typeface="FontAwesome"/>
              </a:rPr>
              <a:t>是异构联邦学习的通用框架。每个节点都拥有一个私有数据集和一个相互独立设计的模型。为了在不泄露数据的情况下进行通信和协作，节点需要将他们学到的知识转换为某种标准形式。中央服务器收集这些知识，计算出这些网络的一致性分布。翻译器用来实现知识蒸馏。</a:t>
            </a:r>
          </a:p>
        </p:txBody>
      </p:sp>
      <p:sp>
        <p:nvSpPr>
          <p:cNvPr id="22" name="圆角矩形 21"/>
          <p:cNvSpPr/>
          <p:nvPr/>
        </p:nvSpPr>
        <p:spPr>
          <a:xfrm>
            <a:off x="341313" y="1447800"/>
            <a:ext cx="8501062" cy="1284288"/>
          </a:xfrm>
          <a:prstGeom prst="roundRect">
            <a:avLst>
              <a:gd name="adj" fmla="val 989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440180" eaLnBrk="1" hangingPunct="1">
              <a:defRPr/>
            </a:pPr>
            <a:endParaRPr lang="zh-CN" altLang="en-US">
              <a:latin typeface="微软雅黑" panose="020B0503020204020204" pitchFamily="34" charset="-122"/>
              <a:ea typeface="微软雅黑" panose="020B0503020204020204" pitchFamily="34" charset="-122"/>
            </a:endParaRPr>
          </a:p>
        </p:txBody>
      </p:sp>
      <p:sp>
        <p:nvSpPr>
          <p:cNvPr id="28687" name="灯片编号占位符 1"/>
          <p:cNvSpPr>
            <a:spLocks noGrp="1"/>
          </p:cNvSpPr>
          <p:nvPr>
            <p:ph type="sldNum" sz="quarter" idx="12"/>
          </p:nvPr>
        </p:nvSpPr>
        <p:spPr bwMode="auto">
          <a:xfrm>
            <a:off x="8894763" y="6492875"/>
            <a:ext cx="219075" cy="365125"/>
          </a:xfrm>
          <a:noFill/>
          <a:ln>
            <a:miter lim="800000"/>
          </a:ln>
        </p:spPr>
        <p:txBody>
          <a:bodyPr/>
          <a:lstStyle/>
          <a:p>
            <a:fld id="{9EAAD8E1-1492-421A-9699-97DDC8EC9CB2}" type="slidenum">
              <a:rPr lang="en-US" altLang="zh-CN">
                <a:latin typeface="微软雅黑" panose="020B0503020204020204" pitchFamily="34" charset="-122"/>
                <a:ea typeface="微软雅黑" panose="020B0503020204020204" pitchFamily="34" charset="-122"/>
              </a:rPr>
              <a:t>4</a:t>
            </a:fld>
            <a:endParaRPr lang="en-US" altLang="zh-CN">
              <a:latin typeface="微软雅黑" panose="020B0503020204020204" pitchFamily="34" charset="-122"/>
              <a:ea typeface="微软雅黑" panose="020B0503020204020204" pitchFamily="34" charset="-122"/>
            </a:endParaRPr>
          </a:p>
        </p:txBody>
      </p:sp>
      <p:sp>
        <p:nvSpPr>
          <p:cNvPr id="8" name="文本框 99"/>
          <p:cNvSpPr txBox="1">
            <a:spLocks noChangeArrowheads="1"/>
          </p:cNvSpPr>
          <p:nvPr/>
        </p:nvSpPr>
        <p:spPr bwMode="auto">
          <a:xfrm>
            <a:off x="3030033" y="6437194"/>
            <a:ext cx="28889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latin typeface="微软雅黑" panose="020B0503020204020204" pitchFamily="34" charset="-122"/>
                <a:ea typeface="微软雅黑" panose="020B0503020204020204" pitchFamily="34" charset="-122"/>
              </a:rPr>
              <a:t>图</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 异构联邦学习的通用框架</a:t>
            </a:r>
          </a:p>
        </p:txBody>
      </p:sp>
      <p:pic>
        <p:nvPicPr>
          <p:cNvPr id="10" name="图片 9">
            <a:extLst>
              <a:ext uri="{FF2B5EF4-FFF2-40B4-BE49-F238E27FC236}">
                <a16:creationId xmlns:a16="http://schemas.microsoft.com/office/drawing/2014/main" id="{F07322AA-0E1D-4000-82FC-2B6F85A42A91}"/>
              </a:ext>
            </a:extLst>
          </p:cNvPr>
          <p:cNvPicPr>
            <a:picLocks noChangeAspect="1"/>
          </p:cNvPicPr>
          <p:nvPr/>
        </p:nvPicPr>
        <p:blipFill>
          <a:blip r:embed="rId3"/>
          <a:stretch>
            <a:fillRect/>
          </a:stretch>
        </p:blipFill>
        <p:spPr>
          <a:xfrm>
            <a:off x="2375756" y="2817143"/>
            <a:ext cx="4392488" cy="345624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232324" y="2895898"/>
            <a:ext cx="5610051" cy="7429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6F6B"/>
                </a:solidFill>
              </a:ln>
              <a:latin typeface="微软雅黑" panose="020B0503020204020204" pitchFamily="34" charset="-122"/>
              <a:ea typeface="微软雅黑" panose="020B0503020204020204" pitchFamily="34" charset="-122"/>
            </a:endParaRPr>
          </a:p>
        </p:txBody>
      </p:sp>
      <p:sp>
        <p:nvSpPr>
          <p:cNvPr id="9" name="TextBox 1"/>
          <p:cNvSpPr txBox="1"/>
          <p:nvPr/>
        </p:nvSpPr>
        <p:spPr>
          <a:xfrm>
            <a:off x="379413" y="334963"/>
            <a:ext cx="3482975" cy="404812"/>
          </a:xfrm>
          <a:prstGeom prst="rect">
            <a:avLst/>
          </a:prstGeom>
          <a:noFill/>
        </p:spPr>
        <p:txBody>
          <a:bodyPr>
            <a:spAutoFit/>
          </a:bodyPr>
          <a:lstStyle/>
          <a:p>
            <a:pPr defTabSz="1440180">
              <a:defRPr/>
            </a:pPr>
            <a:r>
              <a:rPr lang="zh-CN" altLang="en-US" sz="2030" b="1"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sym typeface="+mn-ea"/>
              </a:rPr>
              <a:t>一、研究方法</a:t>
            </a:r>
          </a:p>
        </p:txBody>
      </p:sp>
      <p:sp>
        <p:nvSpPr>
          <p:cNvPr id="18" name="矩形 17"/>
          <p:cNvSpPr/>
          <p:nvPr/>
        </p:nvSpPr>
        <p:spPr>
          <a:xfrm>
            <a:off x="379412" y="836613"/>
            <a:ext cx="4552627" cy="433196"/>
          </a:xfrm>
          <a:prstGeom prst="rect">
            <a:avLst/>
          </a:prstGeom>
        </p:spPr>
        <p:txBody>
          <a:bodyPr wrap="square">
            <a:spAutoFit/>
          </a:bodyPr>
          <a:lstStyle/>
          <a:p>
            <a:pPr defTabSz="914400" eaLnBrk="1" fontAlgn="auto" hangingPunct="1">
              <a:spcBef>
                <a:spcPts val="0"/>
              </a:spcBef>
              <a:spcAft>
                <a:spcPts val="0"/>
              </a:spcAft>
              <a:defRPr/>
            </a:pPr>
            <a:r>
              <a:rPr lang="en-US"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rPr>
              <a:t>1.2 </a:t>
            </a:r>
            <a:r>
              <a:rPr lang="zh-CN" altLang="en-US" sz="2215" b="1" dirty="0">
                <a:latin typeface="微软雅黑" panose="020B0503020204020204" pitchFamily="34" charset="-122"/>
                <a:ea typeface="微软雅黑" panose="020B0503020204020204" pitchFamily="34" charset="-122"/>
                <a:cs typeface="Times New Roman" panose="02020603050405020304" pitchFamily="18" charset="0"/>
                <a:sym typeface="+mn-ea"/>
              </a:rPr>
              <a:t>实现方式</a:t>
            </a:r>
            <a:endParaRPr lang="zh-CN"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mc:AlternateContent xmlns:mc="http://schemas.openxmlformats.org/markup-compatibility/2006">
        <mc:Choice xmlns:a14="http://schemas.microsoft.com/office/drawing/2010/main" Requires="a14">
          <p:sp>
            <p:nvSpPr>
              <p:cNvPr id="28676" name="TextBox 43"/>
              <p:cNvSpPr txBox="1">
                <a:spLocks noChangeArrowheads="1"/>
              </p:cNvSpPr>
              <p:nvPr/>
            </p:nvSpPr>
            <p:spPr bwMode="auto">
              <a:xfrm>
                <a:off x="195382" y="1283990"/>
                <a:ext cx="8781941" cy="2354858"/>
              </a:xfrm>
              <a:prstGeom prst="rect">
                <a:avLst/>
              </a:prstGeom>
              <a:noFill/>
              <a:ln w="9525">
                <a:noFill/>
                <a:miter lim="800000"/>
                <a:headEnd/>
                <a:tailEnd/>
              </a:ln>
            </p:spPr>
            <p:txBody>
              <a:bodyPr anchor="ctr"/>
              <a:lstStyle/>
              <a:p>
                <a:pPr algn="just" defTabSz="685800" eaLnBrk="1">
                  <a:lnSpc>
                    <a:spcPct val="130000"/>
                  </a:lnSpc>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        联邦学习过程中有</a:t>
                </a:r>
                <a14:m>
                  <m:oMath xmlns:m="http://schemas.openxmlformats.org/officeDocument/2006/math">
                    <m:r>
                      <a:rPr lang="en-US" altLang="zh-CN" sz="1800" i="1" kern="100" dirty="0" smtClean="0">
                        <a:latin typeface="Cambria Math" panose="02040503050406030204" pitchFamily="18" charset="0"/>
                        <a:ea typeface="微软雅黑" panose="020B0503020204020204" pitchFamily="34" charset="-122"/>
                        <a:cs typeface="Times New Roman" panose="02020603050405020304" pitchFamily="18" charset="0"/>
                      </a:rPr>
                      <m:t>𝑚</m:t>
                    </m:r>
                  </m:oMath>
                </a14:m>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个参与节点。每个节点都有一个非常小的标签数据集</a:t>
                </a:r>
                <a:endParaRPr lang="en-US"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defTabSz="685800" eaLnBrk="1">
                  <a:lnSpc>
                    <a:spcPct val="130000"/>
                  </a:lnSpc>
                </a:pPr>
                <a14:m>
                  <m:oMath xmlns:m="http://schemas.openxmlformats.org/officeDocument/2006/math">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kern="100" smtClean="0">
                            <a:latin typeface="Cambria Math" panose="02040503050406030204" pitchFamily="18" charset="0"/>
                            <a:ea typeface="Cambria Math" panose="02040503050406030204" pitchFamily="18" charset="0"/>
                            <a:cs typeface="Times New Roman" panose="02020603050405020304" pitchFamily="18" charset="0"/>
                          </a:rPr>
                          <m:t>𝐷</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𝑘</m:t>
                        </m:r>
                      </m:sub>
                    </m:sSub>
                    <m:r>
                      <a:rPr lang="en-US" altLang="zh-CN" sz="1800" b="0" i="1" kern="100" smtClean="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dirty="0">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dirty="0">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𝑖</m:t>
                            </m:r>
                          </m:sub>
                          <m:sup>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𝑘</m:t>
                            </m:r>
                          </m:sup>
                        </m:sSubSup>
                        <m:r>
                          <a:rPr lang="en-US" altLang="zh-CN" sz="1800" i="1" kern="100" dirty="0">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𝑖</m:t>
                            </m:r>
                          </m:sub>
                        </m:sSub>
                        <m:r>
                          <a:rPr lang="en-US" altLang="zh-CN" sz="1800" i="1" kern="100" dirty="0">
                            <a:latin typeface="Cambria Math" panose="02040503050406030204" pitchFamily="18" charset="0"/>
                            <a:ea typeface="微软雅黑" panose="020B0503020204020204" pitchFamily="34" charset="-122"/>
                            <a:cs typeface="Times New Roman" panose="02020603050405020304" pitchFamily="18" charset="0"/>
                          </a:rPr>
                          <m:t>)}</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b="0" i="1" kern="100" smtClean="0">
                            <a:latin typeface="Cambria Math" panose="02040503050406030204" pitchFamily="18" charset="0"/>
                            <a:ea typeface="等线" panose="02010600030101010101" pitchFamily="2" charset="-122"/>
                            <a:cs typeface="Times New Roman" panose="02020603050405020304" pitchFamily="18" charset="0"/>
                          </a:rPr>
                          <m:t>=1</m:t>
                        </m:r>
                      </m:sub>
                      <m:sup>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kern="100" smtClean="0">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𝑘</m:t>
                            </m:r>
                          </m:sub>
                        </m:sSub>
                      </m:sup>
                    </m:sSubSup>
                  </m:oMath>
                </a14:m>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，它可以是同一分布，也可以不是同一分布。还有一个大型公共数据集</a:t>
                </a:r>
                <a14:m>
                  <m:oMath xmlns:m="http://schemas.openxmlformats.org/officeDocument/2006/math">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𝐷</m:t>
                        </m:r>
                      </m:e>
                      <m:sub>
                        <m:r>
                          <a:rPr lang="en-US" altLang="zh-CN" sz="1800" b="0" i="1" kern="100" smtClean="0">
                            <a:latin typeface="Cambria Math" panose="02040503050406030204" pitchFamily="18" charset="0"/>
                            <a:ea typeface="Cambria Math" panose="02040503050406030204" pitchFamily="18" charset="0"/>
                            <a:cs typeface="Times New Roman" panose="02020603050405020304" pitchFamily="18" charset="0"/>
                          </a:rPr>
                          <m:t>0</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dirty="0">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dirty="0">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𝑖</m:t>
                            </m:r>
                          </m:sub>
                          <m:sup>
                            <m:r>
                              <a:rPr lang="en-US" altLang="zh-CN" sz="1800" b="0" i="1" kern="100" smtClean="0">
                                <a:latin typeface="Cambria Math" panose="02040503050406030204" pitchFamily="18" charset="0"/>
                                <a:ea typeface="等线" panose="02010600030101010101" pitchFamily="2" charset="-122"/>
                                <a:cs typeface="Times New Roman" panose="02020603050405020304" pitchFamily="18" charset="0"/>
                              </a:rPr>
                              <m:t>0</m:t>
                            </m:r>
                          </m:sup>
                        </m:sSubSup>
                        <m:r>
                          <a:rPr lang="en-US" altLang="zh-CN" sz="1800" i="1" kern="100" dirty="0">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𝑖</m:t>
                            </m:r>
                          </m:sub>
                        </m:sSub>
                        <m:r>
                          <a:rPr lang="en-US" altLang="zh-CN" sz="1800" i="1" kern="100" dirty="0">
                            <a:latin typeface="Cambria Math" panose="02040503050406030204" pitchFamily="18" charset="0"/>
                            <a:ea typeface="微软雅黑" panose="020B0503020204020204" pitchFamily="34" charset="-122"/>
                            <a:cs typeface="Times New Roman" panose="02020603050405020304" pitchFamily="18" charset="0"/>
                          </a:rPr>
                          <m:t>)}</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=1</m:t>
                        </m:r>
                      </m:sub>
                      <m:sup>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sz="1800" b="0" i="1" kern="100" smtClean="0">
                                <a:latin typeface="Cambria Math" panose="02040503050406030204" pitchFamily="18" charset="0"/>
                                <a:ea typeface="Cambria Math" panose="02040503050406030204" pitchFamily="18" charset="0"/>
                                <a:cs typeface="Times New Roman" panose="02020603050405020304" pitchFamily="18" charset="0"/>
                              </a:rPr>
                              <m:t>0</m:t>
                            </m:r>
                          </m:sub>
                        </m:sSub>
                      </m:sup>
                    </m:sSubSup>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 </m:t>
                    </m:r>
                  </m:oMath>
                </a14:m>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，每个节点都可以访问。每个参与节点独立地设计其自己的模型</a:t>
                </a:r>
                <a14:m>
                  <m:oMath xmlns:m="http://schemas.openxmlformats.org/officeDocument/2006/math">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kern="100" smtClean="0">
                            <a:latin typeface="Cambria Math" panose="02040503050406030204" pitchFamily="18" charset="0"/>
                            <a:ea typeface="Cambria Math" panose="02040503050406030204" pitchFamily="18" charset="0"/>
                            <a:cs typeface="Times New Roman" panose="02020603050405020304" pitchFamily="18" charset="0"/>
                          </a:rPr>
                          <m:t>𝑓</m:t>
                        </m:r>
                      </m:e>
                      <m:sub>
                        <m:r>
                          <a:rPr lang="en-US" altLang="zh-CN" sz="1800" b="0" i="1" kern="100" smtClean="0">
                            <a:latin typeface="Cambria Math" panose="02040503050406030204" pitchFamily="18" charset="0"/>
                            <a:ea typeface="Cambria Math" panose="02040503050406030204" pitchFamily="18" charset="0"/>
                            <a:cs typeface="Times New Roman" panose="02020603050405020304" pitchFamily="18" charset="0"/>
                          </a:rPr>
                          <m:t>𝑘</m:t>
                        </m:r>
                      </m:sub>
                    </m:sSub>
                  </m:oMath>
                </a14:m>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来执行分类任务。模型</a:t>
                </a:r>
                <a14:m>
                  <m:oMath xmlns:m="http://schemas.openxmlformats.org/officeDocument/2006/math">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𝑓</m:t>
                        </m:r>
                      </m:e>
                      <m: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𝑘</m:t>
                        </m:r>
                      </m:sub>
                    </m:sSub>
                  </m:oMath>
                </a14:m>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可以具有不同的网络结构。此外，超参数不需要在参与者之间共享。目标是建立一个协作框架，利用本地可访问的数据</a:t>
                </a:r>
                <a14:m>
                  <m:oMath xmlns:m="http://schemas.openxmlformats.org/officeDocument/2006/math">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𝐷</m:t>
                        </m:r>
                      </m:e>
                      <m: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0</m:t>
                        </m:r>
                      </m:sub>
                    </m:sSub>
                  </m:oMath>
                </a14:m>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和</a:t>
                </a:r>
                <a14:m>
                  <m:oMath xmlns:m="http://schemas.openxmlformats.org/officeDocument/2006/math">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𝐷</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𝑘</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 </m:t>
                    </m:r>
                  </m:oMath>
                </a14:m>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，协作训练来提高</a:t>
                </a:r>
                <a14:m>
                  <m:oMath xmlns:m="http://schemas.openxmlformats.org/officeDocument/2006/math">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𝑓</m:t>
                        </m:r>
                      </m:e>
                      <m: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𝑘</m:t>
                        </m:r>
                      </m:sub>
                    </m:sSub>
                  </m:oMath>
                </a14:m>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的性能。</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28676" name="TextBox 43"/>
              <p:cNvSpPr txBox="1">
                <a:spLocks noRot="1" noChangeAspect="1" noMove="1" noResize="1" noEditPoints="1" noAdjustHandles="1" noChangeArrowheads="1" noChangeShapeType="1" noTextEdit="1"/>
              </p:cNvSpPr>
              <p:nvPr/>
            </p:nvSpPr>
            <p:spPr bwMode="auto">
              <a:xfrm>
                <a:off x="195382" y="1283990"/>
                <a:ext cx="8781941" cy="2354858"/>
              </a:xfrm>
              <a:prstGeom prst="rect">
                <a:avLst/>
              </a:prstGeom>
              <a:blipFill>
                <a:blip r:embed="rId3"/>
                <a:stretch>
                  <a:fillRect l="-555" r="-555" b="-4404"/>
                </a:stretch>
              </a:blipFill>
              <a:ln w="9525">
                <a:noFill/>
                <a:miter lim="800000"/>
                <a:headEnd/>
                <a:tailEnd/>
              </a:ln>
            </p:spPr>
            <p:txBody>
              <a:bodyPr/>
              <a:lstStyle/>
              <a:p>
                <a:r>
                  <a:rPr lang="zh-CN" altLang="en-US">
                    <a:noFill/>
                  </a:rPr>
                  <a:t> </a:t>
                </a:r>
              </a:p>
            </p:txBody>
          </p:sp>
        </mc:Fallback>
      </mc:AlternateContent>
      <p:sp>
        <p:nvSpPr>
          <p:cNvPr id="28687" name="灯片编号占位符 1"/>
          <p:cNvSpPr>
            <a:spLocks noGrp="1"/>
          </p:cNvSpPr>
          <p:nvPr>
            <p:ph type="sldNum" sz="quarter" idx="12"/>
          </p:nvPr>
        </p:nvSpPr>
        <p:spPr bwMode="auto">
          <a:xfrm>
            <a:off x="8894763" y="6492875"/>
            <a:ext cx="219075" cy="365125"/>
          </a:xfrm>
          <a:noFill/>
          <a:ln>
            <a:miter lim="800000"/>
          </a:ln>
        </p:spPr>
        <p:txBody>
          <a:bodyPr/>
          <a:lstStyle/>
          <a:p>
            <a:fld id="{9EAAD8E1-1492-421A-9699-97DDC8EC9CB2}" type="slidenum">
              <a:rPr lang="en-US" altLang="zh-CN">
                <a:latin typeface="微软雅黑" panose="020B0503020204020204" pitchFamily="34" charset="-122"/>
                <a:ea typeface="微软雅黑" panose="020B0503020204020204" pitchFamily="34" charset="-122"/>
              </a:rPr>
              <a:t>5</a:t>
            </a:fld>
            <a:endParaRPr lang="en-US" altLang="zh-CN">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6ECAFEA6-48E6-40EB-B950-E39A5C4A3380}"/>
              </a:ext>
            </a:extLst>
          </p:cNvPr>
          <p:cNvPicPr>
            <a:picLocks noChangeAspect="1"/>
          </p:cNvPicPr>
          <p:nvPr/>
        </p:nvPicPr>
        <p:blipFill>
          <a:blip r:embed="rId4"/>
          <a:stretch>
            <a:fillRect/>
          </a:stretch>
        </p:blipFill>
        <p:spPr>
          <a:xfrm>
            <a:off x="1070766" y="3546097"/>
            <a:ext cx="7002468" cy="2956109"/>
          </a:xfrm>
          <a:prstGeom prst="rect">
            <a:avLst/>
          </a:prstGeom>
        </p:spPr>
      </p:pic>
      <p:sp>
        <p:nvSpPr>
          <p:cNvPr id="8" name="文本框 99">
            <a:extLst>
              <a:ext uri="{FF2B5EF4-FFF2-40B4-BE49-F238E27FC236}">
                <a16:creationId xmlns:a16="http://schemas.microsoft.com/office/drawing/2014/main" id="{CB5CD72A-FD04-48E6-97EB-5473E3C8FA64}"/>
              </a:ext>
            </a:extLst>
          </p:cNvPr>
          <p:cNvSpPr txBox="1">
            <a:spLocks noChangeArrowheads="1"/>
          </p:cNvSpPr>
          <p:nvPr/>
        </p:nvSpPr>
        <p:spPr bwMode="auto">
          <a:xfrm>
            <a:off x="2750191" y="6492875"/>
            <a:ext cx="43636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latin typeface="微软雅黑" panose="020B0503020204020204" pitchFamily="34" charset="-122"/>
                <a:ea typeface="微软雅黑" panose="020B0503020204020204" pitchFamily="34" charset="-122"/>
              </a:rPr>
              <a:t>图</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FedMD</a:t>
            </a:r>
            <a:r>
              <a:rPr lang="zh-CN" altLang="en-US" sz="1600" dirty="0">
                <a:latin typeface="微软雅黑" panose="020B0503020204020204" pitchFamily="34" charset="-122"/>
                <a:ea typeface="微软雅黑" panose="020B0503020204020204" pitchFamily="34" charset="-122"/>
              </a:rPr>
              <a:t>框架支持异构模型的联邦学习算法</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232324" y="2895898"/>
            <a:ext cx="5610051" cy="7429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6F6B"/>
                </a:solidFill>
              </a:ln>
              <a:latin typeface="微软雅黑" panose="020B0503020204020204" pitchFamily="34" charset="-122"/>
              <a:ea typeface="微软雅黑" panose="020B0503020204020204" pitchFamily="34" charset="-122"/>
            </a:endParaRPr>
          </a:p>
        </p:txBody>
      </p:sp>
      <p:sp>
        <p:nvSpPr>
          <p:cNvPr id="9" name="TextBox 1"/>
          <p:cNvSpPr txBox="1"/>
          <p:nvPr/>
        </p:nvSpPr>
        <p:spPr>
          <a:xfrm>
            <a:off x="379413" y="334963"/>
            <a:ext cx="3482975" cy="404812"/>
          </a:xfrm>
          <a:prstGeom prst="rect">
            <a:avLst/>
          </a:prstGeom>
          <a:noFill/>
        </p:spPr>
        <p:txBody>
          <a:bodyPr>
            <a:spAutoFit/>
          </a:bodyPr>
          <a:lstStyle/>
          <a:p>
            <a:pPr defTabSz="1440180">
              <a:defRPr/>
            </a:pPr>
            <a:r>
              <a:rPr lang="zh-CN" altLang="en-US" sz="2030" b="1"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sym typeface="+mn-ea"/>
              </a:rPr>
              <a:t>一、研究方法</a:t>
            </a:r>
          </a:p>
        </p:txBody>
      </p:sp>
      <p:sp>
        <p:nvSpPr>
          <p:cNvPr id="18" name="矩形 17"/>
          <p:cNvSpPr/>
          <p:nvPr/>
        </p:nvSpPr>
        <p:spPr>
          <a:xfrm>
            <a:off x="379412" y="836613"/>
            <a:ext cx="4552627" cy="433196"/>
          </a:xfrm>
          <a:prstGeom prst="rect">
            <a:avLst/>
          </a:prstGeom>
        </p:spPr>
        <p:txBody>
          <a:bodyPr wrap="square">
            <a:spAutoFit/>
          </a:bodyPr>
          <a:lstStyle/>
          <a:p>
            <a:pPr defTabSz="914400" eaLnBrk="1" fontAlgn="auto" hangingPunct="1">
              <a:spcBef>
                <a:spcPts val="0"/>
              </a:spcBef>
              <a:spcAft>
                <a:spcPts val="0"/>
              </a:spcAft>
              <a:defRPr/>
            </a:pPr>
            <a:r>
              <a:rPr lang="en-US"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rPr>
              <a:t>1.2 </a:t>
            </a:r>
            <a:r>
              <a:rPr lang="zh-CN" altLang="en-US" sz="2215" b="1" dirty="0">
                <a:latin typeface="微软雅黑" panose="020B0503020204020204" pitchFamily="34" charset="-122"/>
                <a:ea typeface="微软雅黑" panose="020B0503020204020204" pitchFamily="34" charset="-122"/>
                <a:cs typeface="Times New Roman" panose="02020603050405020304" pitchFamily="18" charset="0"/>
                <a:sym typeface="+mn-ea"/>
              </a:rPr>
              <a:t>实现方式</a:t>
            </a:r>
            <a:endParaRPr lang="zh-CN"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mc:AlternateContent xmlns:mc="http://schemas.openxmlformats.org/markup-compatibility/2006">
        <mc:Choice xmlns:a14="http://schemas.microsoft.com/office/drawing/2010/main" Requires="a14">
          <p:sp>
            <p:nvSpPr>
              <p:cNvPr id="28676" name="TextBox 43"/>
              <p:cNvSpPr txBox="1">
                <a:spLocks noChangeArrowheads="1"/>
              </p:cNvSpPr>
              <p:nvPr/>
            </p:nvSpPr>
            <p:spPr bwMode="auto">
              <a:xfrm>
                <a:off x="195382" y="1283990"/>
                <a:ext cx="8781941" cy="2354858"/>
              </a:xfrm>
              <a:prstGeom prst="rect">
                <a:avLst/>
              </a:prstGeom>
              <a:noFill/>
              <a:ln w="9525">
                <a:noFill/>
                <a:miter lim="800000"/>
                <a:headEnd/>
                <a:tailEnd/>
              </a:ln>
            </p:spPr>
            <p:txBody>
              <a:bodyPr anchor="ctr"/>
              <a:lstStyle/>
              <a:p>
                <a:pPr algn="just" defTabSz="685800" eaLnBrk="1">
                  <a:lnSpc>
                    <a:spcPct val="130000"/>
                  </a:lnSpc>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       利用公共数据集</a:t>
                </a:r>
                <a14:m>
                  <m:oMath xmlns:m="http://schemas.openxmlformats.org/officeDocument/2006/math">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𝐷</m:t>
                        </m:r>
                      </m:e>
                      <m: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0</m:t>
                        </m:r>
                      </m:sub>
                    </m:sSub>
                  </m:oMath>
                </a14:m>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作为模型之间通信的基础，通过知识蒸馏来实现</a:t>
                </a:r>
                <a14:m>
                  <m:oMath xmlns:m="http://schemas.openxmlformats.org/officeDocument/2006/math">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𝐷</m:t>
                        </m:r>
                      </m:e>
                      <m: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0</m:t>
                        </m:r>
                      </m:sub>
                    </m:s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 </m:t>
                    </m:r>
                  </m:oMath>
                </a14:m>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。每个节点</a:t>
                </a:r>
                <a14:m>
                  <m:oMath xmlns:m="http://schemas.openxmlformats.org/officeDocument/2006/math">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𝑓</m:t>
                        </m:r>
                      </m:e>
                      <m: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𝑘</m:t>
                        </m:r>
                      </m:sub>
                    </m:sSub>
                  </m:oMath>
                </a14:m>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在公共数据集</a:t>
                </a:r>
                <a14:m>
                  <m:oMath xmlns:m="http://schemas.openxmlformats.org/officeDocument/2006/math">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𝐷</m:t>
                        </m:r>
                      </m:e>
                      <m: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0</m:t>
                        </m:r>
                      </m:sub>
                    </m:sSub>
                  </m:oMath>
                </a14:m>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上计算分类得分</a:t>
                </a:r>
                <a14:m>
                  <m:oMath xmlns:m="http://schemas.openxmlformats.org/officeDocument/2006/math">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𝑓</m:t>
                        </m:r>
                      </m:e>
                      <m: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𝑘</m:t>
                        </m:r>
                      </m:sub>
                    </m:sSub>
                    <m:r>
                      <a:rPr lang="en-US" altLang="zh-CN" sz="1800" b="0" i="1" kern="100" smtClean="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𝑖</m:t>
                        </m:r>
                      </m:sub>
                      <m:sup>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0</m:t>
                        </m:r>
                      </m:sup>
                    </m:sSubSup>
                    <m:r>
                      <a:rPr lang="en-US" altLang="zh-CN" sz="1800" b="0" i="1" kern="10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 </m:t>
                    </m:r>
                  </m:oMath>
                </a14:m>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，通过共享分类得分来表达其学到的知识。中央服务器收集这些分类得分并计算平均值</a:t>
                </a:r>
                <a14:m>
                  <m:oMath xmlns:m="http://schemas.openxmlformats.org/officeDocument/2006/math">
                    <m:acc>
                      <m:accPr>
                        <m:chr m:val="̃"/>
                        <m:ctrlPr>
                          <a:rPr lang="zh-CN" altLang="zh-CN" sz="1800" i="1"/>
                        </m:ctrlPr>
                      </m:accPr>
                      <m:e>
                        <m:r>
                          <a:rPr lang="en-US" altLang="zh-CN" sz="1800" i="1"/>
                          <m:t>𝑓</m:t>
                        </m:r>
                      </m:e>
                    </m:acc>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𝑖</m:t>
                        </m:r>
                      </m:sub>
                      <m:sup>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0</m:t>
                        </m:r>
                      </m:sup>
                    </m:sSubSup>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 </m:t>
                    </m:r>
                  </m:oMath>
                </a14:m>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。然后，每一方都训练自己的</a:t>
                </a:r>
                <a14:m>
                  <m:oMath xmlns:m="http://schemas.openxmlformats.org/officeDocument/2006/math">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𝑓</m:t>
                        </m:r>
                      </m:e>
                      <m: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𝑘</m:t>
                        </m:r>
                      </m:sub>
                    </m:sSub>
                  </m:oMath>
                </a14:m>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来逼近</a:t>
                </a:r>
                <a14:m>
                  <m:oMath xmlns:m="http://schemas.openxmlformats.org/officeDocument/2006/math">
                    <m:acc>
                      <m:accPr>
                        <m:chr m:val="̃"/>
                        <m:ctrlPr>
                          <a:rPr lang="zh-CN" altLang="zh-CN" sz="1800" i="1">
                            <a:latin typeface="Cambria Math" panose="02040503050406030204" pitchFamily="18" charset="0"/>
                          </a:rPr>
                        </m:ctrlPr>
                      </m:accPr>
                      <m:e>
                        <m:r>
                          <a:rPr lang="en-US" altLang="zh-CN" sz="1800" i="1">
                            <a:latin typeface="Cambria Math" panose="02040503050406030204" pitchFamily="18" charset="0"/>
                          </a:rPr>
                          <m:t>𝑓</m:t>
                        </m:r>
                      </m:e>
                    </m:acc>
                    <m:d>
                      <m:dPr>
                        <m:ctrlPr>
                          <a:rPr lang="en-US" altLang="zh-CN" sz="1800" i="1" kern="100">
                            <a:latin typeface="Cambria Math" panose="02040503050406030204" pitchFamily="18" charset="0"/>
                            <a:ea typeface="Cambria Math" panose="02040503050406030204" pitchFamily="18" charset="0"/>
                          </a:rPr>
                        </m:ctrlPr>
                      </m:dPr>
                      <m:e>
                        <m:sSubSup>
                          <m:sSubSup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𝑖</m:t>
                            </m:r>
                          </m:sub>
                          <m:sup>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0</m:t>
                            </m:r>
                          </m:sup>
                        </m:sSubSup>
                      </m:e>
                    </m:d>
                  </m:oMath>
                </a14:m>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，如此为一轮。通过这种方式，每个节点的知识可以被其他节点理解，而无需共享其私有数据或模型参数和结构。</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28676" name="TextBox 43"/>
              <p:cNvSpPr txBox="1">
                <a:spLocks noRot="1" noChangeAspect="1" noMove="1" noResize="1" noEditPoints="1" noAdjustHandles="1" noChangeArrowheads="1" noChangeShapeType="1" noTextEdit="1"/>
              </p:cNvSpPr>
              <p:nvPr/>
            </p:nvSpPr>
            <p:spPr bwMode="auto">
              <a:xfrm>
                <a:off x="195382" y="1283990"/>
                <a:ext cx="8781941" cy="2354858"/>
              </a:xfrm>
              <a:prstGeom prst="rect">
                <a:avLst/>
              </a:prstGeom>
              <a:blipFill>
                <a:blip r:embed="rId3"/>
                <a:stretch>
                  <a:fillRect l="-555" r="-555"/>
                </a:stretch>
              </a:blipFill>
              <a:ln w="9525">
                <a:noFill/>
                <a:miter lim="800000"/>
                <a:headEnd/>
                <a:tailEnd/>
              </a:ln>
            </p:spPr>
            <p:txBody>
              <a:bodyPr/>
              <a:lstStyle/>
              <a:p>
                <a:r>
                  <a:rPr lang="zh-CN" altLang="en-US">
                    <a:noFill/>
                  </a:rPr>
                  <a:t> </a:t>
                </a:r>
              </a:p>
            </p:txBody>
          </p:sp>
        </mc:Fallback>
      </mc:AlternateContent>
      <p:sp>
        <p:nvSpPr>
          <p:cNvPr id="28687" name="灯片编号占位符 1"/>
          <p:cNvSpPr>
            <a:spLocks noGrp="1"/>
          </p:cNvSpPr>
          <p:nvPr>
            <p:ph type="sldNum" sz="quarter" idx="12"/>
          </p:nvPr>
        </p:nvSpPr>
        <p:spPr bwMode="auto">
          <a:xfrm>
            <a:off x="8894763" y="6492875"/>
            <a:ext cx="219075" cy="365125"/>
          </a:xfrm>
          <a:noFill/>
          <a:ln>
            <a:miter lim="800000"/>
          </a:ln>
        </p:spPr>
        <p:txBody>
          <a:bodyPr/>
          <a:lstStyle/>
          <a:p>
            <a:fld id="{9EAAD8E1-1492-421A-9699-97DDC8EC9CB2}" type="slidenum">
              <a:rPr lang="en-US" altLang="zh-CN">
                <a:latin typeface="微软雅黑" panose="020B0503020204020204" pitchFamily="34" charset="-122"/>
                <a:ea typeface="微软雅黑" panose="020B0503020204020204" pitchFamily="34" charset="-122"/>
              </a:rPr>
              <a:t>6</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1513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232324" y="2895898"/>
            <a:ext cx="5610051" cy="7429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6F6B"/>
                </a:solidFill>
              </a:ln>
              <a:latin typeface="微软雅黑" panose="020B0503020204020204" pitchFamily="34" charset="-122"/>
              <a:ea typeface="微软雅黑" panose="020B0503020204020204" pitchFamily="34" charset="-122"/>
            </a:endParaRPr>
          </a:p>
        </p:txBody>
      </p:sp>
      <p:sp>
        <p:nvSpPr>
          <p:cNvPr id="9" name="TextBox 1"/>
          <p:cNvSpPr txBox="1"/>
          <p:nvPr/>
        </p:nvSpPr>
        <p:spPr>
          <a:xfrm>
            <a:off x="379413" y="334963"/>
            <a:ext cx="3482975" cy="404812"/>
          </a:xfrm>
          <a:prstGeom prst="rect">
            <a:avLst/>
          </a:prstGeom>
          <a:noFill/>
        </p:spPr>
        <p:txBody>
          <a:bodyPr>
            <a:spAutoFit/>
          </a:bodyPr>
          <a:lstStyle/>
          <a:p>
            <a:pPr defTabSz="1440180">
              <a:defRPr/>
            </a:pPr>
            <a:r>
              <a:rPr lang="zh-CN" altLang="en-US" sz="2030" b="1"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sym typeface="+mn-ea"/>
              </a:rPr>
              <a:t>一、研究方法</a:t>
            </a:r>
          </a:p>
        </p:txBody>
      </p:sp>
      <p:sp>
        <p:nvSpPr>
          <p:cNvPr id="18" name="矩形 17"/>
          <p:cNvSpPr/>
          <p:nvPr/>
        </p:nvSpPr>
        <p:spPr>
          <a:xfrm>
            <a:off x="379412" y="836613"/>
            <a:ext cx="4552627" cy="433196"/>
          </a:xfrm>
          <a:prstGeom prst="rect">
            <a:avLst/>
          </a:prstGeom>
        </p:spPr>
        <p:txBody>
          <a:bodyPr wrap="square">
            <a:spAutoFit/>
          </a:bodyPr>
          <a:lstStyle/>
          <a:p>
            <a:pPr defTabSz="914400" eaLnBrk="1" fontAlgn="auto" hangingPunct="1">
              <a:spcBef>
                <a:spcPts val="0"/>
              </a:spcBef>
              <a:spcAft>
                <a:spcPts val="0"/>
              </a:spcAft>
              <a:defRPr/>
            </a:pPr>
            <a:r>
              <a:rPr lang="en-US"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rPr>
              <a:t>1.3 </a:t>
            </a:r>
            <a:r>
              <a:rPr lang="zh-CN" altLang="en-US" sz="2215" b="1" dirty="0">
                <a:latin typeface="微软雅黑" panose="020B0503020204020204" pitchFamily="34" charset="-122"/>
                <a:ea typeface="微软雅黑" panose="020B0503020204020204" pitchFamily="34" charset="-122"/>
                <a:cs typeface="Times New Roman" panose="02020603050405020304" pitchFamily="18" charset="0"/>
                <a:sym typeface="+mn-ea"/>
              </a:rPr>
              <a:t>实验结果</a:t>
            </a:r>
            <a:endParaRPr lang="zh-CN"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28676" name="TextBox 43"/>
          <p:cNvSpPr txBox="1">
            <a:spLocks noChangeArrowheads="1"/>
          </p:cNvSpPr>
          <p:nvPr/>
        </p:nvSpPr>
        <p:spPr bwMode="auto">
          <a:xfrm>
            <a:off x="195383" y="1283990"/>
            <a:ext cx="4016578" cy="5385370"/>
          </a:xfrm>
          <a:prstGeom prst="rect">
            <a:avLst/>
          </a:prstGeom>
          <a:noFill/>
          <a:ln w="9525">
            <a:noFill/>
            <a:miter lim="800000"/>
          </a:ln>
        </p:spPr>
        <p:txBody>
          <a:bodyPr anchor="ctr"/>
          <a:lstStyle/>
          <a:p>
            <a:pPr indent="457200" algn="just" defTabSz="685800" eaLnBrk="1">
              <a:lnSpc>
                <a:spcPct val="130000"/>
              </a:lnSpc>
            </a:pP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在两个不同的环境中测试了该框架。在第一个环境中，公共数据集是</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MNIST</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，而私有数据是</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FEMNIST</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的子集。在这种情况下，每个节点虽然在训练期间只给出了一个作家写的字母，但在测试时要求该节点对所有作家的字母进行分类。在第二种环境中，公共数据集是</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CIFAR10</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，私有数据集是</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CIFAR100</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的子集，</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CIFAR100</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有</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100</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个子类，属于</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20</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个超类，例如熊、豹、狮子、老虎和狼属于大型肉食动物。在培训期间，每个节点都有来自每个超类的一个子类的数据；在测试时，节点需要将测试数据分类到正确的超类中（甚至包括本地没出现过的数据）。</a:t>
            </a:r>
            <a:endParaRPr lang="zh-CN" altLang="en-US" sz="1800" dirty="0">
              <a:latin typeface="微软雅黑" panose="020B0503020204020204" pitchFamily="34" charset="-122"/>
              <a:ea typeface="微软雅黑" panose="020B0503020204020204" pitchFamily="34" charset="-122"/>
              <a:cs typeface="FontAwesome"/>
            </a:endParaRPr>
          </a:p>
        </p:txBody>
      </p:sp>
      <p:sp>
        <p:nvSpPr>
          <p:cNvPr id="28687" name="灯片编号占位符 1"/>
          <p:cNvSpPr>
            <a:spLocks noGrp="1"/>
          </p:cNvSpPr>
          <p:nvPr>
            <p:ph type="sldNum" sz="quarter" idx="12"/>
          </p:nvPr>
        </p:nvSpPr>
        <p:spPr bwMode="auto">
          <a:xfrm>
            <a:off x="8894763" y="6492875"/>
            <a:ext cx="219075" cy="365125"/>
          </a:xfrm>
          <a:noFill/>
          <a:ln>
            <a:miter lim="800000"/>
          </a:ln>
        </p:spPr>
        <p:txBody>
          <a:bodyPr/>
          <a:lstStyle/>
          <a:p>
            <a:fld id="{9EAAD8E1-1492-421A-9699-97DDC8EC9CB2}" type="slidenum">
              <a:rPr lang="en-US" altLang="zh-CN">
                <a:latin typeface="微软雅黑" panose="020B0503020204020204" pitchFamily="34" charset="-122"/>
                <a:ea typeface="微软雅黑" panose="020B0503020204020204" pitchFamily="34" charset="-122"/>
              </a:rPr>
              <a:t>7</a:t>
            </a:fld>
            <a:endParaRPr lang="en-US" altLang="zh-CN">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5586E36C-D9A0-4DCF-BE1B-8DED95321F1C}"/>
              </a:ext>
            </a:extLst>
          </p:cNvPr>
          <p:cNvPicPr>
            <a:picLocks noChangeAspect="1"/>
          </p:cNvPicPr>
          <p:nvPr/>
        </p:nvPicPr>
        <p:blipFill>
          <a:blip r:embed="rId3"/>
          <a:stretch>
            <a:fillRect/>
          </a:stretch>
        </p:blipFill>
        <p:spPr>
          <a:xfrm>
            <a:off x="4141471" y="1533139"/>
            <a:ext cx="4835325" cy="3768069"/>
          </a:xfrm>
          <a:prstGeom prst="rect">
            <a:avLst/>
          </a:prstGeom>
        </p:spPr>
      </p:pic>
      <p:sp>
        <p:nvSpPr>
          <p:cNvPr id="11" name="文本框 99">
            <a:extLst>
              <a:ext uri="{FF2B5EF4-FFF2-40B4-BE49-F238E27FC236}">
                <a16:creationId xmlns:a16="http://schemas.microsoft.com/office/drawing/2014/main" id="{2EC18141-70C9-41CF-9728-F855346A26D0}"/>
              </a:ext>
            </a:extLst>
          </p:cNvPr>
          <p:cNvSpPr txBox="1">
            <a:spLocks noChangeArrowheads="1"/>
          </p:cNvSpPr>
          <p:nvPr/>
        </p:nvSpPr>
        <p:spPr bwMode="auto">
          <a:xfrm>
            <a:off x="4745668" y="5663432"/>
            <a:ext cx="33377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latin typeface="微软雅黑" panose="020B0503020204020204" pitchFamily="34" charset="-122"/>
                <a:ea typeface="微软雅黑" panose="020B0503020204020204" pitchFamily="34" charset="-122"/>
              </a:rPr>
              <a:t>图</a:t>
            </a:r>
            <a:r>
              <a:rPr lang="en-US" altLang="zh-CN" sz="1600" dirty="0">
                <a:latin typeface="微软雅黑" panose="020B0503020204020204" pitchFamily="34" charset="-122"/>
                <a:ea typeface="微软雅黑" panose="020B0503020204020204" pitchFamily="34" charset="-122"/>
              </a:rPr>
              <a:t>3 </a:t>
            </a:r>
            <a:r>
              <a:rPr lang="zh-CN" altLang="en-US" sz="1600" dirty="0">
                <a:latin typeface="微软雅黑" panose="020B0503020204020204" pitchFamily="34" charset="-122"/>
                <a:ea typeface="微软雅黑" panose="020B0503020204020204" pitchFamily="34" charset="-122"/>
              </a:rPr>
              <a:t>使用</a:t>
            </a:r>
            <a:r>
              <a:rPr lang="en-US" altLang="zh-CN" sz="1600" dirty="0" err="1">
                <a:latin typeface="微软雅黑" panose="020B0503020204020204" pitchFamily="34" charset="-122"/>
                <a:ea typeface="微软雅黑" panose="020B0503020204020204" pitchFamily="34" charset="-122"/>
              </a:rPr>
              <a:t>FedMD</a:t>
            </a:r>
            <a:r>
              <a:rPr lang="zh-CN" altLang="en-US" sz="1600" dirty="0">
                <a:latin typeface="微软雅黑" panose="020B0503020204020204" pitchFamily="34" charset="-122"/>
                <a:ea typeface="微软雅黑" panose="020B0503020204020204" pitchFamily="34" charset="-122"/>
              </a:rPr>
              <a:t>时模型的测试精度</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232324" y="2895898"/>
            <a:ext cx="5610051" cy="7429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6F6B"/>
                </a:solidFill>
              </a:ln>
              <a:latin typeface="微软雅黑" panose="020B0503020204020204" pitchFamily="34" charset="-122"/>
              <a:ea typeface="微软雅黑" panose="020B0503020204020204" pitchFamily="34" charset="-122"/>
            </a:endParaRPr>
          </a:p>
        </p:txBody>
      </p:sp>
      <p:sp>
        <p:nvSpPr>
          <p:cNvPr id="9" name="TextBox 1"/>
          <p:cNvSpPr txBox="1"/>
          <p:nvPr/>
        </p:nvSpPr>
        <p:spPr>
          <a:xfrm>
            <a:off x="379413" y="334963"/>
            <a:ext cx="3482975" cy="404812"/>
          </a:xfrm>
          <a:prstGeom prst="rect">
            <a:avLst/>
          </a:prstGeom>
          <a:noFill/>
        </p:spPr>
        <p:txBody>
          <a:bodyPr>
            <a:spAutoFit/>
          </a:bodyPr>
          <a:lstStyle/>
          <a:p>
            <a:pPr defTabSz="1440180">
              <a:defRPr/>
            </a:pPr>
            <a:r>
              <a:rPr lang="zh-CN" altLang="en-US" sz="2030" b="1"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sym typeface="+mn-ea"/>
              </a:rPr>
              <a:t>一、结论</a:t>
            </a:r>
          </a:p>
        </p:txBody>
      </p:sp>
      <p:sp>
        <p:nvSpPr>
          <p:cNvPr id="18" name="矩形 17"/>
          <p:cNvSpPr/>
          <p:nvPr/>
        </p:nvSpPr>
        <p:spPr>
          <a:xfrm>
            <a:off x="379412" y="836613"/>
            <a:ext cx="4552627" cy="433196"/>
          </a:xfrm>
          <a:prstGeom prst="rect">
            <a:avLst/>
          </a:prstGeom>
        </p:spPr>
        <p:txBody>
          <a:bodyPr wrap="square">
            <a:spAutoFit/>
          </a:bodyPr>
          <a:lstStyle/>
          <a:p>
            <a:pPr defTabSz="914400" eaLnBrk="1" fontAlgn="auto" hangingPunct="1">
              <a:spcBef>
                <a:spcPts val="0"/>
              </a:spcBef>
              <a:spcAft>
                <a:spcPts val="0"/>
              </a:spcAft>
              <a:defRPr/>
            </a:pPr>
            <a:r>
              <a:rPr lang="en-US"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rPr>
              <a:t>1.4 </a:t>
            </a:r>
            <a:r>
              <a:rPr lang="zh-CN" altLang="en-US" sz="2215" b="1" dirty="0">
                <a:latin typeface="微软雅黑" panose="020B0503020204020204" pitchFamily="34" charset="-122"/>
                <a:ea typeface="微软雅黑" panose="020B0503020204020204" pitchFamily="34" charset="-122"/>
                <a:cs typeface="Times New Roman" panose="02020603050405020304" pitchFamily="18" charset="0"/>
                <a:sym typeface="+mn-ea"/>
              </a:rPr>
              <a:t>结论</a:t>
            </a:r>
            <a:endParaRPr lang="zh-CN"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28676" name="TextBox 43"/>
          <p:cNvSpPr txBox="1">
            <a:spLocks noChangeArrowheads="1"/>
          </p:cNvSpPr>
          <p:nvPr/>
        </p:nvSpPr>
        <p:spPr bwMode="auto">
          <a:xfrm>
            <a:off x="195383" y="1283991"/>
            <a:ext cx="8193041" cy="2354857"/>
          </a:xfrm>
          <a:prstGeom prst="rect">
            <a:avLst/>
          </a:prstGeom>
          <a:noFill/>
          <a:ln w="9525">
            <a:noFill/>
            <a:miter lim="800000"/>
          </a:ln>
        </p:spPr>
        <p:txBody>
          <a:bodyPr anchor="ctr"/>
          <a:lstStyle/>
          <a:p>
            <a:pPr indent="457200" algn="just" defTabSz="685800" eaLnBrk="1">
              <a:lnSpc>
                <a:spcPct val="130000"/>
              </a:lnSpc>
            </a:pP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该文章提出</a:t>
            </a:r>
            <a:r>
              <a:rPr lang="en-US" altLang="zh-CN" sz="1800" kern="100" dirty="0" err="1">
                <a:latin typeface="等线" panose="02010600030101010101" pitchFamily="2" charset="-122"/>
                <a:ea typeface="等线" panose="02010600030101010101" pitchFamily="2" charset="-122"/>
                <a:cs typeface="Times New Roman" panose="02020603050405020304" pitchFamily="18" charset="0"/>
              </a:rPr>
              <a:t>FedMD</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是一个支持独立设计模型的联邦学习框架。该框架是基于知识蒸馏，并且经过测试可以在各种任务和数据集上工作。在未来，可以探索更复杂的通信模块，如特征转换和紧急通信协议，这将进一步提高该框架的性能。该框架也可以应用于涉及自然语言处理（</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NLP</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）和强化学习的任务。该框架可以扩展到极端异构情况，在未来面向深度学习应用的广泛业务中，异构联邦学习将成为必不可少的工具。</a:t>
            </a:r>
            <a:endParaRPr lang="zh-CN" altLang="en-US" sz="1800" dirty="0">
              <a:latin typeface="微软雅黑" panose="020B0503020204020204" pitchFamily="34" charset="-122"/>
              <a:ea typeface="微软雅黑" panose="020B0503020204020204" pitchFamily="34" charset="-122"/>
              <a:cs typeface="FontAwesome"/>
            </a:endParaRPr>
          </a:p>
        </p:txBody>
      </p:sp>
      <p:sp>
        <p:nvSpPr>
          <p:cNvPr id="28687" name="灯片编号占位符 1"/>
          <p:cNvSpPr>
            <a:spLocks noGrp="1"/>
          </p:cNvSpPr>
          <p:nvPr>
            <p:ph type="sldNum" sz="quarter" idx="12"/>
          </p:nvPr>
        </p:nvSpPr>
        <p:spPr bwMode="auto">
          <a:xfrm>
            <a:off x="8894763" y="6492875"/>
            <a:ext cx="219075" cy="365125"/>
          </a:xfrm>
          <a:noFill/>
          <a:ln>
            <a:miter lim="800000"/>
          </a:ln>
        </p:spPr>
        <p:txBody>
          <a:bodyPr/>
          <a:lstStyle/>
          <a:p>
            <a:fld id="{9EAAD8E1-1492-421A-9699-97DDC8EC9CB2}" type="slidenum">
              <a:rPr lang="en-US" altLang="zh-CN">
                <a:latin typeface="微软雅黑" panose="020B0503020204020204" pitchFamily="34" charset="-122"/>
                <a:ea typeface="微软雅黑" panose="020B0503020204020204" pitchFamily="34" charset="-122"/>
              </a:rPr>
              <a:t>8</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264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 Box 4"/>
          <p:cNvSpPr txBox="1">
            <a:spLocks noChangeArrowheads="1"/>
          </p:cNvSpPr>
          <p:nvPr/>
        </p:nvSpPr>
        <p:spPr bwMode="auto">
          <a:xfrm>
            <a:off x="1187624" y="2564904"/>
            <a:ext cx="6578600" cy="923330"/>
          </a:xfrm>
          <a:prstGeom prst="rect">
            <a:avLst/>
          </a:prstGeom>
          <a:noFill/>
          <a:ln w="9525">
            <a:noFill/>
            <a:miter lim="800000"/>
          </a:ln>
        </p:spPr>
        <p:txBody>
          <a:bodyPr>
            <a:spAutoFit/>
          </a:bodyPr>
          <a:lstStyle/>
          <a:p>
            <a:pPr algn="ctr" defTabSz="1440180" eaLnBrk="1" hangingPunct="1">
              <a:defRPr/>
            </a:pPr>
            <a:r>
              <a:rPr lang="en-US" altLang="zh-CN" sz="5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mn-ea"/>
              </a:rPr>
              <a:t>THANKS</a:t>
            </a:r>
          </a:p>
        </p:txBody>
      </p:sp>
      <p:sp>
        <p:nvSpPr>
          <p:cNvPr id="31" name="标题 1"/>
          <p:cNvSpPr txBox="1"/>
          <p:nvPr/>
        </p:nvSpPr>
        <p:spPr>
          <a:xfrm>
            <a:off x="395536" y="3702169"/>
            <a:ext cx="8444535" cy="86872"/>
          </a:xfrm>
          <a:prstGeom prst="rect">
            <a:avLst/>
          </a:prstGeom>
          <a:solidFill>
            <a:schemeClr val="accent1">
              <a:lumMod val="75000"/>
            </a:schemeClr>
          </a:solidFill>
          <a:ln>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endParaRPr lang="zh-CN" altLang="en-US" sz="6260" b="1" dirty="0">
              <a:ln>
                <a:solidFill>
                  <a:srgbClr val="01544A"/>
                </a:solidFill>
              </a:ln>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1_Custom Design">
  <a:themeElements>
    <a:clrScheme name="自定义 6">
      <a:dk1>
        <a:srgbClr val="5E5E5E"/>
      </a:dk1>
      <a:lt1>
        <a:sysClr val="window" lastClr="FFFFFF"/>
      </a:lt1>
      <a:dk2>
        <a:srgbClr val="3F3F3F"/>
      </a:dk2>
      <a:lt2>
        <a:srgbClr val="FFFFFF"/>
      </a:lt2>
      <a:accent1>
        <a:srgbClr val="006F6B"/>
      </a:accent1>
      <a:accent2>
        <a:srgbClr val="16A082"/>
      </a:accent2>
      <a:accent3>
        <a:srgbClr val="19B899"/>
      </a:accent3>
      <a:accent4>
        <a:srgbClr val="43E6C5"/>
      </a:accent4>
      <a:accent5>
        <a:srgbClr val="16A48A"/>
      </a:accent5>
      <a:accent6>
        <a:srgbClr val="006F6B"/>
      </a:accent6>
      <a:hlink>
        <a:srgbClr val="F33B48"/>
      </a:hlink>
      <a:folHlink>
        <a:srgbClr val="FFC000"/>
      </a:folHlink>
    </a:clrScheme>
    <a:fontScheme name="Arial">
      <a:majorFont>
        <a:latin typeface="Arial"/>
        <a:ea typeface=""/>
        <a:cs typeface="FontAwesome"/>
      </a:majorFont>
      <a:minorFont>
        <a:latin typeface="Arial"/>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自定义 6">
      <a:dk1>
        <a:srgbClr val="5E5E5E"/>
      </a:dk1>
      <a:lt1>
        <a:sysClr val="window" lastClr="FFFFFF"/>
      </a:lt1>
      <a:dk2>
        <a:srgbClr val="3F3F3F"/>
      </a:dk2>
      <a:lt2>
        <a:srgbClr val="FFFFFF"/>
      </a:lt2>
      <a:accent1>
        <a:srgbClr val="006F6B"/>
      </a:accent1>
      <a:accent2>
        <a:srgbClr val="16A082"/>
      </a:accent2>
      <a:accent3>
        <a:srgbClr val="19B899"/>
      </a:accent3>
      <a:accent4>
        <a:srgbClr val="43E6C5"/>
      </a:accent4>
      <a:accent5>
        <a:srgbClr val="16A48A"/>
      </a:accent5>
      <a:accent6>
        <a:srgbClr val="006F6B"/>
      </a:accent6>
      <a:hlink>
        <a:srgbClr val="F33B48"/>
      </a:hlink>
      <a:folHlink>
        <a:srgbClr val="FFC000"/>
      </a:folHlink>
    </a:clrScheme>
    <a:fontScheme name="Arial">
      <a:majorFont>
        <a:latin typeface="Arial"/>
        <a:ea typeface=""/>
        <a:cs typeface="FontAwesome"/>
      </a:majorFont>
      <a:minorFont>
        <a:latin typeface="Arial"/>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Custom Design">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910</Words>
  <Application>Microsoft Office PowerPoint</Application>
  <PresentationFormat>全屏显示(4:3)</PresentationFormat>
  <Paragraphs>44</Paragraphs>
  <Slides>9</Slides>
  <Notes>9</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9</vt:i4>
      </vt:variant>
    </vt:vector>
  </HeadingPairs>
  <TitlesOfParts>
    <vt:vector size="23" baseType="lpstr">
      <vt:lpstr>等线</vt:lpstr>
      <vt:lpstr>黑体</vt:lpstr>
      <vt:lpstr>微软雅黑</vt:lpstr>
      <vt:lpstr>字魂59号-创粗黑</vt:lpstr>
      <vt:lpstr>Arial</vt:lpstr>
      <vt:lpstr>Book Antiqua</vt:lpstr>
      <vt:lpstr>Calibri</vt:lpstr>
      <vt:lpstr>Calibri Light</vt:lpstr>
      <vt:lpstr>Cambria Math</vt:lpstr>
      <vt:lpstr>Times New Roman</vt:lpstr>
      <vt:lpstr>1_Custom Design</vt:lpstr>
      <vt:lpstr>2_Custom Design</vt:lpstr>
      <vt:lpstr>4_Custom Design</vt:lpstr>
      <vt:lpstr>3_Custom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dianli</dc:title>
  <dc:creator>High Tech</dc:creator>
  <cp:lastModifiedBy>Administrator</cp:lastModifiedBy>
  <cp:revision>10531</cp:revision>
  <cp:lastPrinted>2020-06-02T09:42:00Z</cp:lastPrinted>
  <dcterms:created xsi:type="dcterms:W3CDTF">2014-09-03T19:30:00Z</dcterms:created>
  <dcterms:modified xsi:type="dcterms:W3CDTF">2020-11-25T08:23:59Z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2052-11.3.0.8775</vt:lpwstr>
  </property>
  <property fmtid="{D5CDD505-2E9C-101B-9397-08002B2CF9AE}" pid="3" name="KSORubyTemplateID">
    <vt:lpwstr>2</vt:lpwstr>
  </property>
</Properties>
</file>