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</p:sldIdLst>
  <p:sldSz cx="58785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60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889" y="883861"/>
            <a:ext cx="4996736" cy="1880235"/>
          </a:xfrm>
        </p:spPr>
        <p:txBody>
          <a:bodyPr anchor="b"/>
          <a:lstStyle>
            <a:lvl1pPr algn="ctr">
              <a:defRPr sz="38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814" y="2836605"/>
            <a:ext cx="4408885" cy="1303913"/>
          </a:xfrm>
        </p:spPr>
        <p:txBody>
          <a:bodyPr/>
          <a:lstStyle>
            <a:lvl1pPr marL="0" indent="0" algn="ctr">
              <a:buNone/>
              <a:defRPr sz="1543"/>
            </a:lvl1pPr>
            <a:lvl2pPr marL="293934" indent="0" algn="ctr">
              <a:buNone/>
              <a:defRPr sz="1286"/>
            </a:lvl2pPr>
            <a:lvl3pPr marL="587868" indent="0" algn="ctr">
              <a:buNone/>
              <a:defRPr sz="1157"/>
            </a:lvl3pPr>
            <a:lvl4pPr marL="881802" indent="0" algn="ctr">
              <a:buNone/>
              <a:defRPr sz="1029"/>
            </a:lvl4pPr>
            <a:lvl5pPr marL="1175736" indent="0" algn="ctr">
              <a:buNone/>
              <a:defRPr sz="1029"/>
            </a:lvl5pPr>
            <a:lvl6pPr marL="1469669" indent="0" algn="ctr">
              <a:buNone/>
              <a:defRPr sz="1029"/>
            </a:lvl6pPr>
            <a:lvl7pPr marL="1763603" indent="0" algn="ctr">
              <a:buNone/>
              <a:defRPr sz="1029"/>
            </a:lvl7pPr>
            <a:lvl8pPr marL="2057537" indent="0" algn="ctr">
              <a:buNone/>
              <a:defRPr sz="1029"/>
            </a:lvl8pPr>
            <a:lvl9pPr marL="2351471" indent="0" algn="ctr">
              <a:buNone/>
              <a:defRPr sz="102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3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06811" y="287536"/>
            <a:ext cx="126755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148" y="287536"/>
            <a:ext cx="3729182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0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87" y="1346420"/>
            <a:ext cx="5070217" cy="2246530"/>
          </a:xfrm>
        </p:spPr>
        <p:txBody>
          <a:bodyPr anchor="b"/>
          <a:lstStyle>
            <a:lvl1pPr>
              <a:defRPr sz="38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087" y="3614203"/>
            <a:ext cx="5070217" cy="1181397"/>
          </a:xfrm>
        </p:spPr>
        <p:txBody>
          <a:bodyPr/>
          <a:lstStyle>
            <a:lvl1pPr marL="0" indent="0">
              <a:buNone/>
              <a:defRPr sz="1543">
                <a:solidFill>
                  <a:schemeClr val="tx1"/>
                </a:solidFill>
              </a:defRPr>
            </a:lvl1pPr>
            <a:lvl2pPr marL="293934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2pPr>
            <a:lvl3pPr marL="58786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3pPr>
            <a:lvl4pPr marL="881802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4pPr>
            <a:lvl5pPr marL="1175736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5pPr>
            <a:lvl6pPr marL="1469669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6pPr>
            <a:lvl7pPr marL="1763603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7pPr>
            <a:lvl8pPr marL="2057537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8pPr>
            <a:lvl9pPr marL="2351471" indent="0">
              <a:buNone/>
              <a:defRPr sz="10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8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148" y="1437680"/>
            <a:ext cx="2498368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997" y="1437680"/>
            <a:ext cx="2498368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14" y="287537"/>
            <a:ext cx="5070217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14" y="1323916"/>
            <a:ext cx="2486886" cy="648831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14" y="1972747"/>
            <a:ext cx="248688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75997" y="1323916"/>
            <a:ext cx="2499134" cy="648831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75997" y="1972747"/>
            <a:ext cx="2499134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4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14" y="360045"/>
            <a:ext cx="1895973" cy="1260158"/>
          </a:xfrm>
        </p:spPr>
        <p:txBody>
          <a:bodyPr anchor="b"/>
          <a:lstStyle>
            <a:lvl1pPr>
              <a:defRPr sz="20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9134" y="777598"/>
            <a:ext cx="2975997" cy="3837980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14" y="1620202"/>
            <a:ext cx="1895973" cy="3001626"/>
          </a:xfrm>
        </p:spPr>
        <p:txBody>
          <a:bodyPr/>
          <a:lstStyle>
            <a:lvl1pPr marL="0" indent="0">
              <a:buNone/>
              <a:defRPr sz="1029"/>
            </a:lvl1pPr>
            <a:lvl2pPr marL="293934" indent="0">
              <a:buNone/>
              <a:defRPr sz="900"/>
            </a:lvl2pPr>
            <a:lvl3pPr marL="587868" indent="0">
              <a:buNone/>
              <a:defRPr sz="771"/>
            </a:lvl3pPr>
            <a:lvl4pPr marL="881802" indent="0">
              <a:buNone/>
              <a:defRPr sz="643"/>
            </a:lvl4pPr>
            <a:lvl5pPr marL="1175736" indent="0">
              <a:buNone/>
              <a:defRPr sz="643"/>
            </a:lvl5pPr>
            <a:lvl6pPr marL="1469669" indent="0">
              <a:buNone/>
              <a:defRPr sz="643"/>
            </a:lvl6pPr>
            <a:lvl7pPr marL="1763603" indent="0">
              <a:buNone/>
              <a:defRPr sz="643"/>
            </a:lvl7pPr>
            <a:lvl8pPr marL="2057537" indent="0">
              <a:buNone/>
              <a:defRPr sz="643"/>
            </a:lvl8pPr>
            <a:lvl9pPr marL="2351471" indent="0">
              <a:buNone/>
              <a:defRPr sz="6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7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14" y="360045"/>
            <a:ext cx="1895973" cy="1260158"/>
          </a:xfrm>
        </p:spPr>
        <p:txBody>
          <a:bodyPr anchor="b"/>
          <a:lstStyle>
            <a:lvl1pPr>
              <a:defRPr sz="20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99134" y="777598"/>
            <a:ext cx="2975997" cy="3837980"/>
          </a:xfrm>
        </p:spPr>
        <p:txBody>
          <a:bodyPr anchor="t"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14" y="1620202"/>
            <a:ext cx="1895973" cy="3001626"/>
          </a:xfrm>
        </p:spPr>
        <p:txBody>
          <a:bodyPr/>
          <a:lstStyle>
            <a:lvl1pPr marL="0" indent="0">
              <a:buNone/>
              <a:defRPr sz="1029"/>
            </a:lvl1pPr>
            <a:lvl2pPr marL="293934" indent="0">
              <a:buNone/>
              <a:defRPr sz="900"/>
            </a:lvl2pPr>
            <a:lvl3pPr marL="587868" indent="0">
              <a:buNone/>
              <a:defRPr sz="771"/>
            </a:lvl3pPr>
            <a:lvl4pPr marL="881802" indent="0">
              <a:buNone/>
              <a:defRPr sz="643"/>
            </a:lvl4pPr>
            <a:lvl5pPr marL="1175736" indent="0">
              <a:buNone/>
              <a:defRPr sz="643"/>
            </a:lvl5pPr>
            <a:lvl6pPr marL="1469669" indent="0">
              <a:buNone/>
              <a:defRPr sz="643"/>
            </a:lvl6pPr>
            <a:lvl7pPr marL="1763603" indent="0">
              <a:buNone/>
              <a:defRPr sz="643"/>
            </a:lvl7pPr>
            <a:lvl8pPr marL="2057537" indent="0">
              <a:buNone/>
              <a:defRPr sz="643"/>
            </a:lvl8pPr>
            <a:lvl9pPr marL="2351471" indent="0">
              <a:buNone/>
              <a:defRPr sz="6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4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148" y="287537"/>
            <a:ext cx="507021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148" y="1437680"/>
            <a:ext cx="507021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148" y="5005627"/>
            <a:ext cx="132266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12F8-97A2-449A-88D5-02196198049F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7258" y="5005627"/>
            <a:ext cx="198399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51700" y="5005627"/>
            <a:ext cx="132266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782F9-BFDA-438C-85E5-F82FE02E3E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11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87868" rtl="0" eaLnBrk="1" latinLnBrk="0" hangingPunct="1">
        <a:lnSpc>
          <a:spcPct val="90000"/>
        </a:lnSpc>
        <a:spcBef>
          <a:spcPct val="0"/>
        </a:spcBef>
        <a:buNone/>
        <a:defRPr sz="28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967" indent="-146967" algn="l" defTabSz="587868" rtl="0" eaLnBrk="1" latinLnBrk="0" hangingPunct="1">
        <a:lnSpc>
          <a:spcPct val="90000"/>
        </a:lnSpc>
        <a:spcBef>
          <a:spcPts val="64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0901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34835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9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322702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616636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910570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204504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498438" indent="-146967" algn="l" defTabSz="587868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9BA517-34AB-2134-16D7-58FBC7A9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" y="2661786"/>
            <a:ext cx="5878513" cy="193588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662C608-981F-43FA-AA70-6D18502D7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0393" y="-2316182"/>
            <a:ext cx="184975" cy="21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61" tIns="45779" rIns="91561" bIns="4577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786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B56B818-C2BA-4EEA-88F9-DB45DC5D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0393" y="-2316182"/>
            <a:ext cx="184975" cy="21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561" tIns="45779" rIns="91561" bIns="45779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786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DAB555-A46D-4A7A-B8FF-6AF170D4D23A}"/>
              </a:ext>
            </a:extLst>
          </p:cNvPr>
          <p:cNvSpPr txBox="1"/>
          <p:nvPr/>
        </p:nvSpPr>
        <p:spPr>
          <a:xfrm>
            <a:off x="1149650" y="2302941"/>
            <a:ext cx="374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CNN1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的神经网络架构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102B7FF-A4DD-44C3-BF29-CAA07A79BC7A}"/>
              </a:ext>
            </a:extLst>
          </p:cNvPr>
          <p:cNvSpPr txBox="1"/>
          <p:nvPr/>
        </p:nvSpPr>
        <p:spPr>
          <a:xfrm>
            <a:off x="1149650" y="4601931"/>
            <a:ext cx="374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CNN2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的神经网络架构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3EC533-8F06-A57A-229D-46C539F6A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5" y="350561"/>
            <a:ext cx="5878513" cy="19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0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14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仿宋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学忠</dc:creator>
  <cp:lastModifiedBy>林 学忠</cp:lastModifiedBy>
  <cp:revision>9</cp:revision>
  <dcterms:created xsi:type="dcterms:W3CDTF">2022-04-25T15:25:30Z</dcterms:created>
  <dcterms:modified xsi:type="dcterms:W3CDTF">2022-11-10T03:41:37Z</dcterms:modified>
</cp:coreProperties>
</file>