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9AF47-D2E6-7F66-4A5F-8827E5FFF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A2B08-4EF3-2C40-860A-C80109695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5A5AE-D156-2F41-9659-B6883D1F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9416D-73A1-1E1F-C1AC-8AD4F0FC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E6CCC-AB7D-83D2-ABF2-8ADA64ED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4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D78E-8A15-C6EB-A3F8-D7A13BB5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DF980-A32F-1B49-C511-2D2E0D74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62AF8-6416-02CC-B588-24AE691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19F7C-1E02-FD71-6656-7CAE702C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289E8-21BA-B45D-C543-79EA3E73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650970-F310-61E7-09E1-8D4AD5F4F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5D3E0-8A3A-D548-20BB-3CFD228DC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4E914-57B2-80EE-09B1-DE5FB0CC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6AB4F-B139-BA2F-4052-AD27710D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32A41-2795-45D8-97CA-165D1A00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A1264-D418-AA79-AE93-894361C7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FC438-32D8-8C0B-B8D2-51A7251B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221B9-0DFE-A2F4-CE3D-04BE52E5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C1C9C-2B33-D47D-1E37-9B666FB1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F9B1F-2C45-A0CB-F65D-D53168E5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275DB-C7FF-9254-D055-FB113299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A93E1-8FB6-661F-8A73-422B7366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081D8-92D5-3D09-948E-3D8D4F4D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6BF56-80CE-72CF-51BF-6CA4D3D0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65D9B-0A31-EB53-79DA-B62F4D98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6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0A3DD-1DD8-B8D5-677A-BA671075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0A1B-A731-7560-2431-D18EF7D1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BE848-A4EA-7EA3-BBC6-20D8574B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BBEA-33AD-1E27-6797-C5F85A0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5BED93-6561-5A75-F01B-69C01765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8D45-7192-E8F2-FCE9-26913BB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58300-E15F-2B61-1AF1-901B31D1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EE78F-C556-3C3B-6B99-557B1399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A9189-153E-164C-C8F8-8670744C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60D769-7CD2-6578-B2C1-0470C61E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59CE1-9DBF-7506-4E4B-99CFA235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084CD-6C4C-8ADC-404A-815A4056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401010-9EBF-DBF0-AFFC-D2E3AC0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5F8662-A3AD-8EE1-B778-00250514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2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F5F9-6810-9F15-B73A-69552480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78BDF2-9672-51F5-DEA0-504E7C41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C1624A-6E74-F67F-1592-838FE33C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BEF448-853E-AEF2-8AE4-1834250E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52B1B-6B7F-F653-7F62-2A3117EA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693CFE-85EA-B513-8F84-17AB9C4B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F72AD-3996-DAA9-F54E-2DAF2755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5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34230-3FE5-DD21-3C4D-7C3DA017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42360-89CA-D988-039B-76CA7962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6D906-72A9-C212-9FB5-7E09FDBC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B62D0-3B21-9D77-A4B3-65D23CB8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AECD7-20C2-E311-EA61-A3D095C1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C7DC2-C810-42A4-9F8E-A02D07BB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5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2F921-46AB-3109-A29C-E631840C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65F86B-9F7B-63B1-7B1C-7BAA8FA97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E1BC1-AD15-7FC6-B438-60D36057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17762-777F-5BD5-A51F-32F17A13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5ED53-DF02-75E7-67F3-9CCC881A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882E8-172A-96B3-86CE-ADBBCF1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2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E8717F-EEFA-FBB0-6ADD-84341B94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90AFB-60C4-B219-FCC6-779E4E6C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03B41-7EBF-B4DF-2954-AB4372A22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E7AB-3291-4ECB-AFF6-89A8FE17B7B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E4D46-2483-423C-B813-ECC8D86AE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A3426-ADD6-172E-662C-1DC3DA414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947E-C545-40B1-BAF5-69AF44C6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128712"/>
            <a:ext cx="9696450" cy="4600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96" y="2743189"/>
            <a:ext cx="312447" cy="243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" y="6736069"/>
            <a:ext cx="312447" cy="243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56" y="2750808"/>
            <a:ext cx="312447" cy="2438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772109" y="2842259"/>
            <a:ext cx="312447" cy="205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355413" y="2712718"/>
            <a:ext cx="312447" cy="3048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25" y="116183"/>
            <a:ext cx="1699315" cy="457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88" y="1827826"/>
            <a:ext cx="1809792" cy="457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95" y="3627089"/>
            <a:ext cx="1546861" cy="5639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20" y="2796538"/>
            <a:ext cx="1083040" cy="4724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14337" y="3068925"/>
            <a:ext cx="17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模型初始化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9509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6171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78470" y="409717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本地更新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84082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59551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85590" y="559230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171825" y="2724150"/>
          <a:ext cx="608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143000" imgH="1143000" progId="Equation.AxMath">
                  <p:embed/>
                </p:oleObj>
              </mc:Choice>
              <mc:Fallback>
                <p:oleObj name="AxMath" r:id="rId4" imgW="1143000" imgH="1143000" progId="Equation.AxMath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724150"/>
                        <a:ext cx="608013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051063" y="2724150"/>
          <a:ext cx="615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43000" imgH="1143000" progId="Equation.AxMath">
                  <p:embed/>
                </p:oleObj>
              </mc:Choice>
              <mc:Fallback>
                <p:oleObj name="AxMath" r:id="rId6" imgW="1143000" imgH="1143000" progId="Equation.AxMath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063" y="2724150"/>
                        <a:ext cx="61595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387318" y="2736850"/>
          <a:ext cx="669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43000" imgH="1143000" progId="Equation.AxMath">
                  <p:embed/>
                </p:oleObj>
              </mc:Choice>
              <mc:Fallback>
                <p:oleObj name="AxMath" r:id="rId8" imgW="1143000" imgH="1143000" progId="Equation.AxMath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318" y="2736850"/>
                        <a:ext cx="669925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/>
          <p:cNvSpPr/>
          <p:nvPr/>
        </p:nvSpPr>
        <p:spPr>
          <a:xfrm>
            <a:off x="6243712" y="273646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970942" y="201613"/>
          <a:ext cx="22653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43000" imgH="1143000" progId="Equation.AxMath">
                  <p:embed/>
                </p:oleObj>
              </mc:Choice>
              <mc:Fallback>
                <p:oleObj name="AxMath" r:id="rId10" imgW="1143000" imgH="1143000" progId="Equation.AxMath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942" y="201613"/>
                        <a:ext cx="2265362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7436118" y="128588"/>
          <a:ext cx="538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143000" imgH="1143000" progId="Equation.AxMath">
                  <p:embed/>
                </p:oleObj>
              </mc:Choice>
              <mc:Fallback>
                <p:oleObj name="AxMath" r:id="rId12" imgW="1143000" imgH="1143000" progId="Equation.AxMath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118" y="128588"/>
                        <a:ext cx="5381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059365" y="-59219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026721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VGG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193341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184223" y="3732000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3378" y="1690164"/>
            <a:ext cx="624894" cy="828944"/>
          </a:xfrm>
          <a:prstGeom prst="rect">
            <a:avLst/>
          </a:prstGeom>
        </p:spPr>
      </p:pic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9355413" y="2700337"/>
          <a:ext cx="538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43000" imgH="1143000" progId="Equation.AxMath">
                  <p:embed/>
                </p:oleObj>
              </mc:Choice>
              <mc:Fallback>
                <p:oleObj name="AxMath" r:id="rId15" imgW="1143000" imgH="1143000" progId="Equation.AxMath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413" y="2700337"/>
                        <a:ext cx="5381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90512" y="365624"/>
            <a:ext cx="15468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FDL-CC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38165" y="1030605"/>
            <a:ext cx="2076450" cy="676275"/>
          </a:xfrm>
          <a:prstGeom prst="rect">
            <a:avLst/>
          </a:prstGeom>
        </p:spPr>
      </p:pic>
      <p:sp>
        <p:nvSpPr>
          <p:cNvPr id="34" name="箭头: 右 28"/>
          <p:cNvSpPr/>
          <p:nvPr/>
        </p:nvSpPr>
        <p:spPr>
          <a:xfrm>
            <a:off x="6257682" y="1226146"/>
            <a:ext cx="1178168" cy="1950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970655" y="1128395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第一层卷积层参数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059365" y="815176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606030" y="1128395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平均卷积层参数</a:t>
            </a:r>
          </a:p>
        </p:txBody>
      </p:sp>
      <p:sp>
        <p:nvSpPr>
          <p:cNvPr id="43" name="右弧形箭头 42"/>
          <p:cNvSpPr/>
          <p:nvPr/>
        </p:nvSpPr>
        <p:spPr>
          <a:xfrm>
            <a:off x="7988300" y="406400"/>
            <a:ext cx="434340" cy="77787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524875" y="566420"/>
            <a:ext cx="2977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/>
              <a:t>每个节点基于全局共识训练公共数据集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467100" y="4466590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步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913380" y="128905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步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913380" y="1128395"/>
            <a:ext cx="86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林 学忠</cp:lastModifiedBy>
  <cp:revision>1</cp:revision>
  <dcterms:created xsi:type="dcterms:W3CDTF">2024-08-20T02:49:26Z</dcterms:created>
  <dcterms:modified xsi:type="dcterms:W3CDTF">2024-08-20T02:50:22Z</dcterms:modified>
</cp:coreProperties>
</file>