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4572000" cy="5184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 学忠" initials="林" lastIdx="1" clrIdx="0">
    <p:extLst>
      <p:ext uri="{19B8F6BF-5375-455C-9EA6-DF929625EA0E}">
        <p15:presenceInfo xmlns:p15="http://schemas.microsoft.com/office/powerpoint/2012/main" userId="021df36384a3fe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45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43307337296355664"/>
          <c:y val="8.33333333333333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Sheet1!$W$53</c:f>
              <c:strCache>
                <c:ptCount val="1"/>
                <c:pt idx="0">
                  <c:v>HFL-LA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Sheet1!$X$52:$Y$52</c:f>
              <c:strCache>
                <c:ptCount val="2"/>
                <c:pt idx="0">
                  <c:v>ICCAD</c:v>
                </c:pt>
                <c:pt idx="1">
                  <c:v>Industry</c:v>
                </c:pt>
              </c:strCache>
            </c:strRef>
          </c:cat>
          <c:val>
            <c:numRef>
              <c:f>Sheet1!$X$53:$Y$53</c:f>
              <c:numCache>
                <c:formatCode>General</c:formatCode>
                <c:ptCount val="2"/>
                <c:pt idx="0">
                  <c:v>0.97</c:v>
                </c:pt>
                <c:pt idx="1">
                  <c:v>0.96499999999999997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03-4052-998D-EC47236EF741}"/>
            </c:ext>
          </c:extLst>
        </c:ser>
        <c:ser>
          <c:idx val="1"/>
          <c:order val="1"/>
          <c:tx>
            <c:strRef>
              <c:f>Sheet1!$W$54</c:f>
              <c:strCache>
                <c:ptCount val="1"/>
                <c:pt idx="0">
                  <c:v>FedAvg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Sheet1!$X$52:$Y$52</c:f>
              <c:strCache>
                <c:ptCount val="2"/>
                <c:pt idx="0">
                  <c:v>ICCAD</c:v>
                </c:pt>
                <c:pt idx="1">
                  <c:v>Industry</c:v>
                </c:pt>
              </c:strCache>
            </c:strRef>
          </c:cat>
          <c:val>
            <c:numRef>
              <c:f>Sheet1!$X$54:$Y$54</c:f>
              <c:numCache>
                <c:formatCode>General</c:formatCode>
                <c:ptCount val="2"/>
                <c:pt idx="0">
                  <c:v>0.91100000000000003</c:v>
                </c:pt>
                <c:pt idx="1">
                  <c:v>0.91300000000000003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03-4052-998D-EC47236EF741}"/>
            </c:ext>
          </c:extLst>
        </c:ser>
        <c:ser>
          <c:idx val="2"/>
          <c:order val="2"/>
          <c:tx>
            <c:strRef>
              <c:f>Sheet1!$W$55</c:f>
              <c:strCache>
                <c:ptCount val="1"/>
                <c:pt idx="0">
                  <c:v>FedProx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Sheet1!$X$52:$Y$52</c:f>
              <c:strCache>
                <c:ptCount val="2"/>
                <c:pt idx="0">
                  <c:v>ICCAD</c:v>
                </c:pt>
                <c:pt idx="1">
                  <c:v>Industry</c:v>
                </c:pt>
              </c:strCache>
            </c:strRef>
          </c:cat>
          <c:val>
            <c:numRef>
              <c:f>Sheet1!$X$55:$Y$55</c:f>
              <c:numCache>
                <c:formatCode>General</c:formatCode>
                <c:ptCount val="2"/>
                <c:pt idx="0">
                  <c:v>0.88800000000000001</c:v>
                </c:pt>
                <c:pt idx="1">
                  <c:v>0.88700000000000001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03-4052-998D-EC47236EF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3631040"/>
        <c:axId val="1863629792"/>
      </c:barChart>
      <c:catAx>
        <c:axId val="186363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863629792"/>
        <c:crosses val="autoZero"/>
        <c:auto val="1"/>
        <c:lblAlgn val="ctr"/>
        <c:lblOffset val="100"/>
        <c:noMultiLvlLbl val="0"/>
      </c:catAx>
      <c:valAx>
        <c:axId val="1863629792"/>
        <c:scaling>
          <c:orientation val="minMax"/>
          <c:max val="1.0049999999999999"/>
          <c:min val="0.8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863631040"/>
        <c:crosses val="autoZero"/>
        <c:crossBetween val="between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25161198600175"/>
          <c:y val="0.88483741615631384"/>
          <c:w val="0.58578871391076115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42709363364463165"/>
          <c:y val="2.9793655705700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9849309881040992E-2"/>
          <c:y val="0.12556705520980183"/>
          <c:w val="0.87974715225273459"/>
          <c:h val="0.661029925844422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Sheet1!$W$36</c:f>
              <c:strCache>
                <c:ptCount val="1"/>
                <c:pt idx="0">
                  <c:v>HFL-LA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Sheet1!$X$35:$Y$35</c:f>
              <c:strCache>
                <c:ptCount val="2"/>
                <c:pt idx="0">
                  <c:v>ICCAD</c:v>
                </c:pt>
                <c:pt idx="1">
                  <c:v>Industry</c:v>
                </c:pt>
              </c:strCache>
            </c:strRef>
          </c:cat>
          <c:val>
            <c:numRef>
              <c:f>Sheet1!$X$36:$Y$36</c:f>
              <c:numCache>
                <c:formatCode>General</c:formatCode>
                <c:ptCount val="2"/>
                <c:pt idx="0">
                  <c:v>0.97899999999999998</c:v>
                </c:pt>
                <c:pt idx="1">
                  <c:v>0.96799999999999997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0D-4EDF-8FBA-CD2D7B2D7B66}"/>
            </c:ext>
          </c:extLst>
        </c:ser>
        <c:ser>
          <c:idx val="1"/>
          <c:order val="1"/>
          <c:tx>
            <c:strRef>
              <c:f>Sheet1!$W$37</c:f>
              <c:strCache>
                <c:ptCount val="1"/>
                <c:pt idx="0">
                  <c:v>FedAvg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Sheet1!$X$35:$Y$35</c:f>
              <c:strCache>
                <c:ptCount val="2"/>
                <c:pt idx="0">
                  <c:v>ICCAD</c:v>
                </c:pt>
                <c:pt idx="1">
                  <c:v>Industry</c:v>
                </c:pt>
              </c:strCache>
            </c:strRef>
          </c:cat>
          <c:val>
            <c:numRef>
              <c:f>Sheet1!$X$37:$Y$37</c:f>
              <c:numCache>
                <c:formatCode>General</c:formatCode>
                <c:ptCount val="2"/>
                <c:pt idx="0">
                  <c:v>0.90100000000000002</c:v>
                </c:pt>
                <c:pt idx="1">
                  <c:v>0.91400000000000003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0D-4EDF-8FBA-CD2D7B2D7B66}"/>
            </c:ext>
          </c:extLst>
        </c:ser>
        <c:ser>
          <c:idx val="2"/>
          <c:order val="2"/>
          <c:tx>
            <c:strRef>
              <c:f>Sheet1!$W$38</c:f>
              <c:strCache>
                <c:ptCount val="1"/>
                <c:pt idx="0">
                  <c:v>FedProx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Sheet1!$X$35:$Y$35</c:f>
              <c:strCache>
                <c:ptCount val="2"/>
                <c:pt idx="0">
                  <c:v>ICCAD</c:v>
                </c:pt>
                <c:pt idx="1">
                  <c:v>Industry</c:v>
                </c:pt>
              </c:strCache>
            </c:strRef>
          </c:cat>
          <c:val>
            <c:numRef>
              <c:f>Sheet1!$X$38:$Y$38</c:f>
              <c:numCache>
                <c:formatCode>General</c:formatCode>
                <c:ptCount val="2"/>
                <c:pt idx="0">
                  <c:v>0.88</c:v>
                </c:pt>
                <c:pt idx="1">
                  <c:v>0.89800000000000002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0D-4EDF-8FBA-CD2D7B2D7B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8034912"/>
        <c:axId val="1608033664"/>
      </c:barChart>
      <c:catAx>
        <c:axId val="160803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608033664"/>
        <c:crosses val="autoZero"/>
        <c:auto val="1"/>
        <c:lblAlgn val="ctr"/>
        <c:lblOffset val="100"/>
        <c:noMultiLvlLbl val="0"/>
      </c:catAx>
      <c:valAx>
        <c:axId val="1608033664"/>
        <c:scaling>
          <c:orientation val="minMax"/>
          <c:max val="1.0049999999999999"/>
          <c:min val="0.8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608034912"/>
        <c:crosses val="autoZero"/>
        <c:crossBetween val="between"/>
        <c:maj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334945319335083"/>
          <c:y val="0.86631889763779524"/>
          <c:w val="0.58856649168853892"/>
          <c:h val="0.119792213473315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48527"/>
            <a:ext cx="3886200" cy="180507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723207"/>
            <a:ext cx="3429000" cy="1251787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36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76041"/>
            <a:ext cx="985838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76041"/>
            <a:ext cx="2900363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90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7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292595"/>
            <a:ext cx="3943350" cy="2156722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469720"/>
            <a:ext cx="3943350" cy="113416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07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380206"/>
            <a:ext cx="19431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380206"/>
            <a:ext cx="19431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33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76042"/>
            <a:ext cx="394335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270990"/>
            <a:ext cx="1934170" cy="62289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893883"/>
            <a:ext cx="193417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270990"/>
            <a:ext cx="1943696" cy="62289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893883"/>
            <a:ext cx="1943696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7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2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0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45652"/>
            <a:ext cx="1474589" cy="1209781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746513"/>
            <a:ext cx="2314575" cy="368455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555433"/>
            <a:ext cx="1474589" cy="2881631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0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45652"/>
            <a:ext cx="1474589" cy="1209781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746513"/>
            <a:ext cx="2314575" cy="3684551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555433"/>
            <a:ext cx="1474589" cy="2881631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1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76042"/>
            <a:ext cx="394335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380206"/>
            <a:ext cx="394335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805520"/>
            <a:ext cx="10287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A44AD-5480-4C14-A432-3D66DD6D8FB9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805520"/>
            <a:ext cx="154305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805520"/>
            <a:ext cx="10287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F324-09B6-4437-9684-57400546A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2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7BFF633-8630-4D24-A95E-9A7898A53A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463071"/>
              </p:ext>
            </p:extLst>
          </p:nvPr>
        </p:nvGraphicFramePr>
        <p:xfrm>
          <a:off x="-97605" y="2399015"/>
          <a:ext cx="46772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0DE3C52F-C6D9-4BDB-BBFE-3C54E0DAB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891461"/>
              </p:ext>
            </p:extLst>
          </p:nvPr>
        </p:nvGraphicFramePr>
        <p:xfrm>
          <a:off x="-7620" y="-117551"/>
          <a:ext cx="4587240" cy="2617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F455451-359C-4B18-938A-10F098C1DE64}"/>
              </a:ext>
            </a:extLst>
          </p:cNvPr>
          <p:cNvSpPr txBox="1"/>
          <p:nvPr/>
        </p:nvSpPr>
        <p:spPr>
          <a:xfrm>
            <a:off x="723481" y="2322895"/>
            <a:ext cx="3511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Accuracy on ICCAD and Industry with 4 clients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0D8FA5-B40E-4EBB-8A09-F740E7457BC1}"/>
              </a:ext>
            </a:extLst>
          </p:cNvPr>
          <p:cNvSpPr txBox="1"/>
          <p:nvPr/>
        </p:nvSpPr>
        <p:spPr>
          <a:xfrm>
            <a:off x="723481" y="4950750"/>
            <a:ext cx="3436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Accuracy on ICCAD and Industry with 10 clients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95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F455451-359C-4B18-938A-10F098C1DE64}"/>
              </a:ext>
            </a:extLst>
          </p:cNvPr>
          <p:cNvSpPr txBox="1"/>
          <p:nvPr/>
        </p:nvSpPr>
        <p:spPr>
          <a:xfrm>
            <a:off x="715067" y="2327661"/>
            <a:ext cx="3511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ICCAD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0D8FA5-B40E-4EBB-8A09-F740E7457BC1}"/>
              </a:ext>
            </a:extLst>
          </p:cNvPr>
          <p:cNvSpPr txBox="1"/>
          <p:nvPr/>
        </p:nvSpPr>
        <p:spPr>
          <a:xfrm>
            <a:off x="752748" y="5559252"/>
            <a:ext cx="3436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Industry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391A28-C5A8-A947-F7D6-DF035859D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" y="-449469"/>
            <a:ext cx="4572000" cy="27829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CF70C0-6CA9-9B51-6E95-6D81220E8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2365"/>
            <a:ext cx="4572000" cy="27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7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32</Words>
  <Application>Microsoft Office PowerPoint</Application>
  <PresentationFormat>自定义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学忠</dc:creator>
  <cp:lastModifiedBy>林 学忠</cp:lastModifiedBy>
  <cp:revision>11</cp:revision>
  <dcterms:created xsi:type="dcterms:W3CDTF">2021-05-26T07:15:25Z</dcterms:created>
  <dcterms:modified xsi:type="dcterms:W3CDTF">2022-11-10T02:09:22Z</dcterms:modified>
</cp:coreProperties>
</file>