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</p:sldIdLst>
  <p:sldSz cx="58785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889" y="883861"/>
            <a:ext cx="4996736" cy="1880235"/>
          </a:xfrm>
        </p:spPr>
        <p:txBody>
          <a:bodyPr anchor="b"/>
          <a:lstStyle>
            <a:lvl1pPr algn="ctr">
              <a:defRPr sz="38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814" y="2836605"/>
            <a:ext cx="4408885" cy="1303913"/>
          </a:xfrm>
        </p:spPr>
        <p:txBody>
          <a:bodyPr/>
          <a:lstStyle>
            <a:lvl1pPr marL="0" indent="0" algn="ctr">
              <a:buNone/>
              <a:defRPr sz="1543"/>
            </a:lvl1pPr>
            <a:lvl2pPr marL="293934" indent="0" algn="ctr">
              <a:buNone/>
              <a:defRPr sz="1286"/>
            </a:lvl2pPr>
            <a:lvl3pPr marL="587868" indent="0" algn="ctr">
              <a:buNone/>
              <a:defRPr sz="1157"/>
            </a:lvl3pPr>
            <a:lvl4pPr marL="881802" indent="0" algn="ctr">
              <a:buNone/>
              <a:defRPr sz="1029"/>
            </a:lvl4pPr>
            <a:lvl5pPr marL="1175736" indent="0" algn="ctr">
              <a:buNone/>
              <a:defRPr sz="1029"/>
            </a:lvl5pPr>
            <a:lvl6pPr marL="1469669" indent="0" algn="ctr">
              <a:buNone/>
              <a:defRPr sz="1029"/>
            </a:lvl6pPr>
            <a:lvl7pPr marL="1763603" indent="0" algn="ctr">
              <a:buNone/>
              <a:defRPr sz="1029"/>
            </a:lvl7pPr>
            <a:lvl8pPr marL="2057537" indent="0" algn="ctr">
              <a:buNone/>
              <a:defRPr sz="1029"/>
            </a:lvl8pPr>
            <a:lvl9pPr marL="2351471" indent="0" algn="ctr">
              <a:buNone/>
              <a:defRPr sz="102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23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3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06811" y="287536"/>
            <a:ext cx="1267554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4148" y="287536"/>
            <a:ext cx="3729182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6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0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087" y="1346420"/>
            <a:ext cx="5070217" cy="2246530"/>
          </a:xfrm>
        </p:spPr>
        <p:txBody>
          <a:bodyPr anchor="b"/>
          <a:lstStyle>
            <a:lvl1pPr>
              <a:defRPr sz="38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1087" y="3614203"/>
            <a:ext cx="5070217" cy="1181397"/>
          </a:xfrm>
        </p:spPr>
        <p:txBody>
          <a:bodyPr/>
          <a:lstStyle>
            <a:lvl1pPr marL="0" indent="0">
              <a:buNone/>
              <a:defRPr sz="1543">
                <a:solidFill>
                  <a:schemeClr val="tx1"/>
                </a:solidFill>
              </a:defRPr>
            </a:lvl1pPr>
            <a:lvl2pPr marL="293934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2pPr>
            <a:lvl3pPr marL="58786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3pPr>
            <a:lvl4pPr marL="881802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4pPr>
            <a:lvl5pPr marL="1175736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5pPr>
            <a:lvl6pPr marL="1469669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6pPr>
            <a:lvl7pPr marL="1763603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7pPr>
            <a:lvl8pPr marL="2057537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8pPr>
            <a:lvl9pPr marL="2351471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58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148" y="1437680"/>
            <a:ext cx="2498368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997" y="1437680"/>
            <a:ext cx="2498368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36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14" y="287537"/>
            <a:ext cx="5070217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14" y="1323916"/>
            <a:ext cx="2486886" cy="648831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14" y="1972747"/>
            <a:ext cx="2486886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75997" y="1323916"/>
            <a:ext cx="2499134" cy="648831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75997" y="1972747"/>
            <a:ext cx="2499134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74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12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14" y="360045"/>
            <a:ext cx="1895973" cy="1260158"/>
          </a:xfrm>
        </p:spPr>
        <p:txBody>
          <a:bodyPr anchor="b"/>
          <a:lstStyle>
            <a:lvl1pPr>
              <a:defRPr sz="20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9134" y="777598"/>
            <a:ext cx="2975997" cy="3837980"/>
          </a:xfrm>
        </p:spPr>
        <p:txBody>
          <a:bodyPr/>
          <a:lstStyle>
            <a:lvl1pPr>
              <a:defRPr sz="2057"/>
            </a:lvl1pPr>
            <a:lvl2pPr>
              <a:defRPr sz="1800"/>
            </a:lvl2pPr>
            <a:lvl3pPr>
              <a:defRPr sz="1543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14" y="1620202"/>
            <a:ext cx="1895973" cy="3001626"/>
          </a:xfrm>
        </p:spPr>
        <p:txBody>
          <a:bodyPr/>
          <a:lstStyle>
            <a:lvl1pPr marL="0" indent="0">
              <a:buNone/>
              <a:defRPr sz="1029"/>
            </a:lvl1pPr>
            <a:lvl2pPr marL="293934" indent="0">
              <a:buNone/>
              <a:defRPr sz="900"/>
            </a:lvl2pPr>
            <a:lvl3pPr marL="587868" indent="0">
              <a:buNone/>
              <a:defRPr sz="771"/>
            </a:lvl3pPr>
            <a:lvl4pPr marL="881802" indent="0">
              <a:buNone/>
              <a:defRPr sz="643"/>
            </a:lvl4pPr>
            <a:lvl5pPr marL="1175736" indent="0">
              <a:buNone/>
              <a:defRPr sz="643"/>
            </a:lvl5pPr>
            <a:lvl6pPr marL="1469669" indent="0">
              <a:buNone/>
              <a:defRPr sz="643"/>
            </a:lvl6pPr>
            <a:lvl7pPr marL="1763603" indent="0">
              <a:buNone/>
              <a:defRPr sz="643"/>
            </a:lvl7pPr>
            <a:lvl8pPr marL="2057537" indent="0">
              <a:buNone/>
              <a:defRPr sz="643"/>
            </a:lvl8pPr>
            <a:lvl9pPr marL="2351471" indent="0">
              <a:buNone/>
              <a:defRPr sz="6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72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14" y="360045"/>
            <a:ext cx="1895973" cy="1260158"/>
          </a:xfrm>
        </p:spPr>
        <p:txBody>
          <a:bodyPr anchor="b"/>
          <a:lstStyle>
            <a:lvl1pPr>
              <a:defRPr sz="20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99134" y="777598"/>
            <a:ext cx="2975997" cy="3837980"/>
          </a:xfrm>
        </p:spPr>
        <p:txBody>
          <a:bodyPr anchor="t"/>
          <a:lstStyle>
            <a:lvl1pPr marL="0" indent="0">
              <a:buNone/>
              <a:defRPr sz="2057"/>
            </a:lvl1pPr>
            <a:lvl2pPr marL="293934" indent="0">
              <a:buNone/>
              <a:defRPr sz="1800"/>
            </a:lvl2pPr>
            <a:lvl3pPr marL="587868" indent="0">
              <a:buNone/>
              <a:defRPr sz="1543"/>
            </a:lvl3pPr>
            <a:lvl4pPr marL="881802" indent="0">
              <a:buNone/>
              <a:defRPr sz="1286"/>
            </a:lvl4pPr>
            <a:lvl5pPr marL="1175736" indent="0">
              <a:buNone/>
              <a:defRPr sz="1286"/>
            </a:lvl5pPr>
            <a:lvl6pPr marL="1469669" indent="0">
              <a:buNone/>
              <a:defRPr sz="1286"/>
            </a:lvl6pPr>
            <a:lvl7pPr marL="1763603" indent="0">
              <a:buNone/>
              <a:defRPr sz="1286"/>
            </a:lvl7pPr>
            <a:lvl8pPr marL="2057537" indent="0">
              <a:buNone/>
              <a:defRPr sz="1286"/>
            </a:lvl8pPr>
            <a:lvl9pPr marL="2351471" indent="0">
              <a:buNone/>
              <a:defRPr sz="128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14" y="1620202"/>
            <a:ext cx="1895973" cy="3001626"/>
          </a:xfrm>
        </p:spPr>
        <p:txBody>
          <a:bodyPr/>
          <a:lstStyle>
            <a:lvl1pPr marL="0" indent="0">
              <a:buNone/>
              <a:defRPr sz="1029"/>
            </a:lvl1pPr>
            <a:lvl2pPr marL="293934" indent="0">
              <a:buNone/>
              <a:defRPr sz="900"/>
            </a:lvl2pPr>
            <a:lvl3pPr marL="587868" indent="0">
              <a:buNone/>
              <a:defRPr sz="771"/>
            </a:lvl3pPr>
            <a:lvl4pPr marL="881802" indent="0">
              <a:buNone/>
              <a:defRPr sz="643"/>
            </a:lvl4pPr>
            <a:lvl5pPr marL="1175736" indent="0">
              <a:buNone/>
              <a:defRPr sz="643"/>
            </a:lvl5pPr>
            <a:lvl6pPr marL="1469669" indent="0">
              <a:buNone/>
              <a:defRPr sz="643"/>
            </a:lvl6pPr>
            <a:lvl7pPr marL="1763603" indent="0">
              <a:buNone/>
              <a:defRPr sz="643"/>
            </a:lvl7pPr>
            <a:lvl8pPr marL="2057537" indent="0">
              <a:buNone/>
              <a:defRPr sz="643"/>
            </a:lvl8pPr>
            <a:lvl9pPr marL="2351471" indent="0">
              <a:buNone/>
              <a:defRPr sz="6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4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148" y="287537"/>
            <a:ext cx="5070217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148" y="1437680"/>
            <a:ext cx="5070217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148" y="5005627"/>
            <a:ext cx="132266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012F8-97A2-449A-88D5-02196198049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7258" y="5005627"/>
            <a:ext cx="198399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51700" y="5005627"/>
            <a:ext cx="132266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11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87868" rtl="0" eaLnBrk="1" latinLnBrk="0" hangingPunct="1">
        <a:lnSpc>
          <a:spcPct val="90000"/>
        </a:lnSpc>
        <a:spcBef>
          <a:spcPct val="0"/>
        </a:spcBef>
        <a:buNone/>
        <a:defRPr sz="28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967" indent="-146967" algn="l" defTabSz="587868" rtl="0" eaLnBrk="1" latinLnBrk="0" hangingPunct="1">
        <a:lnSpc>
          <a:spcPct val="90000"/>
        </a:lnSpc>
        <a:spcBef>
          <a:spcPts val="64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0901" indent="-146967" algn="l" defTabSz="587868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2pPr>
      <a:lvl3pPr marL="734835" indent="-146967" algn="l" defTabSz="587868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1028769" indent="-146967" algn="l" defTabSz="587868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322702" indent="-146967" algn="l" defTabSz="587868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616636" indent="-146967" algn="l" defTabSz="587868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910570" indent="-146967" algn="l" defTabSz="587868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204504" indent="-146967" algn="l" defTabSz="587868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498438" indent="-146967" algn="l" defTabSz="587868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1pPr>
      <a:lvl2pPr marL="293934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2pPr>
      <a:lvl3pPr marL="587868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3pPr>
      <a:lvl4pPr marL="881802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175736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469669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763603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7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351471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850EBF-1476-3535-E0FF-5CC684225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789" y="3091056"/>
            <a:ext cx="5878513" cy="207702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129D8F7-C5DC-5430-9B03-8293957B7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790" y="588824"/>
            <a:ext cx="5878513" cy="211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0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学忠</dc:creator>
  <cp:lastModifiedBy>林 学忠</cp:lastModifiedBy>
  <cp:revision>11</cp:revision>
  <dcterms:created xsi:type="dcterms:W3CDTF">2022-04-25T15:25:30Z</dcterms:created>
  <dcterms:modified xsi:type="dcterms:W3CDTF">2022-11-10T03:59:05Z</dcterms:modified>
</cp:coreProperties>
</file>