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70" r:id="rId5"/>
    <p:sldId id="259" r:id="rId6"/>
    <p:sldId id="266" r:id="rId7"/>
    <p:sldId id="263" r:id="rId8"/>
    <p:sldId id="265" r:id="rId9"/>
    <p:sldId id="256" r:id="rId10"/>
    <p:sldId id="268" r:id="rId11"/>
    <p:sldId id="269" r:id="rId12"/>
    <p:sldId id="260" r:id="rId13"/>
    <p:sldId id="264" r:id="rId14"/>
    <p:sldId id="261" r:id="rId15"/>
    <p:sldId id="26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  <a:srgbClr val="FBE5D6"/>
    <a:srgbClr val="D86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CFB90-1C28-506B-0FFF-96AA03AC0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0D62AA-A3AA-F0B3-206F-8A7F705A5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26F7D-3342-056D-4882-79F853F4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40D1-4FC7-45C7-A8A5-9115E9CA355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8D30D-5C69-1F52-900A-85E68825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5B2600-A143-2239-CED2-B253C0EA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066E-8934-4CEB-8B52-DDBFF7E92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78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3C00E-681E-BA7C-AC39-F56CD9AF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9CBD67-3F43-C6F5-2B12-E258A6E73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0F050C-81FA-9DEE-65E0-8AE4DCA2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40D1-4FC7-45C7-A8A5-9115E9CA355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A0282-FE63-4325-103D-9CF2F9A7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C2B3AD-6034-6A6E-919D-EB0DC1A8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066E-8934-4CEB-8B52-DDBFF7E92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72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F9DE0C-4ADE-AA48-D1A4-730D5DE9F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488AE0-9C8F-8E49-E261-9CCB8BAFB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B2F902-FDA3-945E-EB00-E9AA13EF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40D1-4FC7-45C7-A8A5-9115E9CA355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4D90EB-C9B9-12C9-5579-EAA7917A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0EB9C-A948-EB05-9555-3B547FCB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066E-8934-4CEB-8B52-DDBFF7E92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887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1122364"/>
            <a:ext cx="10363200" cy="2387600"/>
          </a:xfrm>
        </p:spPr>
        <p:txBody>
          <a:bodyPr anchor="b"/>
          <a:lstStyle>
            <a:lvl1pPr algn="ctr">
              <a:defRPr sz="48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9"/>
            <a:ext cx="9144001" cy="1655763"/>
          </a:xfrm>
        </p:spPr>
        <p:txBody>
          <a:bodyPr/>
          <a:lstStyle>
            <a:lvl1pPr marL="0" indent="0" algn="ctr">
              <a:buNone/>
              <a:defRPr sz="1959"/>
            </a:lvl1pPr>
            <a:lvl2pPr marL="373237" indent="0" algn="ctr">
              <a:buNone/>
              <a:defRPr sz="1633"/>
            </a:lvl2pPr>
            <a:lvl3pPr marL="746475" indent="0" algn="ctr">
              <a:buNone/>
              <a:defRPr sz="1469"/>
            </a:lvl3pPr>
            <a:lvl4pPr marL="1119712" indent="0" algn="ctr">
              <a:buNone/>
              <a:defRPr sz="1307"/>
            </a:lvl4pPr>
            <a:lvl5pPr marL="1492950" indent="0" algn="ctr">
              <a:buNone/>
              <a:defRPr sz="1307"/>
            </a:lvl5pPr>
            <a:lvl6pPr marL="1866186" indent="0" algn="ctr">
              <a:buNone/>
              <a:defRPr sz="1307"/>
            </a:lvl6pPr>
            <a:lvl7pPr marL="2239423" indent="0" algn="ctr">
              <a:buNone/>
              <a:defRPr sz="1307"/>
            </a:lvl7pPr>
            <a:lvl8pPr marL="2612660" indent="0" algn="ctr">
              <a:buNone/>
              <a:defRPr sz="1307"/>
            </a:lvl8pPr>
            <a:lvl9pPr marL="2985898" indent="0" algn="ctr">
              <a:buNone/>
              <a:defRPr sz="130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145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04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39"/>
            <a:ext cx="10515599" cy="2852737"/>
          </a:xfrm>
        </p:spPr>
        <p:txBody>
          <a:bodyPr anchor="b"/>
          <a:lstStyle>
            <a:lvl1pPr>
              <a:defRPr sz="48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599" cy="1500187"/>
          </a:xfrm>
        </p:spPr>
        <p:txBody>
          <a:bodyPr/>
          <a:lstStyle>
            <a:lvl1pPr marL="0" indent="0">
              <a:buNone/>
              <a:defRPr sz="1959">
                <a:solidFill>
                  <a:schemeClr val="tx1"/>
                </a:solidFill>
              </a:defRPr>
            </a:lvl1pPr>
            <a:lvl2pPr marL="373237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2pPr>
            <a:lvl3pPr marL="746475" indent="0">
              <a:buNone/>
              <a:defRPr sz="1469">
                <a:solidFill>
                  <a:schemeClr val="tx1">
                    <a:tint val="75000"/>
                  </a:schemeClr>
                </a:solidFill>
              </a:defRPr>
            </a:lvl3pPr>
            <a:lvl4pPr marL="1119712" indent="0">
              <a:buNone/>
              <a:defRPr sz="1307">
                <a:solidFill>
                  <a:schemeClr val="tx1">
                    <a:tint val="75000"/>
                  </a:schemeClr>
                </a:solidFill>
              </a:defRPr>
            </a:lvl4pPr>
            <a:lvl5pPr marL="1492950" indent="0">
              <a:buNone/>
              <a:defRPr sz="1307">
                <a:solidFill>
                  <a:schemeClr val="tx1">
                    <a:tint val="75000"/>
                  </a:schemeClr>
                </a:solidFill>
              </a:defRPr>
            </a:lvl5pPr>
            <a:lvl6pPr marL="1866186" indent="0">
              <a:buNone/>
              <a:defRPr sz="1307">
                <a:solidFill>
                  <a:schemeClr val="tx1">
                    <a:tint val="75000"/>
                  </a:schemeClr>
                </a:solidFill>
              </a:defRPr>
            </a:lvl6pPr>
            <a:lvl7pPr marL="2239423" indent="0">
              <a:buNone/>
              <a:defRPr sz="1307">
                <a:solidFill>
                  <a:schemeClr val="tx1">
                    <a:tint val="75000"/>
                  </a:schemeClr>
                </a:solidFill>
              </a:defRPr>
            </a:lvl7pPr>
            <a:lvl8pPr marL="2612660" indent="0">
              <a:buNone/>
              <a:defRPr sz="1307">
                <a:solidFill>
                  <a:schemeClr val="tx1">
                    <a:tint val="75000"/>
                  </a:schemeClr>
                </a:solidFill>
              </a:defRPr>
            </a:lvl8pPr>
            <a:lvl9pPr marL="2985898" indent="0">
              <a:buNone/>
              <a:defRPr sz="1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259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08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7"/>
            <a:ext cx="10515599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6" cy="823912"/>
          </a:xfrm>
        </p:spPr>
        <p:txBody>
          <a:bodyPr anchor="b"/>
          <a:lstStyle>
            <a:lvl1pPr marL="0" indent="0">
              <a:buNone/>
              <a:defRPr sz="1959" b="1"/>
            </a:lvl1pPr>
            <a:lvl2pPr marL="373237" indent="0">
              <a:buNone/>
              <a:defRPr sz="1633" b="1"/>
            </a:lvl2pPr>
            <a:lvl3pPr marL="746475" indent="0">
              <a:buNone/>
              <a:defRPr sz="1469" b="1"/>
            </a:lvl3pPr>
            <a:lvl4pPr marL="1119712" indent="0">
              <a:buNone/>
              <a:defRPr sz="1307" b="1"/>
            </a:lvl4pPr>
            <a:lvl5pPr marL="1492950" indent="0">
              <a:buNone/>
              <a:defRPr sz="1307" b="1"/>
            </a:lvl5pPr>
            <a:lvl6pPr marL="1866186" indent="0">
              <a:buNone/>
              <a:defRPr sz="1307" b="1"/>
            </a:lvl6pPr>
            <a:lvl7pPr marL="2239423" indent="0">
              <a:buNone/>
              <a:defRPr sz="1307" b="1"/>
            </a:lvl7pPr>
            <a:lvl8pPr marL="2612660" indent="0">
              <a:buNone/>
              <a:defRPr sz="1307" b="1"/>
            </a:lvl8pPr>
            <a:lvl9pPr marL="2985898" indent="0">
              <a:buNone/>
              <a:defRPr sz="13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81164"/>
            <a:ext cx="5183189" cy="823912"/>
          </a:xfrm>
        </p:spPr>
        <p:txBody>
          <a:bodyPr anchor="b"/>
          <a:lstStyle>
            <a:lvl1pPr marL="0" indent="0">
              <a:buNone/>
              <a:defRPr sz="1959" b="1"/>
            </a:lvl1pPr>
            <a:lvl2pPr marL="373237" indent="0">
              <a:buNone/>
              <a:defRPr sz="1633" b="1"/>
            </a:lvl2pPr>
            <a:lvl3pPr marL="746475" indent="0">
              <a:buNone/>
              <a:defRPr sz="1469" b="1"/>
            </a:lvl3pPr>
            <a:lvl4pPr marL="1119712" indent="0">
              <a:buNone/>
              <a:defRPr sz="1307" b="1"/>
            </a:lvl4pPr>
            <a:lvl5pPr marL="1492950" indent="0">
              <a:buNone/>
              <a:defRPr sz="1307" b="1"/>
            </a:lvl5pPr>
            <a:lvl6pPr marL="1866186" indent="0">
              <a:buNone/>
              <a:defRPr sz="1307" b="1"/>
            </a:lvl6pPr>
            <a:lvl7pPr marL="2239423" indent="0">
              <a:buNone/>
              <a:defRPr sz="1307" b="1"/>
            </a:lvl7pPr>
            <a:lvl8pPr marL="2612660" indent="0">
              <a:buNone/>
              <a:defRPr sz="1307" b="1"/>
            </a:lvl8pPr>
            <a:lvl9pPr marL="2985898" indent="0">
              <a:buNone/>
              <a:defRPr sz="13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6"/>
            <a:ext cx="5183189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547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867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207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1"/>
          </a:xfrm>
        </p:spPr>
        <p:txBody>
          <a:bodyPr anchor="b"/>
          <a:lstStyle>
            <a:lvl1pPr>
              <a:defRPr sz="26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2612"/>
            </a:lvl1pPr>
            <a:lvl2pPr>
              <a:defRPr sz="2286"/>
            </a:lvl2pPr>
            <a:lvl3pPr>
              <a:defRPr sz="1959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399"/>
            <a:ext cx="3932236" cy="3811589"/>
          </a:xfrm>
        </p:spPr>
        <p:txBody>
          <a:bodyPr/>
          <a:lstStyle>
            <a:lvl1pPr marL="0" indent="0">
              <a:buNone/>
              <a:defRPr sz="1307"/>
            </a:lvl1pPr>
            <a:lvl2pPr marL="373237" indent="0">
              <a:buNone/>
              <a:defRPr sz="1143"/>
            </a:lvl2pPr>
            <a:lvl3pPr marL="746475" indent="0">
              <a:buNone/>
              <a:defRPr sz="979"/>
            </a:lvl3pPr>
            <a:lvl4pPr marL="1119712" indent="0">
              <a:buNone/>
              <a:defRPr sz="816"/>
            </a:lvl4pPr>
            <a:lvl5pPr marL="1492950" indent="0">
              <a:buNone/>
              <a:defRPr sz="816"/>
            </a:lvl5pPr>
            <a:lvl6pPr marL="1866186" indent="0">
              <a:buNone/>
              <a:defRPr sz="816"/>
            </a:lvl6pPr>
            <a:lvl7pPr marL="2239423" indent="0">
              <a:buNone/>
              <a:defRPr sz="816"/>
            </a:lvl7pPr>
            <a:lvl8pPr marL="2612660" indent="0">
              <a:buNone/>
              <a:defRPr sz="816"/>
            </a:lvl8pPr>
            <a:lvl9pPr marL="2985898" indent="0">
              <a:buNone/>
              <a:defRPr sz="81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46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D2540-5F27-0267-ECB6-80B4A7508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74599-5BAA-220C-F3BB-607EB2701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2C7827-04C0-7908-64C8-3D5CD410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40D1-4FC7-45C7-A8A5-9115E9CA355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C75249-9894-BF3C-0B00-466A8168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2B004-E2A8-CF4C-D720-30760DE3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066E-8934-4CEB-8B52-DDBFF7E92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267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1"/>
          </a:xfrm>
        </p:spPr>
        <p:txBody>
          <a:bodyPr anchor="b"/>
          <a:lstStyle>
            <a:lvl1pPr>
              <a:defRPr sz="26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 anchor="t"/>
          <a:lstStyle>
            <a:lvl1pPr marL="0" indent="0">
              <a:buNone/>
              <a:defRPr sz="2612"/>
            </a:lvl1pPr>
            <a:lvl2pPr marL="373237" indent="0">
              <a:buNone/>
              <a:defRPr sz="2286"/>
            </a:lvl2pPr>
            <a:lvl3pPr marL="746475" indent="0">
              <a:buNone/>
              <a:defRPr sz="1959"/>
            </a:lvl3pPr>
            <a:lvl4pPr marL="1119712" indent="0">
              <a:buNone/>
              <a:defRPr sz="1633"/>
            </a:lvl4pPr>
            <a:lvl5pPr marL="1492950" indent="0">
              <a:buNone/>
              <a:defRPr sz="1633"/>
            </a:lvl5pPr>
            <a:lvl6pPr marL="1866186" indent="0">
              <a:buNone/>
              <a:defRPr sz="1633"/>
            </a:lvl6pPr>
            <a:lvl7pPr marL="2239423" indent="0">
              <a:buNone/>
              <a:defRPr sz="1633"/>
            </a:lvl7pPr>
            <a:lvl8pPr marL="2612660" indent="0">
              <a:buNone/>
              <a:defRPr sz="1633"/>
            </a:lvl8pPr>
            <a:lvl9pPr marL="2985898" indent="0">
              <a:buNone/>
              <a:defRPr sz="16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399"/>
            <a:ext cx="3932236" cy="3811589"/>
          </a:xfrm>
        </p:spPr>
        <p:txBody>
          <a:bodyPr/>
          <a:lstStyle>
            <a:lvl1pPr marL="0" indent="0">
              <a:buNone/>
              <a:defRPr sz="1307"/>
            </a:lvl1pPr>
            <a:lvl2pPr marL="373237" indent="0">
              <a:buNone/>
              <a:defRPr sz="1143"/>
            </a:lvl2pPr>
            <a:lvl3pPr marL="746475" indent="0">
              <a:buNone/>
              <a:defRPr sz="979"/>
            </a:lvl3pPr>
            <a:lvl4pPr marL="1119712" indent="0">
              <a:buNone/>
              <a:defRPr sz="816"/>
            </a:lvl4pPr>
            <a:lvl5pPr marL="1492950" indent="0">
              <a:buNone/>
              <a:defRPr sz="816"/>
            </a:lvl5pPr>
            <a:lvl6pPr marL="1866186" indent="0">
              <a:buNone/>
              <a:defRPr sz="816"/>
            </a:lvl6pPr>
            <a:lvl7pPr marL="2239423" indent="0">
              <a:buNone/>
              <a:defRPr sz="816"/>
            </a:lvl7pPr>
            <a:lvl8pPr marL="2612660" indent="0">
              <a:buNone/>
              <a:defRPr sz="816"/>
            </a:lvl8pPr>
            <a:lvl9pPr marL="2985898" indent="0">
              <a:buNone/>
              <a:defRPr sz="81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5483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550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899" cy="58118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1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26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4DA02-6B21-AA02-AE64-6379903E8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9B6007-C6B3-24C8-86CE-309D51766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8690E6-7478-C89E-6075-44BAE550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40D1-4FC7-45C7-A8A5-9115E9CA355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A4A04-F0D9-F03D-6EE5-74E15ECE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B69C15-9ED3-9E13-0864-48559221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066E-8934-4CEB-8B52-DDBFF7E92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07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3A390-16D1-BEFC-7117-B0F53A30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4850C-A66C-C1CF-2B19-49571D862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7E021B-F2B3-C366-630F-7764761F3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378FE8-C1A0-85E3-E07F-02C8841E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40D1-4FC7-45C7-A8A5-9115E9CA355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262403-9AAB-761D-11F1-4AD668FC2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D1E443-D4D9-378E-3078-66587835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066E-8934-4CEB-8B52-DDBFF7E92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16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3F1F6-75BA-9D29-B8B8-67908D3A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F2499A-8634-2073-920E-D5E619025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3F7355-4DCC-F8F6-2409-B1F7156D7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B9DC10-BAEA-9EFA-6AFB-0E1433EA4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C87703-7EE3-8515-001D-3BFBB1159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D35992-58E4-ABAE-9662-10BD7631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40D1-4FC7-45C7-A8A5-9115E9CA355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5326F1-E5C0-1A25-3C20-37D04BD4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B06E03-552F-3CF2-6252-27C8AC06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066E-8934-4CEB-8B52-DDBFF7E92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38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2E82D-6365-89DE-A767-3F92D732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E34366-9EE0-8901-EE12-3E23C451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40D1-4FC7-45C7-A8A5-9115E9CA355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FAE46B-9C6F-EA7E-66A8-7549E03F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FBEAE9-0056-876F-086C-21607B33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066E-8934-4CEB-8B52-DDBFF7E92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34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F52FD1-CF2D-9AA3-D13E-05448302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40D1-4FC7-45C7-A8A5-9115E9CA355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7F5098-2574-3FC2-E1D7-864FEC0F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C0CA7F-75B5-6FDF-89EA-9D359A39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066E-8934-4CEB-8B52-DDBFF7E92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8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8AA04-5200-8E45-6AB7-58C4FAB8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623B4-762E-F1DA-2694-BC9EF8BB8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57D3BB-FDF4-7018-CBA7-42177F490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2FED99-19DC-FB8B-E2DA-01907D7B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40D1-4FC7-45C7-A8A5-9115E9CA355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E276FD-3DD1-069F-CCAB-4AE95B77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61EA03-F291-3288-92E2-54044847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066E-8934-4CEB-8B52-DDBFF7E92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08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D882C-EF32-A39E-17DB-8F560F472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76F7C3-7836-62CD-8F72-7694287C4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4029E3-363C-5D46-EFE0-E99E4A2D4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9863D6-D4A6-EF0A-6BA0-75700626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40D1-4FC7-45C7-A8A5-9115E9CA355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D7719-5BD3-07BA-9067-A2808CEA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220620-9FFE-6B2F-D9FC-AAAC8EDD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066E-8934-4CEB-8B52-DDBFF7E92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23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43D6C8-9083-63ED-7993-4D72858E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31D9E9-EAF5-4486-A480-81FEEFD86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9EE85-81C6-B973-CB67-2C592990F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E40D1-4FC7-45C7-A8A5-9115E9CA355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27EB9-D4AB-4786-CA31-D7B6C2CAA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3A2ADB-5E1D-F434-7433-6021DF157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C066E-8934-4CEB-8B52-DDBFF7E92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20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6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2" y="6356352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012F8-97A2-449A-88D5-02196198049F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26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46475" rtl="0" eaLnBrk="1" latinLnBrk="0" hangingPunct="1">
        <a:lnSpc>
          <a:spcPct val="90000"/>
        </a:lnSpc>
        <a:spcBef>
          <a:spcPct val="0"/>
        </a:spcBef>
        <a:buNone/>
        <a:defRPr sz="35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619" indent="-186619" algn="l" defTabSz="746475" rtl="0" eaLnBrk="1" latinLnBrk="0" hangingPunct="1">
        <a:lnSpc>
          <a:spcPct val="90000"/>
        </a:lnSpc>
        <a:spcBef>
          <a:spcPts val="816"/>
        </a:spcBef>
        <a:buFont typeface="Arial" panose="020B0604020202020204" pitchFamily="34" charset="0"/>
        <a:buChar char="•"/>
        <a:defRPr sz="2286" kern="1200">
          <a:solidFill>
            <a:schemeClr val="tx1"/>
          </a:solidFill>
          <a:latin typeface="+mn-lt"/>
          <a:ea typeface="+mn-ea"/>
          <a:cs typeface="+mn-cs"/>
        </a:defRPr>
      </a:lvl1pPr>
      <a:lvl2pPr marL="559856" indent="-186619" algn="l" defTabSz="746475" rtl="0" eaLnBrk="1" latinLnBrk="0" hangingPunct="1">
        <a:lnSpc>
          <a:spcPct val="90000"/>
        </a:lnSpc>
        <a:spcBef>
          <a:spcPts val="408"/>
        </a:spcBef>
        <a:buFont typeface="Arial" panose="020B0604020202020204" pitchFamily="34" charset="0"/>
        <a:buChar char="•"/>
        <a:defRPr sz="1959" kern="1200">
          <a:solidFill>
            <a:schemeClr val="tx1"/>
          </a:solidFill>
          <a:latin typeface="+mn-lt"/>
          <a:ea typeface="+mn-ea"/>
          <a:cs typeface="+mn-cs"/>
        </a:defRPr>
      </a:lvl2pPr>
      <a:lvl3pPr marL="933093" indent="-186619" algn="l" defTabSz="746475" rtl="0" eaLnBrk="1" latinLnBrk="0" hangingPunct="1">
        <a:lnSpc>
          <a:spcPct val="90000"/>
        </a:lnSpc>
        <a:spcBef>
          <a:spcPts val="408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306331" indent="-186619" algn="l" defTabSz="746475" rtl="0" eaLnBrk="1" latinLnBrk="0" hangingPunct="1">
        <a:lnSpc>
          <a:spcPct val="90000"/>
        </a:lnSpc>
        <a:spcBef>
          <a:spcPts val="408"/>
        </a:spcBef>
        <a:buFont typeface="Arial" panose="020B0604020202020204" pitchFamily="34" charset="0"/>
        <a:buChar char="•"/>
        <a:defRPr sz="1469" kern="1200">
          <a:solidFill>
            <a:schemeClr val="tx1"/>
          </a:solidFill>
          <a:latin typeface="+mn-lt"/>
          <a:ea typeface="+mn-ea"/>
          <a:cs typeface="+mn-cs"/>
        </a:defRPr>
      </a:lvl4pPr>
      <a:lvl5pPr marL="1679567" indent="-186619" algn="l" defTabSz="746475" rtl="0" eaLnBrk="1" latinLnBrk="0" hangingPunct="1">
        <a:lnSpc>
          <a:spcPct val="90000"/>
        </a:lnSpc>
        <a:spcBef>
          <a:spcPts val="408"/>
        </a:spcBef>
        <a:buFont typeface="Arial" panose="020B0604020202020204" pitchFamily="34" charset="0"/>
        <a:buChar char="•"/>
        <a:defRPr sz="1469" kern="1200">
          <a:solidFill>
            <a:schemeClr val="tx1"/>
          </a:solidFill>
          <a:latin typeface="+mn-lt"/>
          <a:ea typeface="+mn-ea"/>
          <a:cs typeface="+mn-cs"/>
        </a:defRPr>
      </a:lvl5pPr>
      <a:lvl6pPr marL="2052804" indent="-186619" algn="l" defTabSz="746475" rtl="0" eaLnBrk="1" latinLnBrk="0" hangingPunct="1">
        <a:lnSpc>
          <a:spcPct val="90000"/>
        </a:lnSpc>
        <a:spcBef>
          <a:spcPts val="408"/>
        </a:spcBef>
        <a:buFont typeface="Arial" panose="020B0604020202020204" pitchFamily="34" charset="0"/>
        <a:buChar char="•"/>
        <a:defRPr sz="1469" kern="1200">
          <a:solidFill>
            <a:schemeClr val="tx1"/>
          </a:solidFill>
          <a:latin typeface="+mn-lt"/>
          <a:ea typeface="+mn-ea"/>
          <a:cs typeface="+mn-cs"/>
        </a:defRPr>
      </a:lvl6pPr>
      <a:lvl7pPr marL="2426042" indent="-186619" algn="l" defTabSz="746475" rtl="0" eaLnBrk="1" latinLnBrk="0" hangingPunct="1">
        <a:lnSpc>
          <a:spcPct val="90000"/>
        </a:lnSpc>
        <a:spcBef>
          <a:spcPts val="408"/>
        </a:spcBef>
        <a:buFont typeface="Arial" panose="020B0604020202020204" pitchFamily="34" charset="0"/>
        <a:buChar char="•"/>
        <a:defRPr sz="1469" kern="1200">
          <a:solidFill>
            <a:schemeClr val="tx1"/>
          </a:solidFill>
          <a:latin typeface="+mn-lt"/>
          <a:ea typeface="+mn-ea"/>
          <a:cs typeface="+mn-cs"/>
        </a:defRPr>
      </a:lvl7pPr>
      <a:lvl8pPr marL="2799279" indent="-186619" algn="l" defTabSz="746475" rtl="0" eaLnBrk="1" latinLnBrk="0" hangingPunct="1">
        <a:lnSpc>
          <a:spcPct val="90000"/>
        </a:lnSpc>
        <a:spcBef>
          <a:spcPts val="408"/>
        </a:spcBef>
        <a:buFont typeface="Arial" panose="020B0604020202020204" pitchFamily="34" charset="0"/>
        <a:buChar char="•"/>
        <a:defRPr sz="1469" kern="1200">
          <a:solidFill>
            <a:schemeClr val="tx1"/>
          </a:solidFill>
          <a:latin typeface="+mn-lt"/>
          <a:ea typeface="+mn-ea"/>
          <a:cs typeface="+mn-cs"/>
        </a:defRPr>
      </a:lvl8pPr>
      <a:lvl9pPr marL="3172517" indent="-186619" algn="l" defTabSz="746475" rtl="0" eaLnBrk="1" latinLnBrk="0" hangingPunct="1">
        <a:lnSpc>
          <a:spcPct val="90000"/>
        </a:lnSpc>
        <a:spcBef>
          <a:spcPts val="408"/>
        </a:spcBef>
        <a:buFont typeface="Arial" panose="020B0604020202020204" pitchFamily="34" charset="0"/>
        <a:buChar char="•"/>
        <a:defRPr sz="14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6475" rtl="0" eaLnBrk="1" latinLnBrk="0" hangingPunct="1">
        <a:defRPr sz="1469" kern="1200">
          <a:solidFill>
            <a:schemeClr val="tx1"/>
          </a:solidFill>
          <a:latin typeface="+mn-lt"/>
          <a:ea typeface="+mn-ea"/>
          <a:cs typeface="+mn-cs"/>
        </a:defRPr>
      </a:lvl1pPr>
      <a:lvl2pPr marL="373237" algn="l" defTabSz="746475" rtl="0" eaLnBrk="1" latinLnBrk="0" hangingPunct="1">
        <a:defRPr sz="1469" kern="1200">
          <a:solidFill>
            <a:schemeClr val="tx1"/>
          </a:solidFill>
          <a:latin typeface="+mn-lt"/>
          <a:ea typeface="+mn-ea"/>
          <a:cs typeface="+mn-cs"/>
        </a:defRPr>
      </a:lvl2pPr>
      <a:lvl3pPr marL="746475" algn="l" defTabSz="746475" rtl="0" eaLnBrk="1" latinLnBrk="0" hangingPunct="1">
        <a:defRPr sz="1469" kern="1200">
          <a:solidFill>
            <a:schemeClr val="tx1"/>
          </a:solidFill>
          <a:latin typeface="+mn-lt"/>
          <a:ea typeface="+mn-ea"/>
          <a:cs typeface="+mn-cs"/>
        </a:defRPr>
      </a:lvl3pPr>
      <a:lvl4pPr marL="1119712" algn="l" defTabSz="746475" rtl="0" eaLnBrk="1" latinLnBrk="0" hangingPunct="1">
        <a:defRPr sz="1469" kern="1200">
          <a:solidFill>
            <a:schemeClr val="tx1"/>
          </a:solidFill>
          <a:latin typeface="+mn-lt"/>
          <a:ea typeface="+mn-ea"/>
          <a:cs typeface="+mn-cs"/>
        </a:defRPr>
      </a:lvl4pPr>
      <a:lvl5pPr marL="1492950" algn="l" defTabSz="746475" rtl="0" eaLnBrk="1" latinLnBrk="0" hangingPunct="1">
        <a:defRPr sz="1469" kern="1200">
          <a:solidFill>
            <a:schemeClr val="tx1"/>
          </a:solidFill>
          <a:latin typeface="+mn-lt"/>
          <a:ea typeface="+mn-ea"/>
          <a:cs typeface="+mn-cs"/>
        </a:defRPr>
      </a:lvl5pPr>
      <a:lvl6pPr marL="1866186" algn="l" defTabSz="746475" rtl="0" eaLnBrk="1" latinLnBrk="0" hangingPunct="1">
        <a:defRPr sz="1469" kern="1200">
          <a:solidFill>
            <a:schemeClr val="tx1"/>
          </a:solidFill>
          <a:latin typeface="+mn-lt"/>
          <a:ea typeface="+mn-ea"/>
          <a:cs typeface="+mn-cs"/>
        </a:defRPr>
      </a:lvl6pPr>
      <a:lvl7pPr marL="2239423" algn="l" defTabSz="746475" rtl="0" eaLnBrk="1" latinLnBrk="0" hangingPunct="1">
        <a:defRPr sz="1469" kern="1200">
          <a:solidFill>
            <a:schemeClr val="tx1"/>
          </a:solidFill>
          <a:latin typeface="+mn-lt"/>
          <a:ea typeface="+mn-ea"/>
          <a:cs typeface="+mn-cs"/>
        </a:defRPr>
      </a:lvl7pPr>
      <a:lvl8pPr marL="2612660" algn="l" defTabSz="746475" rtl="0" eaLnBrk="1" latinLnBrk="0" hangingPunct="1">
        <a:defRPr sz="1469" kern="1200">
          <a:solidFill>
            <a:schemeClr val="tx1"/>
          </a:solidFill>
          <a:latin typeface="+mn-lt"/>
          <a:ea typeface="+mn-ea"/>
          <a:cs typeface="+mn-cs"/>
        </a:defRPr>
      </a:lvl8pPr>
      <a:lvl9pPr marL="2985898" algn="l" defTabSz="746475" rtl="0" eaLnBrk="1" latinLnBrk="0" hangingPunct="1">
        <a:defRPr sz="1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Relationship Id="rId9" Type="http://schemas.openxmlformats.org/officeDocument/2006/relationships/image" Target="../media/image3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.w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.w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6.bin"/><Relationship Id="rId3" Type="http://schemas.openxmlformats.org/officeDocument/2006/relationships/image" Target="../media/image7.png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4.wmf"/><Relationship Id="rId2" Type="http://schemas.openxmlformats.org/officeDocument/2006/relationships/image" Target="../media/image6.png"/><Relationship Id="rId16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6.bin"/><Relationship Id="rId3" Type="http://schemas.openxmlformats.org/officeDocument/2006/relationships/image" Target="../media/image7.png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4.wmf"/><Relationship Id="rId2" Type="http://schemas.openxmlformats.org/officeDocument/2006/relationships/image" Target="../media/image6.png"/><Relationship Id="rId16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1.wmf"/><Relationship Id="rId3" Type="http://schemas.openxmlformats.org/officeDocument/2006/relationships/image" Target="../media/image7.png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1.bin"/><Relationship Id="rId2" Type="http://schemas.openxmlformats.org/officeDocument/2006/relationships/image" Target="../media/image6.png"/><Relationship Id="rId16" Type="http://schemas.openxmlformats.org/officeDocument/2006/relationships/image" Target="../media/image23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oleObject" Target="../embeddings/oleObject22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9.wmf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BF68826-945D-63DF-AC7E-C778849476C1}"/>
              </a:ext>
            </a:extLst>
          </p:cNvPr>
          <p:cNvSpPr/>
          <p:nvPr/>
        </p:nvSpPr>
        <p:spPr>
          <a:xfrm>
            <a:off x="1889761" y="2172765"/>
            <a:ext cx="3144355" cy="12562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C02F01-B16B-AD69-D7F7-2890484FB36A}"/>
              </a:ext>
            </a:extLst>
          </p:cNvPr>
          <p:cNvSpPr/>
          <p:nvPr/>
        </p:nvSpPr>
        <p:spPr>
          <a:xfrm>
            <a:off x="1189704" y="1111045"/>
            <a:ext cx="3168936" cy="1256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E8A0E7-2B4D-8F09-7207-9906AEC4291A}"/>
              </a:ext>
            </a:extLst>
          </p:cNvPr>
          <p:cNvSpPr/>
          <p:nvPr/>
        </p:nvSpPr>
        <p:spPr>
          <a:xfrm>
            <a:off x="1189703" y="1111045"/>
            <a:ext cx="3844413" cy="2317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1CDA35E-16D7-F563-6C92-24BA1F519897}"/>
              </a:ext>
            </a:extLst>
          </p:cNvPr>
          <p:cNvCxnSpPr>
            <a:cxnSpLocks/>
          </p:cNvCxnSpPr>
          <p:nvPr/>
        </p:nvCxnSpPr>
        <p:spPr>
          <a:xfrm>
            <a:off x="1622323" y="1111045"/>
            <a:ext cx="0" cy="2317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CCBEE0-2517-1CD0-3DC1-0C5380194801}"/>
              </a:ext>
            </a:extLst>
          </p:cNvPr>
          <p:cNvCxnSpPr>
            <a:cxnSpLocks/>
          </p:cNvCxnSpPr>
          <p:nvPr/>
        </p:nvCxnSpPr>
        <p:spPr>
          <a:xfrm>
            <a:off x="4578883" y="1111045"/>
            <a:ext cx="0" cy="2317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B0D78861-6AA4-2C56-1F59-097C69823B86}"/>
              </a:ext>
            </a:extLst>
          </p:cNvPr>
          <p:cNvSpPr/>
          <p:nvPr/>
        </p:nvSpPr>
        <p:spPr>
          <a:xfrm>
            <a:off x="1889761" y="1158240"/>
            <a:ext cx="2468878" cy="222504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BA502F-16B1-062C-529D-E0B83F516F02}"/>
              </a:ext>
            </a:extLst>
          </p:cNvPr>
          <p:cNvSpPr txBox="1"/>
          <p:nvPr/>
        </p:nvSpPr>
        <p:spPr>
          <a:xfrm>
            <a:off x="1151096" y="1436515"/>
            <a:ext cx="492443" cy="6052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标签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B7E074-6CD0-548C-FCDD-1585F25432EB}"/>
              </a:ext>
            </a:extLst>
          </p:cNvPr>
          <p:cNvSpPr txBox="1"/>
          <p:nvPr/>
        </p:nvSpPr>
        <p:spPr>
          <a:xfrm>
            <a:off x="4541673" y="2498235"/>
            <a:ext cx="492443" cy="6052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标签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0AC777-FD0F-AE49-D1EB-4F604D7A8064}"/>
              </a:ext>
            </a:extLst>
          </p:cNvPr>
          <p:cNvSpPr txBox="1"/>
          <p:nvPr/>
        </p:nvSpPr>
        <p:spPr>
          <a:xfrm>
            <a:off x="1533614" y="1265393"/>
            <a:ext cx="2017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D864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solidFill>
                  <a:srgbClr val="D864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D864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的数据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0542AB3-A606-20E9-43D5-40832E0712C2}"/>
              </a:ext>
            </a:extLst>
          </p:cNvPr>
          <p:cNvSpPr txBox="1"/>
          <p:nvPr/>
        </p:nvSpPr>
        <p:spPr>
          <a:xfrm>
            <a:off x="2856446" y="2926334"/>
            <a:ext cx="2017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0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的数据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872DEC5-1EE1-94A5-EA85-8FC7D8148524}"/>
              </a:ext>
            </a:extLst>
          </p:cNvPr>
          <p:cNvSpPr txBox="1"/>
          <p:nvPr/>
        </p:nvSpPr>
        <p:spPr>
          <a:xfrm>
            <a:off x="2102017" y="2020746"/>
            <a:ext cx="2017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D864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横向联邦学习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6EC3732-2144-416E-574C-9D7851BF1D7F}"/>
              </a:ext>
            </a:extLst>
          </p:cNvPr>
          <p:cNvSpPr txBox="1"/>
          <p:nvPr/>
        </p:nvSpPr>
        <p:spPr>
          <a:xfrm>
            <a:off x="2115312" y="729528"/>
            <a:ext cx="2017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数据特征和标签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4B3E814-942A-6D11-AFB5-FC3C16E73232}"/>
              </a:ext>
            </a:extLst>
          </p:cNvPr>
          <p:cNvSpPr txBox="1"/>
          <p:nvPr/>
        </p:nvSpPr>
        <p:spPr>
          <a:xfrm>
            <a:off x="673723" y="1761049"/>
            <a:ext cx="492443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数据样本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646BF0D-F3ED-9511-79E1-2155F943E9D9}"/>
              </a:ext>
            </a:extLst>
          </p:cNvPr>
          <p:cNvSpPr/>
          <p:nvPr/>
        </p:nvSpPr>
        <p:spPr>
          <a:xfrm>
            <a:off x="7563344" y="1545043"/>
            <a:ext cx="2082100" cy="18839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694CF1-D41D-538F-8FE0-1A3B5F282E9D}"/>
              </a:ext>
            </a:extLst>
          </p:cNvPr>
          <p:cNvSpPr/>
          <p:nvPr/>
        </p:nvSpPr>
        <p:spPr>
          <a:xfrm>
            <a:off x="5801031" y="1111046"/>
            <a:ext cx="2189637" cy="19924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B257A0-FB66-6D85-A70D-9E64EDAA973C}"/>
              </a:ext>
            </a:extLst>
          </p:cNvPr>
          <p:cNvSpPr/>
          <p:nvPr/>
        </p:nvSpPr>
        <p:spPr>
          <a:xfrm>
            <a:off x="5801031" y="1111045"/>
            <a:ext cx="3844413" cy="2317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ED5697E-4CCC-13DB-FB77-50616CEAFB40}"/>
              </a:ext>
            </a:extLst>
          </p:cNvPr>
          <p:cNvCxnSpPr>
            <a:cxnSpLocks/>
          </p:cNvCxnSpPr>
          <p:nvPr/>
        </p:nvCxnSpPr>
        <p:spPr>
          <a:xfrm>
            <a:off x="6233651" y="1111045"/>
            <a:ext cx="0" cy="2317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49B7CA1-CA65-C4AA-2819-2F59B05CD20A}"/>
              </a:ext>
            </a:extLst>
          </p:cNvPr>
          <p:cNvCxnSpPr>
            <a:cxnSpLocks/>
          </p:cNvCxnSpPr>
          <p:nvPr/>
        </p:nvCxnSpPr>
        <p:spPr>
          <a:xfrm>
            <a:off x="9190211" y="1111045"/>
            <a:ext cx="0" cy="2317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1B436A1-92CA-0352-B96E-0D84863B944C}"/>
              </a:ext>
            </a:extLst>
          </p:cNvPr>
          <p:cNvSpPr/>
          <p:nvPr/>
        </p:nvSpPr>
        <p:spPr>
          <a:xfrm>
            <a:off x="5840908" y="1536827"/>
            <a:ext cx="3745772" cy="1566701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255D485-842D-BDF5-EA24-85B64EBF2187}"/>
              </a:ext>
            </a:extLst>
          </p:cNvPr>
          <p:cNvSpPr txBox="1"/>
          <p:nvPr/>
        </p:nvSpPr>
        <p:spPr>
          <a:xfrm>
            <a:off x="5762424" y="1436515"/>
            <a:ext cx="492443" cy="6052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标签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7829BBC-A65D-5998-42E5-905A76206B83}"/>
              </a:ext>
            </a:extLst>
          </p:cNvPr>
          <p:cNvSpPr txBox="1"/>
          <p:nvPr/>
        </p:nvSpPr>
        <p:spPr>
          <a:xfrm>
            <a:off x="9153001" y="2498235"/>
            <a:ext cx="492443" cy="6052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标签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9276FB4-4C7F-757A-5477-C140DD827A33}"/>
              </a:ext>
            </a:extLst>
          </p:cNvPr>
          <p:cNvSpPr txBox="1"/>
          <p:nvPr/>
        </p:nvSpPr>
        <p:spPr>
          <a:xfrm>
            <a:off x="6143609" y="1144933"/>
            <a:ext cx="2017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D864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solidFill>
                  <a:srgbClr val="D864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D864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的数据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397815B-31A6-5B77-5E5C-607232A30C33}"/>
              </a:ext>
            </a:extLst>
          </p:cNvPr>
          <p:cNvSpPr txBox="1"/>
          <p:nvPr/>
        </p:nvSpPr>
        <p:spPr>
          <a:xfrm>
            <a:off x="7467774" y="3020675"/>
            <a:ext cx="2017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0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的数据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73EEB64-75C7-BFF2-2663-141DF33F365F}"/>
              </a:ext>
            </a:extLst>
          </p:cNvPr>
          <p:cNvSpPr txBox="1"/>
          <p:nvPr/>
        </p:nvSpPr>
        <p:spPr>
          <a:xfrm>
            <a:off x="6991211" y="2010459"/>
            <a:ext cx="2017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D864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纵向联邦学习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7D9737B-DC4B-0BBA-4CDB-BCB02965B909}"/>
              </a:ext>
            </a:extLst>
          </p:cNvPr>
          <p:cNvSpPr txBox="1"/>
          <p:nvPr/>
        </p:nvSpPr>
        <p:spPr>
          <a:xfrm>
            <a:off x="5284275" y="1761049"/>
            <a:ext cx="492443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数据样本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DDCB7B4-E4DB-0DA9-674A-1D05C975A7C9}"/>
              </a:ext>
            </a:extLst>
          </p:cNvPr>
          <p:cNvSpPr txBox="1"/>
          <p:nvPr/>
        </p:nvSpPr>
        <p:spPr>
          <a:xfrm>
            <a:off x="6704906" y="727960"/>
            <a:ext cx="2017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数据特征和标签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51654F2-591A-8219-E636-0E159C2C958B}"/>
              </a:ext>
            </a:extLst>
          </p:cNvPr>
          <p:cNvSpPr/>
          <p:nvPr/>
        </p:nvSpPr>
        <p:spPr>
          <a:xfrm>
            <a:off x="5456166" y="5090199"/>
            <a:ext cx="2082100" cy="1410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0DA0863-C9D1-F3A4-D22E-04D96095F0AE}"/>
              </a:ext>
            </a:extLst>
          </p:cNvPr>
          <p:cNvSpPr/>
          <p:nvPr/>
        </p:nvSpPr>
        <p:spPr>
          <a:xfrm>
            <a:off x="3693853" y="4182570"/>
            <a:ext cx="2068571" cy="13871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4FCB32F-7869-2E9F-77BC-8846F9C9E0A4}"/>
              </a:ext>
            </a:extLst>
          </p:cNvPr>
          <p:cNvSpPr/>
          <p:nvPr/>
        </p:nvSpPr>
        <p:spPr>
          <a:xfrm>
            <a:off x="3693853" y="4182569"/>
            <a:ext cx="3844413" cy="2317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2F570D1-D707-5AEE-232A-73C0FF299D3A}"/>
              </a:ext>
            </a:extLst>
          </p:cNvPr>
          <p:cNvCxnSpPr>
            <a:cxnSpLocks/>
          </p:cNvCxnSpPr>
          <p:nvPr/>
        </p:nvCxnSpPr>
        <p:spPr>
          <a:xfrm>
            <a:off x="4126473" y="4182569"/>
            <a:ext cx="0" cy="2317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4C775FE-1BEF-7858-6775-9352BE304994}"/>
              </a:ext>
            </a:extLst>
          </p:cNvPr>
          <p:cNvCxnSpPr>
            <a:cxnSpLocks/>
          </p:cNvCxnSpPr>
          <p:nvPr/>
        </p:nvCxnSpPr>
        <p:spPr>
          <a:xfrm>
            <a:off x="7083033" y="4182569"/>
            <a:ext cx="0" cy="2317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FFB83C9-9890-82F8-361B-65289FDFBEFE}"/>
              </a:ext>
            </a:extLst>
          </p:cNvPr>
          <p:cNvSpPr txBox="1"/>
          <p:nvPr/>
        </p:nvSpPr>
        <p:spPr>
          <a:xfrm>
            <a:off x="3655246" y="4508039"/>
            <a:ext cx="492443" cy="6052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标签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D3FAE6A-06C5-6E04-D73A-DA93320A28D1}"/>
              </a:ext>
            </a:extLst>
          </p:cNvPr>
          <p:cNvSpPr txBox="1"/>
          <p:nvPr/>
        </p:nvSpPr>
        <p:spPr>
          <a:xfrm>
            <a:off x="7045823" y="5569759"/>
            <a:ext cx="492443" cy="6052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标签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1DB5D4F-3330-840E-0A93-8E1B752FEDEB}"/>
              </a:ext>
            </a:extLst>
          </p:cNvPr>
          <p:cNvSpPr txBox="1"/>
          <p:nvPr/>
        </p:nvSpPr>
        <p:spPr>
          <a:xfrm>
            <a:off x="4037066" y="4771694"/>
            <a:ext cx="2017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D864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solidFill>
                  <a:srgbClr val="D864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D864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的数据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683833F-5DB5-62C9-BDB8-F3572B507692}"/>
              </a:ext>
            </a:extLst>
          </p:cNvPr>
          <p:cNvSpPr txBox="1"/>
          <p:nvPr/>
        </p:nvSpPr>
        <p:spPr>
          <a:xfrm>
            <a:off x="5330055" y="5740882"/>
            <a:ext cx="2017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0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的数据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B8CFC9C-5DFD-F63D-0CE5-D015234768E8}"/>
              </a:ext>
            </a:extLst>
          </p:cNvPr>
          <p:cNvSpPr txBox="1"/>
          <p:nvPr/>
        </p:nvSpPr>
        <p:spPr>
          <a:xfrm>
            <a:off x="3177097" y="4832573"/>
            <a:ext cx="492443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数据样本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855D929-C34F-EC17-EA5B-26D726975A57}"/>
              </a:ext>
            </a:extLst>
          </p:cNvPr>
          <p:cNvSpPr txBox="1"/>
          <p:nvPr/>
        </p:nvSpPr>
        <p:spPr>
          <a:xfrm>
            <a:off x="4597728" y="6519824"/>
            <a:ext cx="2017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数据特征和标签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0D57584-16A5-1DBA-C4D2-A6F20A2ACC0D}"/>
              </a:ext>
            </a:extLst>
          </p:cNvPr>
          <p:cNvSpPr txBox="1"/>
          <p:nvPr/>
        </p:nvSpPr>
        <p:spPr>
          <a:xfrm>
            <a:off x="5646090" y="4219588"/>
            <a:ext cx="1582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联邦迁移学习</a:t>
            </a: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EC492AE3-2399-F616-09B3-AEF4A0D68606}"/>
              </a:ext>
            </a:extLst>
          </p:cNvPr>
          <p:cNvSpPr/>
          <p:nvPr/>
        </p:nvSpPr>
        <p:spPr>
          <a:xfrm>
            <a:off x="5984538" y="4573303"/>
            <a:ext cx="890080" cy="179091"/>
          </a:xfrm>
          <a:prstGeom prst="rightArrow">
            <a:avLst/>
          </a:prstGeom>
          <a:solidFill>
            <a:srgbClr val="D864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上 47">
            <a:extLst>
              <a:ext uri="{FF2B5EF4-FFF2-40B4-BE49-F238E27FC236}">
                <a16:creationId xmlns:a16="http://schemas.microsoft.com/office/drawing/2014/main" id="{12C7CA5E-168C-8F80-E427-24C2727902A9}"/>
              </a:ext>
            </a:extLst>
          </p:cNvPr>
          <p:cNvSpPr/>
          <p:nvPr/>
        </p:nvSpPr>
        <p:spPr>
          <a:xfrm>
            <a:off x="6338943" y="4788823"/>
            <a:ext cx="162244" cy="237761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星形: 五角 49">
            <a:extLst>
              <a:ext uri="{FF2B5EF4-FFF2-40B4-BE49-F238E27FC236}">
                <a16:creationId xmlns:a16="http://schemas.microsoft.com/office/drawing/2014/main" id="{16EB098A-5B93-A87B-C24D-B802744B62CD}"/>
              </a:ext>
            </a:extLst>
          </p:cNvPr>
          <p:cNvSpPr/>
          <p:nvPr/>
        </p:nvSpPr>
        <p:spPr>
          <a:xfrm>
            <a:off x="7158008" y="4469344"/>
            <a:ext cx="316287" cy="295384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7">
            <a:extLst>
              <a:ext uri="{FF2B5EF4-FFF2-40B4-BE49-F238E27FC236}">
                <a16:creationId xmlns:a16="http://schemas.microsoft.com/office/drawing/2014/main" id="{1356C550-9561-CCD8-21BC-856DE48FD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172" y="3516671"/>
            <a:ext cx="4683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14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14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14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14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14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14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14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14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14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(a)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8">
            <a:extLst>
              <a:ext uri="{FF2B5EF4-FFF2-40B4-BE49-F238E27FC236}">
                <a16:creationId xmlns:a16="http://schemas.microsoft.com/office/drawing/2014/main" id="{3C6E88E2-C637-6F99-A571-F08A2B54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834" y="3516674"/>
            <a:ext cx="482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14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14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14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14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14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14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14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14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14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(b)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692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898AB4-00A3-55B2-3B33-8781B47EC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" y="6736069"/>
            <a:ext cx="312447" cy="24386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9EC8177-8986-FC6D-72B1-F7C887852B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96" r="9034" b="1199"/>
          <a:stretch/>
        </p:blipFill>
        <p:spPr>
          <a:xfrm>
            <a:off x="2363638" y="923328"/>
            <a:ext cx="7703388" cy="495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6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8BF1631-4F98-43FB-E55A-2B00F7933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994" y="1870981"/>
            <a:ext cx="3022745" cy="2900716"/>
          </a:xfrm>
          <a:prstGeom prst="rect">
            <a:avLst/>
          </a:prstGeom>
        </p:spPr>
      </p:pic>
      <p:sp>
        <p:nvSpPr>
          <p:cNvPr id="3" name="文本框 72">
            <a:extLst>
              <a:ext uri="{FF2B5EF4-FFF2-40B4-BE49-F238E27FC236}">
                <a16:creationId xmlns:a16="http://schemas.microsoft.com/office/drawing/2014/main" id="{41E6620E-B6DF-7EDD-7562-B4F76EDC6246}"/>
              </a:ext>
            </a:extLst>
          </p:cNvPr>
          <p:cNvSpPr txBox="1"/>
          <p:nvPr/>
        </p:nvSpPr>
        <p:spPr>
          <a:xfrm>
            <a:off x="1229584" y="5335654"/>
            <a:ext cx="116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784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客户端</a:t>
            </a:r>
            <a:r>
              <a:rPr lang="en-US" altLang="zh-CN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1</a:t>
            </a:r>
            <a:endParaRPr lang="zh-CN" altLang="en-US" b="1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C08565-CB1A-2785-7DAA-F34331D17330}"/>
              </a:ext>
            </a:extLst>
          </p:cNvPr>
          <p:cNvSpPr/>
          <p:nvPr/>
        </p:nvSpPr>
        <p:spPr>
          <a:xfrm>
            <a:off x="1281681" y="4923454"/>
            <a:ext cx="993460" cy="31818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4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196E31-C624-FBD7-7A67-AF2309926F56}"/>
              </a:ext>
            </a:extLst>
          </p:cNvPr>
          <p:cNvSpPr/>
          <p:nvPr/>
        </p:nvSpPr>
        <p:spPr>
          <a:xfrm>
            <a:off x="1398098" y="4976482"/>
            <a:ext cx="212120" cy="21212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4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DE2BC5-B7CE-2FC6-3ACE-ECBD741AA274}"/>
              </a:ext>
            </a:extLst>
          </p:cNvPr>
          <p:cNvSpPr/>
          <p:nvPr/>
        </p:nvSpPr>
        <p:spPr>
          <a:xfrm>
            <a:off x="1684585" y="4976482"/>
            <a:ext cx="212120" cy="21212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4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6580F1-00C9-2EBD-B16E-C0E0C1C08C3B}"/>
              </a:ext>
            </a:extLst>
          </p:cNvPr>
          <p:cNvSpPr/>
          <p:nvPr/>
        </p:nvSpPr>
        <p:spPr>
          <a:xfrm>
            <a:off x="1971073" y="4976482"/>
            <a:ext cx="212120" cy="21212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4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55">
            <a:extLst>
              <a:ext uri="{FF2B5EF4-FFF2-40B4-BE49-F238E27FC236}">
                <a16:creationId xmlns:a16="http://schemas.microsoft.com/office/drawing/2014/main" id="{C29F9A45-C030-01AD-8931-6BE9B84CE1B6}"/>
              </a:ext>
            </a:extLst>
          </p:cNvPr>
          <p:cNvSpPr txBox="1"/>
          <p:nvPr/>
        </p:nvSpPr>
        <p:spPr>
          <a:xfrm>
            <a:off x="2237977" y="4897649"/>
            <a:ext cx="124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784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数据集 </a:t>
            </a:r>
            <a:r>
              <a:rPr lang="en-US" altLang="zh-CN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箭头: 下 13">
            <a:extLst>
              <a:ext uri="{FF2B5EF4-FFF2-40B4-BE49-F238E27FC236}">
                <a16:creationId xmlns:a16="http://schemas.microsoft.com/office/drawing/2014/main" id="{6DEBB0EA-AFA7-8637-9E7E-D01B0B84A133}"/>
              </a:ext>
            </a:extLst>
          </p:cNvPr>
          <p:cNvSpPr/>
          <p:nvPr/>
        </p:nvSpPr>
        <p:spPr>
          <a:xfrm rot="10800000" flipH="1">
            <a:off x="1718811" y="4620113"/>
            <a:ext cx="44894" cy="241772"/>
          </a:xfrm>
          <a:prstGeom prst="down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4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AA77363-6049-AE2A-B3F5-6DC953D4BBBB}"/>
              </a:ext>
            </a:extLst>
          </p:cNvPr>
          <p:cNvSpPr/>
          <p:nvPr/>
        </p:nvSpPr>
        <p:spPr>
          <a:xfrm>
            <a:off x="1088364" y="3562458"/>
            <a:ext cx="1444828" cy="168206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E90041F-C71E-76D5-07D8-B5D8364C3F3C}"/>
              </a:ext>
            </a:extLst>
          </p:cNvPr>
          <p:cNvSpPr/>
          <p:nvPr/>
        </p:nvSpPr>
        <p:spPr>
          <a:xfrm>
            <a:off x="1229584" y="3286172"/>
            <a:ext cx="1162388" cy="168206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55">
            <a:extLst>
              <a:ext uri="{FF2B5EF4-FFF2-40B4-BE49-F238E27FC236}">
                <a16:creationId xmlns:a16="http://schemas.microsoft.com/office/drawing/2014/main" id="{2391ADF5-A73C-C663-C696-203648B685F9}"/>
              </a:ext>
            </a:extLst>
          </p:cNvPr>
          <p:cNvSpPr txBox="1"/>
          <p:nvPr/>
        </p:nvSpPr>
        <p:spPr>
          <a:xfrm>
            <a:off x="2113200" y="3721717"/>
            <a:ext cx="114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78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Mode l 1</a:t>
            </a: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72">
            <a:extLst>
              <a:ext uri="{FF2B5EF4-FFF2-40B4-BE49-F238E27FC236}">
                <a16:creationId xmlns:a16="http://schemas.microsoft.com/office/drawing/2014/main" id="{AD091539-F686-F3A0-677E-EB00C0808E7F}"/>
              </a:ext>
            </a:extLst>
          </p:cNvPr>
          <p:cNvSpPr txBox="1"/>
          <p:nvPr/>
        </p:nvSpPr>
        <p:spPr>
          <a:xfrm>
            <a:off x="4130072" y="5388684"/>
            <a:ext cx="119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784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客户端</a:t>
            </a:r>
            <a:r>
              <a:rPr lang="en-US" altLang="zh-CN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2</a:t>
            </a:r>
            <a:endParaRPr lang="zh-CN" altLang="en-US" b="1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0D091D79-90ED-7461-10E9-79077400859B}"/>
              </a:ext>
            </a:extLst>
          </p:cNvPr>
          <p:cNvSpPr/>
          <p:nvPr/>
        </p:nvSpPr>
        <p:spPr>
          <a:xfrm rot="10800000" flipH="1">
            <a:off x="4671190" y="4699112"/>
            <a:ext cx="44894" cy="241772"/>
          </a:xfrm>
          <a:prstGeom prst="down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4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B32CF6-4793-E0CC-2AF4-E1369D93D6D7}"/>
              </a:ext>
            </a:extLst>
          </p:cNvPr>
          <p:cNvSpPr/>
          <p:nvPr/>
        </p:nvSpPr>
        <p:spPr>
          <a:xfrm>
            <a:off x="4109208" y="4976482"/>
            <a:ext cx="1224981" cy="33080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4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7CE78D2-BAE3-5D4C-91D5-0BC32A0F92CB}"/>
              </a:ext>
            </a:extLst>
          </p:cNvPr>
          <p:cNvSpPr/>
          <p:nvPr/>
        </p:nvSpPr>
        <p:spPr>
          <a:xfrm>
            <a:off x="4457144" y="5029512"/>
            <a:ext cx="212120" cy="212120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4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689E8A-54F1-ED77-0C4C-A10FBD985302}"/>
              </a:ext>
            </a:extLst>
          </p:cNvPr>
          <p:cNvSpPr/>
          <p:nvPr/>
        </p:nvSpPr>
        <p:spPr>
          <a:xfrm>
            <a:off x="4743631" y="5029512"/>
            <a:ext cx="212120" cy="212120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4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67C1BD7-CFA6-BD75-BB13-089C34E8805D}"/>
              </a:ext>
            </a:extLst>
          </p:cNvPr>
          <p:cNvSpPr/>
          <p:nvPr/>
        </p:nvSpPr>
        <p:spPr>
          <a:xfrm>
            <a:off x="5030119" y="5029512"/>
            <a:ext cx="212120" cy="212120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4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55">
            <a:extLst>
              <a:ext uri="{FF2B5EF4-FFF2-40B4-BE49-F238E27FC236}">
                <a16:creationId xmlns:a16="http://schemas.microsoft.com/office/drawing/2014/main" id="{768B386C-055F-3788-EF71-8FDFB1B4B5F6}"/>
              </a:ext>
            </a:extLst>
          </p:cNvPr>
          <p:cNvSpPr txBox="1"/>
          <p:nvPr/>
        </p:nvSpPr>
        <p:spPr>
          <a:xfrm>
            <a:off x="5286302" y="4903126"/>
            <a:ext cx="115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784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数据集 </a:t>
            </a:r>
            <a:r>
              <a:rPr lang="en-US" altLang="zh-CN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箭头: 下 13">
            <a:extLst>
              <a:ext uri="{FF2B5EF4-FFF2-40B4-BE49-F238E27FC236}">
                <a16:creationId xmlns:a16="http://schemas.microsoft.com/office/drawing/2014/main" id="{ADDC6940-6C03-AFF3-26EF-68C0D179DFEF}"/>
              </a:ext>
            </a:extLst>
          </p:cNvPr>
          <p:cNvSpPr/>
          <p:nvPr/>
        </p:nvSpPr>
        <p:spPr>
          <a:xfrm rot="10800000" flipH="1">
            <a:off x="4671191" y="3824119"/>
            <a:ext cx="44894" cy="241772"/>
          </a:xfrm>
          <a:prstGeom prst="down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4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60A20F7-606E-23B7-B32A-6EE096A0096F}"/>
              </a:ext>
            </a:extLst>
          </p:cNvPr>
          <p:cNvSpPr/>
          <p:nvPr/>
        </p:nvSpPr>
        <p:spPr>
          <a:xfrm>
            <a:off x="3967583" y="3606541"/>
            <a:ext cx="1444828" cy="168206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D155B02-1C85-CBF1-97B6-6AEFB0A6D0F9}"/>
              </a:ext>
            </a:extLst>
          </p:cNvPr>
          <p:cNvSpPr/>
          <p:nvPr/>
        </p:nvSpPr>
        <p:spPr>
          <a:xfrm>
            <a:off x="4108803" y="3330254"/>
            <a:ext cx="1162388" cy="168206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55">
            <a:extLst>
              <a:ext uri="{FF2B5EF4-FFF2-40B4-BE49-F238E27FC236}">
                <a16:creationId xmlns:a16="http://schemas.microsoft.com/office/drawing/2014/main" id="{324BE5E8-E62C-4606-D1BE-BD670735A0FC}"/>
              </a:ext>
            </a:extLst>
          </p:cNvPr>
          <p:cNvSpPr txBox="1"/>
          <p:nvPr/>
        </p:nvSpPr>
        <p:spPr>
          <a:xfrm>
            <a:off x="5072432" y="3760192"/>
            <a:ext cx="122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78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Model 2 </a:t>
            </a: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72">
            <a:extLst>
              <a:ext uri="{FF2B5EF4-FFF2-40B4-BE49-F238E27FC236}">
                <a16:creationId xmlns:a16="http://schemas.microsoft.com/office/drawing/2014/main" id="{7F7079B4-33F3-8DE0-20A9-32E9E8AC3E2F}"/>
              </a:ext>
            </a:extLst>
          </p:cNvPr>
          <p:cNvSpPr txBox="1"/>
          <p:nvPr/>
        </p:nvSpPr>
        <p:spPr>
          <a:xfrm>
            <a:off x="6971575" y="5388684"/>
            <a:ext cx="118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784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客户端</a:t>
            </a:r>
            <a:r>
              <a:rPr lang="en-US" altLang="zh-CN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N</a:t>
            </a:r>
            <a:endParaRPr lang="zh-CN" altLang="en-US" b="1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箭头: 下 13">
            <a:extLst>
              <a:ext uri="{FF2B5EF4-FFF2-40B4-BE49-F238E27FC236}">
                <a16:creationId xmlns:a16="http://schemas.microsoft.com/office/drawing/2014/main" id="{615E925A-B2EF-63F1-AA82-7AB66495EEAD}"/>
              </a:ext>
            </a:extLst>
          </p:cNvPr>
          <p:cNvSpPr/>
          <p:nvPr/>
        </p:nvSpPr>
        <p:spPr>
          <a:xfrm rot="10800000" flipH="1">
            <a:off x="7441936" y="4673143"/>
            <a:ext cx="44894" cy="241772"/>
          </a:xfrm>
          <a:prstGeom prst="down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4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44C1E3B-12EE-524C-1EE1-788E08E8A29D}"/>
              </a:ext>
            </a:extLst>
          </p:cNvPr>
          <p:cNvSpPr/>
          <p:nvPr/>
        </p:nvSpPr>
        <p:spPr>
          <a:xfrm>
            <a:off x="7147938" y="4976484"/>
            <a:ext cx="665696" cy="31818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4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886F734-8750-C3F5-FB28-2C98DD0AD17F}"/>
              </a:ext>
            </a:extLst>
          </p:cNvPr>
          <p:cNvSpPr/>
          <p:nvPr/>
        </p:nvSpPr>
        <p:spPr>
          <a:xfrm>
            <a:off x="7230509" y="5029512"/>
            <a:ext cx="212120" cy="212120"/>
          </a:xfrm>
          <a:prstGeom prst="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4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983C45E-FC62-A9A7-3483-A2909185F13A}"/>
              </a:ext>
            </a:extLst>
          </p:cNvPr>
          <p:cNvSpPr/>
          <p:nvPr/>
        </p:nvSpPr>
        <p:spPr>
          <a:xfrm>
            <a:off x="7516995" y="5029512"/>
            <a:ext cx="212120" cy="212120"/>
          </a:xfrm>
          <a:prstGeom prst="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4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55">
            <a:extLst>
              <a:ext uri="{FF2B5EF4-FFF2-40B4-BE49-F238E27FC236}">
                <a16:creationId xmlns:a16="http://schemas.microsoft.com/office/drawing/2014/main" id="{9C1312A3-19E8-B432-A3CD-3F10282709E1}"/>
              </a:ext>
            </a:extLst>
          </p:cNvPr>
          <p:cNvSpPr txBox="1"/>
          <p:nvPr/>
        </p:nvSpPr>
        <p:spPr>
          <a:xfrm>
            <a:off x="7853480" y="4892174"/>
            <a:ext cx="124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784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数据集 </a:t>
            </a:r>
            <a:r>
              <a:rPr lang="en-US" altLang="zh-CN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endParaRPr lang="zh-CN" altLang="en-US" b="1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箭头: 下 13">
            <a:extLst>
              <a:ext uri="{FF2B5EF4-FFF2-40B4-BE49-F238E27FC236}">
                <a16:creationId xmlns:a16="http://schemas.microsoft.com/office/drawing/2014/main" id="{A56F215D-198D-AE43-89A9-F8BFD0427D37}"/>
              </a:ext>
            </a:extLst>
          </p:cNvPr>
          <p:cNvSpPr/>
          <p:nvPr/>
        </p:nvSpPr>
        <p:spPr>
          <a:xfrm rot="10800000" flipH="1">
            <a:off x="7437103" y="3829898"/>
            <a:ext cx="44894" cy="241772"/>
          </a:xfrm>
          <a:prstGeom prst="down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4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34CADE42-783E-ADB3-AD57-5940E0148939}"/>
              </a:ext>
            </a:extLst>
          </p:cNvPr>
          <p:cNvSpPr/>
          <p:nvPr/>
        </p:nvSpPr>
        <p:spPr>
          <a:xfrm>
            <a:off x="6733495" y="3612320"/>
            <a:ext cx="1444828" cy="168206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1A87021-7902-F346-E9E9-5EC1B27191F8}"/>
              </a:ext>
            </a:extLst>
          </p:cNvPr>
          <p:cNvSpPr/>
          <p:nvPr/>
        </p:nvSpPr>
        <p:spPr>
          <a:xfrm>
            <a:off x="6874715" y="3336033"/>
            <a:ext cx="1162388" cy="168206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55">
            <a:extLst>
              <a:ext uri="{FF2B5EF4-FFF2-40B4-BE49-F238E27FC236}">
                <a16:creationId xmlns:a16="http://schemas.microsoft.com/office/drawing/2014/main" id="{76B9F7EC-72C6-9677-FB94-D9217EEBC7F2}"/>
              </a:ext>
            </a:extLst>
          </p:cNvPr>
          <p:cNvSpPr txBox="1"/>
          <p:nvPr/>
        </p:nvSpPr>
        <p:spPr>
          <a:xfrm>
            <a:off x="7810832" y="3793899"/>
            <a:ext cx="1103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78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Model N n</a:t>
            </a: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AD4EBA7-1F8A-2608-9327-4A8822042E0C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1791979" y="1855013"/>
            <a:ext cx="1603312" cy="974000"/>
          </a:xfrm>
          <a:prstGeom prst="straightConnector1">
            <a:avLst/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DC28892-8A36-8DA5-4703-69109B9A99F9}"/>
              </a:ext>
            </a:extLst>
          </p:cNvPr>
          <p:cNvCxnSpPr/>
          <p:nvPr/>
        </p:nvCxnSpPr>
        <p:spPr>
          <a:xfrm>
            <a:off x="4469877" y="2453362"/>
            <a:ext cx="0" cy="499872"/>
          </a:xfrm>
          <a:prstGeom prst="straightConnector1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0CD3F27-5D65-2CB4-1AF3-3CC50D86FB14}"/>
              </a:ext>
            </a:extLst>
          </p:cNvPr>
          <p:cNvCxnSpPr/>
          <p:nvPr/>
        </p:nvCxnSpPr>
        <p:spPr>
          <a:xfrm>
            <a:off x="5760196" y="2376209"/>
            <a:ext cx="1475595" cy="556366"/>
          </a:xfrm>
          <a:prstGeom prst="straightConnector1">
            <a:avLst/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箭头: 左弧形 36">
            <a:extLst>
              <a:ext uri="{FF2B5EF4-FFF2-40B4-BE49-F238E27FC236}">
                <a16:creationId xmlns:a16="http://schemas.microsoft.com/office/drawing/2014/main" id="{7484B20D-95B2-A9AE-6DBA-40F8BA2C817E}"/>
              </a:ext>
            </a:extLst>
          </p:cNvPr>
          <p:cNvSpPr/>
          <p:nvPr/>
        </p:nvSpPr>
        <p:spPr>
          <a:xfrm>
            <a:off x="683342" y="3030142"/>
            <a:ext cx="367453" cy="704104"/>
          </a:xfrm>
          <a:prstGeom prst="curvedRightArrow">
            <a:avLst/>
          </a:prstGeom>
          <a:solidFill>
            <a:srgbClr val="A5A5A5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箭头: 左弧形 37">
            <a:extLst>
              <a:ext uri="{FF2B5EF4-FFF2-40B4-BE49-F238E27FC236}">
                <a16:creationId xmlns:a16="http://schemas.microsoft.com/office/drawing/2014/main" id="{648304EE-3C9B-3D11-4D57-39315FD81786}"/>
              </a:ext>
            </a:extLst>
          </p:cNvPr>
          <p:cNvSpPr/>
          <p:nvPr/>
        </p:nvSpPr>
        <p:spPr>
          <a:xfrm flipH="1">
            <a:off x="8258338" y="3018348"/>
            <a:ext cx="315381" cy="704104"/>
          </a:xfrm>
          <a:prstGeom prst="curvedRightArrow">
            <a:avLst/>
          </a:prstGeom>
          <a:solidFill>
            <a:srgbClr val="A5A5A5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BA057CC-5D04-AAA7-23BF-4B1C9A9E93C0}"/>
              </a:ext>
            </a:extLst>
          </p:cNvPr>
          <p:cNvCxnSpPr/>
          <p:nvPr/>
        </p:nvCxnSpPr>
        <p:spPr>
          <a:xfrm flipV="1">
            <a:off x="2044236" y="2096105"/>
            <a:ext cx="1351058" cy="80020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B747267-8053-026E-FAB4-132C7C70E677}"/>
              </a:ext>
            </a:extLst>
          </p:cNvPr>
          <p:cNvCxnSpPr/>
          <p:nvPr/>
        </p:nvCxnSpPr>
        <p:spPr>
          <a:xfrm flipV="1">
            <a:off x="4694711" y="2453362"/>
            <a:ext cx="6698" cy="50141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F67FB41-0083-9110-29FF-2BDEDDA776CC}"/>
              </a:ext>
            </a:extLst>
          </p:cNvPr>
          <p:cNvCxnSpPr/>
          <p:nvPr/>
        </p:nvCxnSpPr>
        <p:spPr>
          <a:xfrm flipH="1" flipV="1">
            <a:off x="5780670" y="2251976"/>
            <a:ext cx="1496844" cy="56739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1137FDA-1006-C037-3494-3E58E33CB79A}"/>
              </a:ext>
            </a:extLst>
          </p:cNvPr>
          <p:cNvSpPr/>
          <p:nvPr/>
        </p:nvSpPr>
        <p:spPr>
          <a:xfrm>
            <a:off x="1084558" y="4058955"/>
            <a:ext cx="1385115" cy="514636"/>
          </a:xfrm>
          <a:prstGeom prst="round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特征选择</a:t>
            </a:r>
          </a:p>
        </p:txBody>
      </p:sp>
      <p:sp>
        <p:nvSpPr>
          <p:cNvPr id="43" name="箭头: 下 13">
            <a:extLst>
              <a:ext uri="{FF2B5EF4-FFF2-40B4-BE49-F238E27FC236}">
                <a16:creationId xmlns:a16="http://schemas.microsoft.com/office/drawing/2014/main" id="{CDEA3C23-A5DC-401B-0BE3-BD2726740B12}"/>
              </a:ext>
            </a:extLst>
          </p:cNvPr>
          <p:cNvSpPr/>
          <p:nvPr/>
        </p:nvSpPr>
        <p:spPr>
          <a:xfrm rot="10800000" flipH="1">
            <a:off x="1718810" y="3771089"/>
            <a:ext cx="44894" cy="241772"/>
          </a:xfrm>
          <a:prstGeom prst="down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4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9B3FE964-D6CD-BE51-9A22-AB551512092E}"/>
              </a:ext>
            </a:extLst>
          </p:cNvPr>
          <p:cNvSpPr/>
          <p:nvPr/>
        </p:nvSpPr>
        <p:spPr>
          <a:xfrm>
            <a:off x="3997440" y="4113583"/>
            <a:ext cx="1385115" cy="513038"/>
          </a:xfrm>
          <a:prstGeom prst="round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特征选择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E56006C-6C09-8861-D24B-E37BBD32DBE9}"/>
              </a:ext>
            </a:extLst>
          </p:cNvPr>
          <p:cNvSpPr/>
          <p:nvPr/>
        </p:nvSpPr>
        <p:spPr>
          <a:xfrm>
            <a:off x="4187947" y="5035334"/>
            <a:ext cx="212120" cy="212120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4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1A1D5EC-A18B-8DFD-CB61-5DAD7A693807}"/>
              </a:ext>
            </a:extLst>
          </p:cNvPr>
          <p:cNvSpPr/>
          <p:nvPr/>
        </p:nvSpPr>
        <p:spPr>
          <a:xfrm>
            <a:off x="6771830" y="4114821"/>
            <a:ext cx="1385115" cy="511800"/>
          </a:xfrm>
          <a:prstGeom prst="round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特征选择</a:t>
            </a: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C365F1DB-9650-9BA5-656F-81EF80E89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291" y="1232681"/>
            <a:ext cx="2439030" cy="1244664"/>
          </a:xfrm>
          <a:prstGeom prst="rect">
            <a:avLst/>
          </a:prstGeom>
        </p:spPr>
      </p:pic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DBF82EF-7C09-05A1-1719-006AD64E507D}"/>
              </a:ext>
            </a:extLst>
          </p:cNvPr>
          <p:cNvSpPr/>
          <p:nvPr/>
        </p:nvSpPr>
        <p:spPr>
          <a:xfrm>
            <a:off x="3602566" y="1744398"/>
            <a:ext cx="1955035" cy="361386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784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中心服务器</a:t>
            </a: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877C8D86-6608-0277-7782-9EA00EEF7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056099" y="1116143"/>
            <a:ext cx="1113654" cy="1113654"/>
          </a:xfrm>
          <a:prstGeom prst="rect">
            <a:avLst/>
          </a:prstGeom>
        </p:spPr>
      </p:pic>
      <p:sp>
        <p:nvSpPr>
          <p:cNvPr id="51" name="矩形: 圆角 80">
            <a:extLst>
              <a:ext uri="{FF2B5EF4-FFF2-40B4-BE49-F238E27FC236}">
                <a16:creationId xmlns:a16="http://schemas.microsoft.com/office/drawing/2014/main" id="{4906AF93-FB36-D25B-253F-5B6731E525A3}"/>
              </a:ext>
            </a:extLst>
          </p:cNvPr>
          <p:cNvSpPr/>
          <p:nvPr/>
        </p:nvSpPr>
        <p:spPr>
          <a:xfrm>
            <a:off x="5654210" y="1232681"/>
            <a:ext cx="766750" cy="467215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ysDash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4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5DFE4F10-0949-4E31-43A7-1C7FE180A234}"/>
              </a:ext>
            </a:extLst>
          </p:cNvPr>
          <p:cNvSpPr/>
          <p:nvPr/>
        </p:nvSpPr>
        <p:spPr>
          <a:xfrm>
            <a:off x="5776468" y="1490768"/>
            <a:ext cx="529040" cy="108247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3051607-100D-313D-E4FF-DB280691BB32}"/>
              </a:ext>
            </a:extLst>
          </p:cNvPr>
          <p:cNvSpPr/>
          <p:nvPr/>
        </p:nvSpPr>
        <p:spPr>
          <a:xfrm>
            <a:off x="5862949" y="1317150"/>
            <a:ext cx="363692" cy="108247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201E53EA-2F28-E84B-2812-7EFBD7CD6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252419">
            <a:off x="1173887" y="2624540"/>
            <a:ext cx="554288" cy="554288"/>
          </a:xfrm>
          <a:prstGeom prst="rect">
            <a:avLst/>
          </a:prstGeom>
        </p:spPr>
      </p:pic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D7467664-57D2-3D8B-D5D6-F67216971368}"/>
              </a:ext>
            </a:extLst>
          </p:cNvPr>
          <p:cNvSpPr/>
          <p:nvPr/>
        </p:nvSpPr>
        <p:spPr>
          <a:xfrm>
            <a:off x="254643" y="2376209"/>
            <a:ext cx="1275273" cy="466310"/>
          </a:xfrm>
          <a:prstGeom prst="round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局部更新</a:t>
            </a: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312C9275-A8A4-0B3C-7D6A-8F5F06FF17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640964">
            <a:off x="3899181" y="2659530"/>
            <a:ext cx="587127" cy="554400"/>
          </a:xfrm>
          <a:prstGeom prst="rect">
            <a:avLst/>
          </a:prstGeom>
        </p:spPr>
      </p:pic>
      <p:sp>
        <p:nvSpPr>
          <p:cNvPr id="57" name="箭头: 左弧形 56">
            <a:extLst>
              <a:ext uri="{FF2B5EF4-FFF2-40B4-BE49-F238E27FC236}">
                <a16:creationId xmlns:a16="http://schemas.microsoft.com/office/drawing/2014/main" id="{11C4EFD2-549F-128D-7840-8ACD74628A90}"/>
              </a:ext>
            </a:extLst>
          </p:cNvPr>
          <p:cNvSpPr/>
          <p:nvPr/>
        </p:nvSpPr>
        <p:spPr>
          <a:xfrm>
            <a:off x="3506086" y="3030575"/>
            <a:ext cx="367453" cy="704104"/>
          </a:xfrm>
          <a:prstGeom prst="curvedRightArrow">
            <a:avLst/>
          </a:prstGeom>
          <a:solidFill>
            <a:srgbClr val="A5A5A5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E418152E-C065-1BF4-5092-775EFC2D97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7200829">
            <a:off x="7666220" y="2664108"/>
            <a:ext cx="558883" cy="554400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044A6C1F-A272-F1E4-0AD9-01BD49A64132}"/>
              </a:ext>
            </a:extLst>
          </p:cNvPr>
          <p:cNvSpPr txBox="1"/>
          <p:nvPr/>
        </p:nvSpPr>
        <p:spPr>
          <a:xfrm>
            <a:off x="1967816" y="203726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4141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下载</a:t>
            </a:r>
            <a:endParaRPr lang="zh-CN" altLang="zh-CN" b="1" kern="1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F3F6DE2-C344-B97C-5E45-87EBC4AABACD}"/>
              </a:ext>
            </a:extLst>
          </p:cNvPr>
          <p:cNvSpPr txBox="1"/>
          <p:nvPr/>
        </p:nvSpPr>
        <p:spPr>
          <a:xfrm>
            <a:off x="2726679" y="244544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414113" eaLnBrk="0" fontAlgn="base" hangingPunct="0">
              <a:spcBef>
                <a:spcPct val="0"/>
              </a:spcBef>
              <a:spcAft>
                <a:spcPct val="0"/>
              </a:spcAft>
              <a:buClr>
                <a:prstClr val="black"/>
              </a:buClr>
            </a:pPr>
            <a:r>
              <a:rPr lang="zh-CN" altLang="en-US" b="1" kern="1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上传</a:t>
            </a:r>
            <a:endParaRPr lang="zh-CN" altLang="zh-CN" b="1" kern="1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F4E7D28-C366-5B90-5AA7-B0227D68D31B}"/>
              </a:ext>
            </a:extLst>
          </p:cNvPr>
          <p:cNvSpPr/>
          <p:nvPr/>
        </p:nvSpPr>
        <p:spPr>
          <a:xfrm>
            <a:off x="8710598" y="3264699"/>
            <a:ext cx="149308" cy="51328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" name="圆角矩形 6">
            <a:extLst>
              <a:ext uri="{FF2B5EF4-FFF2-40B4-BE49-F238E27FC236}">
                <a16:creationId xmlns:a16="http://schemas.microsoft.com/office/drawing/2014/main" id="{87FC9B6E-367B-B8AB-E770-BBE7D76EBEE6}"/>
              </a:ext>
            </a:extLst>
          </p:cNvPr>
          <p:cNvSpPr/>
          <p:nvPr/>
        </p:nvSpPr>
        <p:spPr>
          <a:xfrm>
            <a:off x="1425573" y="3018199"/>
            <a:ext cx="730772" cy="191422"/>
          </a:xfrm>
          <a:prstGeom prst="roundRect">
            <a:avLst/>
          </a:prstGeom>
          <a:pattFill prst="dkHorz">
            <a:fgClr>
              <a:srgbClr val="FF0000"/>
            </a:fgClr>
            <a:bgClr>
              <a:sysClr val="window" lastClr="FFFFFF"/>
            </a:bgClr>
          </a:patt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978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" name="圆角矩形 7">
            <a:extLst>
              <a:ext uri="{FF2B5EF4-FFF2-40B4-BE49-F238E27FC236}">
                <a16:creationId xmlns:a16="http://schemas.microsoft.com/office/drawing/2014/main" id="{7C4EB0C1-31A5-F08B-019B-7411D7908CBF}"/>
              </a:ext>
            </a:extLst>
          </p:cNvPr>
          <p:cNvSpPr/>
          <p:nvPr/>
        </p:nvSpPr>
        <p:spPr>
          <a:xfrm>
            <a:off x="4333072" y="3038151"/>
            <a:ext cx="730772" cy="191422"/>
          </a:xfrm>
          <a:prstGeom prst="roundRect">
            <a:avLst/>
          </a:prstGeom>
          <a:pattFill prst="dkHorz">
            <a:fgClr>
              <a:srgbClr val="70AD47">
                <a:lumMod val="75000"/>
              </a:srgbClr>
            </a:fgClr>
            <a:bgClr>
              <a:sysClr val="window" lastClr="FFFFFF"/>
            </a:bgClr>
          </a:pattFill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978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" name="圆角矩形 9">
            <a:extLst>
              <a:ext uri="{FF2B5EF4-FFF2-40B4-BE49-F238E27FC236}">
                <a16:creationId xmlns:a16="http://schemas.microsoft.com/office/drawing/2014/main" id="{E71340C8-ABC1-8317-A9C8-2F47A936CA73}"/>
              </a:ext>
            </a:extLst>
          </p:cNvPr>
          <p:cNvSpPr/>
          <p:nvPr/>
        </p:nvSpPr>
        <p:spPr>
          <a:xfrm>
            <a:off x="7115242" y="3018199"/>
            <a:ext cx="730772" cy="191422"/>
          </a:xfrm>
          <a:prstGeom prst="roundRect">
            <a:avLst/>
          </a:prstGeom>
          <a:pattFill prst="dkHorz">
            <a:fgClr>
              <a:srgbClr val="FFC000"/>
            </a:fgClr>
            <a:bgClr>
              <a:sysClr val="window" lastClr="FFFFFF"/>
            </a:bgClr>
          </a:patt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978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D7D7D94-E732-61F9-746B-B8997DBC3945}"/>
              </a:ext>
            </a:extLst>
          </p:cNvPr>
          <p:cNvSpPr/>
          <p:nvPr/>
        </p:nvSpPr>
        <p:spPr>
          <a:xfrm>
            <a:off x="9066588" y="2235996"/>
            <a:ext cx="886399" cy="3015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4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E2E14CD-7702-A683-8B27-F267F598AE0F}"/>
              </a:ext>
            </a:extLst>
          </p:cNvPr>
          <p:cNvSpPr/>
          <p:nvPr/>
        </p:nvSpPr>
        <p:spPr>
          <a:xfrm>
            <a:off x="9138324" y="2289023"/>
            <a:ext cx="189261" cy="200999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4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FE0D9B4-FCD4-64AB-C789-BA1AB6BECC39}"/>
              </a:ext>
            </a:extLst>
          </p:cNvPr>
          <p:cNvSpPr/>
          <p:nvPr/>
        </p:nvSpPr>
        <p:spPr>
          <a:xfrm>
            <a:off x="9409565" y="2289023"/>
            <a:ext cx="189261" cy="200999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4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4456929-2938-8E8C-32A0-B68A23543684}"/>
              </a:ext>
            </a:extLst>
          </p:cNvPr>
          <p:cNvSpPr/>
          <p:nvPr/>
        </p:nvSpPr>
        <p:spPr>
          <a:xfrm>
            <a:off x="9677794" y="2289023"/>
            <a:ext cx="189261" cy="200999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4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9" name="文本框 55">
            <a:extLst>
              <a:ext uri="{FF2B5EF4-FFF2-40B4-BE49-F238E27FC236}">
                <a16:creationId xmlns:a16="http://schemas.microsoft.com/office/drawing/2014/main" id="{68651537-3DAF-C7C5-FD60-F7AE4D21241F}"/>
              </a:ext>
            </a:extLst>
          </p:cNvPr>
          <p:cNvSpPr txBox="1"/>
          <p:nvPr/>
        </p:nvSpPr>
        <p:spPr>
          <a:xfrm>
            <a:off x="10350271" y="2243937"/>
            <a:ext cx="93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784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数据集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6E65B355-B950-96F7-48C3-E6FCDC219854}"/>
              </a:ext>
            </a:extLst>
          </p:cNvPr>
          <p:cNvSpPr/>
          <p:nvPr/>
        </p:nvSpPr>
        <p:spPr>
          <a:xfrm>
            <a:off x="9104199" y="3090960"/>
            <a:ext cx="753780" cy="81213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8FF8C0F-823F-7C18-16B4-D00E3F93BAAB}"/>
              </a:ext>
            </a:extLst>
          </p:cNvPr>
          <p:cNvSpPr/>
          <p:nvPr/>
        </p:nvSpPr>
        <p:spPr>
          <a:xfrm>
            <a:off x="9214791" y="2968984"/>
            <a:ext cx="518191" cy="81213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" name="圆角矩形 6">
            <a:extLst>
              <a:ext uri="{FF2B5EF4-FFF2-40B4-BE49-F238E27FC236}">
                <a16:creationId xmlns:a16="http://schemas.microsoft.com/office/drawing/2014/main" id="{E9D54E6A-5F25-266A-0970-89DC04BDA003}"/>
              </a:ext>
            </a:extLst>
          </p:cNvPr>
          <p:cNvSpPr/>
          <p:nvPr/>
        </p:nvSpPr>
        <p:spPr>
          <a:xfrm>
            <a:off x="9288065" y="2831430"/>
            <a:ext cx="360855" cy="105188"/>
          </a:xfrm>
          <a:prstGeom prst="roundRect">
            <a:avLst/>
          </a:prstGeom>
          <a:pattFill prst="dkHorz">
            <a:fgClr>
              <a:srgbClr val="FF0000"/>
            </a:fgClr>
            <a:bgClr>
              <a:sysClr val="window" lastClr="FFFFFF"/>
            </a:bgClr>
          </a:patt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978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3" name="文本框 55">
            <a:extLst>
              <a:ext uri="{FF2B5EF4-FFF2-40B4-BE49-F238E27FC236}">
                <a16:creationId xmlns:a16="http://schemas.microsoft.com/office/drawing/2014/main" id="{60BB9CB3-5F2A-8629-02F1-40F51266AD08}"/>
              </a:ext>
            </a:extLst>
          </p:cNvPr>
          <p:cNvSpPr txBox="1"/>
          <p:nvPr/>
        </p:nvSpPr>
        <p:spPr>
          <a:xfrm>
            <a:off x="10139887" y="2831429"/>
            <a:ext cx="13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78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CNN</a:t>
            </a:r>
            <a:r>
              <a:rPr lang="en-US" altLang="zh-CN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模型</a:t>
            </a:r>
          </a:p>
        </p:txBody>
      </p:sp>
      <p:sp>
        <p:nvSpPr>
          <p:cNvPr id="74" name="文本框 55">
            <a:extLst>
              <a:ext uri="{FF2B5EF4-FFF2-40B4-BE49-F238E27FC236}">
                <a16:creationId xmlns:a16="http://schemas.microsoft.com/office/drawing/2014/main" id="{A427F062-1886-5E66-9DD8-A41BD26742D9}"/>
              </a:ext>
            </a:extLst>
          </p:cNvPr>
          <p:cNvSpPr txBox="1"/>
          <p:nvPr/>
        </p:nvSpPr>
        <p:spPr>
          <a:xfrm>
            <a:off x="9892446" y="3347500"/>
            <a:ext cx="184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784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全局参数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2F04319-F778-F7ED-C234-A51262CC5F89}"/>
              </a:ext>
            </a:extLst>
          </p:cNvPr>
          <p:cNvSpPr/>
          <p:nvPr/>
        </p:nvSpPr>
        <p:spPr>
          <a:xfrm>
            <a:off x="9113275" y="3516778"/>
            <a:ext cx="753780" cy="81213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3FDD8E2-E465-43FE-8F3A-09108B0415DE}"/>
              </a:ext>
            </a:extLst>
          </p:cNvPr>
          <p:cNvSpPr/>
          <p:nvPr/>
        </p:nvSpPr>
        <p:spPr>
          <a:xfrm>
            <a:off x="9223867" y="3394802"/>
            <a:ext cx="518191" cy="81213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" name="文本框 55">
            <a:extLst>
              <a:ext uri="{FF2B5EF4-FFF2-40B4-BE49-F238E27FC236}">
                <a16:creationId xmlns:a16="http://schemas.microsoft.com/office/drawing/2014/main" id="{70336378-AD24-1AD9-0361-B9936DFBE3D9}"/>
              </a:ext>
            </a:extLst>
          </p:cNvPr>
          <p:cNvSpPr txBox="1"/>
          <p:nvPr/>
        </p:nvSpPr>
        <p:spPr>
          <a:xfrm>
            <a:off x="9928979" y="3809955"/>
            <a:ext cx="177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784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局部参数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5FF5FE26-266C-7174-2F64-9E0B7E5F6CC5}"/>
              </a:ext>
            </a:extLst>
          </p:cNvPr>
          <p:cNvSpPr/>
          <p:nvPr/>
        </p:nvSpPr>
        <p:spPr>
          <a:xfrm>
            <a:off x="6451950" y="1195378"/>
            <a:ext cx="1326583" cy="514982"/>
          </a:xfrm>
          <a:prstGeom prst="round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9784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全局聚合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B510BCAC-88D5-1D24-5106-33CA06C94A72}"/>
              </a:ext>
            </a:extLst>
          </p:cNvPr>
          <p:cNvSpPr/>
          <p:nvPr/>
        </p:nvSpPr>
        <p:spPr>
          <a:xfrm>
            <a:off x="9194682" y="4366265"/>
            <a:ext cx="572814" cy="215803"/>
          </a:xfrm>
          <a:prstGeom prst="round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9784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0" name="圆角矩形 6">
            <a:extLst>
              <a:ext uri="{FF2B5EF4-FFF2-40B4-BE49-F238E27FC236}">
                <a16:creationId xmlns:a16="http://schemas.microsoft.com/office/drawing/2014/main" id="{0F029E97-EC04-9996-0326-05E75F8DA977}"/>
              </a:ext>
            </a:extLst>
          </p:cNvPr>
          <p:cNvSpPr/>
          <p:nvPr/>
        </p:nvSpPr>
        <p:spPr>
          <a:xfrm>
            <a:off x="9288065" y="3942596"/>
            <a:ext cx="360855" cy="105188"/>
          </a:xfrm>
          <a:prstGeom prst="roundRect">
            <a:avLst/>
          </a:prstGeom>
          <a:pattFill prst="dkHorz">
            <a:fgClr>
              <a:srgbClr val="FF0000"/>
            </a:fgClr>
            <a:bgClr>
              <a:sysClr val="window" lastClr="FFFFFF"/>
            </a:bgClr>
          </a:patt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978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1" name="对象 80">
            <a:extLst>
              <a:ext uri="{FF2B5EF4-FFF2-40B4-BE49-F238E27FC236}">
                <a16:creationId xmlns:a16="http://schemas.microsoft.com/office/drawing/2014/main" id="{85965D94-DBE1-0A56-B5E0-8CEFC42931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211718"/>
              </p:ext>
            </p:extLst>
          </p:nvPr>
        </p:nvGraphicFramePr>
        <p:xfrm>
          <a:off x="5848232" y="3166254"/>
          <a:ext cx="6191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310320" imgH="226800" progId="Equation.AxMath">
                  <p:embed/>
                </p:oleObj>
              </mc:Choice>
              <mc:Fallback>
                <p:oleObj name="AxMath" r:id="rId8" imgW="310320" imgH="226800" progId="Equation.AxMath">
                  <p:embed/>
                  <p:pic>
                    <p:nvPicPr>
                      <p:cNvPr id="124" name="对象 123">
                        <a:extLst>
                          <a:ext uri="{FF2B5EF4-FFF2-40B4-BE49-F238E27FC236}">
                            <a16:creationId xmlns:a16="http://schemas.microsoft.com/office/drawing/2014/main" id="{9CF20B0C-E468-4CD9-89B3-F0A637D571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48232" y="3166254"/>
                        <a:ext cx="61912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>
            <a:extLst>
              <a:ext uri="{FF2B5EF4-FFF2-40B4-BE49-F238E27FC236}">
                <a16:creationId xmlns:a16="http://schemas.microsoft.com/office/drawing/2014/main" id="{4A3F7764-D65C-39DB-1DD3-FE9B32A71A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001822"/>
              </p:ext>
            </p:extLst>
          </p:nvPr>
        </p:nvGraphicFramePr>
        <p:xfrm>
          <a:off x="5848232" y="4179588"/>
          <a:ext cx="6191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310320" imgH="226800" progId="Equation.AxMath">
                  <p:embed/>
                </p:oleObj>
              </mc:Choice>
              <mc:Fallback>
                <p:oleObj name="AxMath" r:id="rId8" imgW="310320" imgH="226800" progId="Equation.AxMath">
                  <p:embed/>
                  <p:pic>
                    <p:nvPicPr>
                      <p:cNvPr id="125" name="对象 124">
                        <a:extLst>
                          <a:ext uri="{FF2B5EF4-FFF2-40B4-BE49-F238E27FC236}">
                            <a16:creationId xmlns:a16="http://schemas.microsoft.com/office/drawing/2014/main" id="{6C25A2DD-4B92-4906-99DF-5C6E05CE9B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48232" y="4179588"/>
                        <a:ext cx="61912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>
            <a:extLst>
              <a:ext uri="{FF2B5EF4-FFF2-40B4-BE49-F238E27FC236}">
                <a16:creationId xmlns:a16="http://schemas.microsoft.com/office/drawing/2014/main" id="{84CF3AC4-79B5-981B-4DA2-0CD2BE50E7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020247"/>
              </p:ext>
            </p:extLst>
          </p:nvPr>
        </p:nvGraphicFramePr>
        <p:xfrm>
          <a:off x="6220424" y="4965909"/>
          <a:ext cx="6191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310320" imgH="226800" progId="Equation.AxMath">
                  <p:embed/>
                </p:oleObj>
              </mc:Choice>
              <mc:Fallback>
                <p:oleObj name="AxMath" r:id="rId8" imgW="310320" imgH="226800" progId="Equation.AxMath">
                  <p:embed/>
                  <p:pic>
                    <p:nvPicPr>
                      <p:cNvPr id="126" name="对象 125">
                        <a:extLst>
                          <a:ext uri="{FF2B5EF4-FFF2-40B4-BE49-F238E27FC236}">
                            <a16:creationId xmlns:a16="http://schemas.microsoft.com/office/drawing/2014/main" id="{6142FFB5-715E-4FCD-BF8C-464CADB120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20424" y="4965909"/>
                        <a:ext cx="61912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文本框 55">
            <a:extLst>
              <a:ext uri="{FF2B5EF4-FFF2-40B4-BE49-F238E27FC236}">
                <a16:creationId xmlns:a16="http://schemas.microsoft.com/office/drawing/2014/main" id="{E62AD9A5-B28E-2B4A-526D-D7ACC45815A1}"/>
              </a:ext>
            </a:extLst>
          </p:cNvPr>
          <p:cNvSpPr txBox="1"/>
          <p:nvPr/>
        </p:nvSpPr>
        <p:spPr>
          <a:xfrm>
            <a:off x="10106667" y="4290826"/>
            <a:ext cx="141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784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数据预处理</a:t>
            </a:r>
          </a:p>
        </p:txBody>
      </p:sp>
    </p:spTree>
    <p:extLst>
      <p:ext uri="{BB962C8B-B14F-4D97-AF65-F5344CB8AC3E}">
        <p14:creationId xmlns:p14="http://schemas.microsoft.com/office/powerpoint/2010/main" val="337723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662C608-981F-43FA-AA70-6D18502D7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327483" y="-2941185"/>
            <a:ext cx="234871" cy="2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6268" tIns="58132" rIns="116268" bIns="58132" numCol="1" anchor="ctr" anchorCtr="0" compatLnSpc="1">
            <a:prstTxWarp prst="textNoShape">
              <a:avLst/>
            </a:prstTxWarp>
            <a:spAutoFit/>
          </a:bodyPr>
          <a:lstStyle/>
          <a:p>
            <a:pPr defTabSz="580553"/>
            <a:endParaRPr lang="zh-CN" altLang="en-US" sz="998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B56B818-C2BA-4EEA-88F9-DB45DC5D3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327483" y="-2941185"/>
            <a:ext cx="234871" cy="2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6268" tIns="58132" rIns="116268" bIns="58132" numCol="1" anchor="ctr" anchorCtr="0" compatLnSpc="1">
            <a:prstTxWarp prst="textNoShape">
              <a:avLst/>
            </a:prstTxWarp>
            <a:spAutoFit/>
          </a:bodyPr>
          <a:lstStyle/>
          <a:p>
            <a:pPr defTabSz="580553"/>
            <a:endParaRPr lang="zh-CN" altLang="en-US" sz="998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DAB555-A46D-4A7A-B8FF-6AF170D4D23A}"/>
              </a:ext>
            </a:extLst>
          </p:cNvPr>
          <p:cNvSpPr txBox="1"/>
          <p:nvPr/>
        </p:nvSpPr>
        <p:spPr>
          <a:xfrm>
            <a:off x="3823485" y="2924370"/>
            <a:ext cx="4752641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80553"/>
            <a:r>
              <a:rPr lang="en-US" altLang="zh-CN" sz="1524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(a) </a:t>
            </a:r>
            <a:r>
              <a:rPr lang="en-US" altLang="zh-CN" sz="1524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CNN1</a:t>
            </a:r>
            <a:r>
              <a:rPr lang="zh-CN" altLang="en-US" sz="1524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的全局模型和局部模型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102B7FF-A4DD-44C3-BF29-CAA07A79BC7A}"/>
              </a:ext>
            </a:extLst>
          </p:cNvPr>
          <p:cNvSpPr txBox="1"/>
          <p:nvPr/>
        </p:nvSpPr>
        <p:spPr>
          <a:xfrm>
            <a:off x="3823485" y="5843722"/>
            <a:ext cx="4752641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80553"/>
            <a:r>
              <a:rPr lang="en-US" altLang="zh-CN" sz="1524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(b) </a:t>
            </a:r>
            <a:r>
              <a:rPr lang="en-US" altLang="zh-CN" sz="1524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CNN2</a:t>
            </a:r>
            <a:r>
              <a:rPr lang="zh-CN" altLang="en-US" sz="1524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的全局模型和局部模型</a:t>
            </a:r>
            <a:endParaRPr lang="zh-CN" altLang="en-US" sz="1524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9EE251-AA2C-B4DB-338C-41327B233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292" y="453893"/>
            <a:ext cx="7464778" cy="24963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AF8C09A-ADCC-3951-E3B7-D520DBF80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292" y="3390705"/>
            <a:ext cx="7464778" cy="242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06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69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055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右 1">
            <a:extLst>
              <a:ext uri="{FF2B5EF4-FFF2-40B4-BE49-F238E27FC236}">
                <a16:creationId xmlns:a16="http://schemas.microsoft.com/office/drawing/2014/main" id="{8A4F2F90-89AB-40D1-28BF-05968AF354B4}"/>
              </a:ext>
            </a:extLst>
          </p:cNvPr>
          <p:cNvSpPr/>
          <p:nvPr/>
        </p:nvSpPr>
        <p:spPr>
          <a:xfrm>
            <a:off x="1501140" y="2373903"/>
            <a:ext cx="1075246" cy="186417"/>
          </a:xfrm>
          <a:prstGeom prst="rightArrow">
            <a:avLst/>
          </a:prstGeom>
          <a:solidFill>
            <a:srgbClr val="D864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FDD32CC-DE78-6011-7C4C-7D2EE64538C4}"/>
              </a:ext>
            </a:extLst>
          </p:cNvPr>
          <p:cNvSpPr/>
          <p:nvPr/>
        </p:nvSpPr>
        <p:spPr>
          <a:xfrm>
            <a:off x="1203960" y="2232660"/>
            <a:ext cx="297180" cy="25984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FB1A26-1D50-24B2-C12D-663D582968A9}"/>
              </a:ext>
            </a:extLst>
          </p:cNvPr>
          <p:cNvSpPr txBox="1"/>
          <p:nvPr/>
        </p:nvSpPr>
        <p:spPr>
          <a:xfrm>
            <a:off x="119634" y="2263394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8AF3C5-3246-E3BD-5FF2-FD6E05B413F0}"/>
              </a:ext>
            </a:extLst>
          </p:cNvPr>
          <p:cNvSpPr txBox="1"/>
          <p:nvPr/>
        </p:nvSpPr>
        <p:spPr>
          <a:xfrm>
            <a:off x="119634" y="2926334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97DE15-C28E-7277-AE44-C419F8CE56A4}"/>
              </a:ext>
            </a:extLst>
          </p:cNvPr>
          <p:cNvSpPr txBox="1"/>
          <p:nvPr/>
        </p:nvSpPr>
        <p:spPr>
          <a:xfrm>
            <a:off x="119634" y="3589274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F36FF76-93FE-91D9-BFF1-A6B1AD947C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933107"/>
              </p:ext>
            </p:extLst>
          </p:nvPr>
        </p:nvGraphicFramePr>
        <p:xfrm>
          <a:off x="509397" y="3952396"/>
          <a:ext cx="304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51920" imgH="226800" progId="Equation.AxMath">
                  <p:embed/>
                </p:oleObj>
              </mc:Choice>
              <mc:Fallback>
                <p:oleObj name="AxMath" r:id="rId2" imgW="151920" imgH="226800" progId="Equation.AxMath">
                  <p:embed/>
                  <p:pic>
                    <p:nvPicPr>
                      <p:cNvPr id="81" name="对象 80">
                        <a:extLst>
                          <a:ext uri="{FF2B5EF4-FFF2-40B4-BE49-F238E27FC236}">
                            <a16:creationId xmlns:a16="http://schemas.microsoft.com/office/drawing/2014/main" id="{CAA764CC-C1A2-455B-8D20-655014054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9397" y="3952396"/>
                        <a:ext cx="30480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32A34A0-A112-86DC-5778-D086F3A1F695}"/>
              </a:ext>
            </a:extLst>
          </p:cNvPr>
          <p:cNvSpPr txBox="1"/>
          <p:nvPr/>
        </p:nvSpPr>
        <p:spPr>
          <a:xfrm>
            <a:off x="119634" y="4423350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D20291-E49F-409A-CE01-BE0FD0146F9C}"/>
              </a:ext>
            </a:extLst>
          </p:cNvPr>
          <p:cNvSpPr/>
          <p:nvPr/>
        </p:nvSpPr>
        <p:spPr>
          <a:xfrm>
            <a:off x="2576386" y="2232660"/>
            <a:ext cx="297180" cy="25984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B5BE99C-64A2-2BB7-734A-E4753B11DDA8}"/>
              </a:ext>
            </a:extLst>
          </p:cNvPr>
          <p:cNvSpPr txBox="1"/>
          <p:nvPr/>
        </p:nvSpPr>
        <p:spPr>
          <a:xfrm>
            <a:off x="1492060" y="4831080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轮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53C8833B-A6FE-A6D9-1321-4BF8B1C5221A}"/>
              </a:ext>
            </a:extLst>
          </p:cNvPr>
          <p:cNvSpPr/>
          <p:nvPr/>
        </p:nvSpPr>
        <p:spPr>
          <a:xfrm>
            <a:off x="1492060" y="3033180"/>
            <a:ext cx="1075246" cy="186417"/>
          </a:xfrm>
          <a:prstGeom prst="rightArrow">
            <a:avLst/>
          </a:prstGeom>
          <a:solidFill>
            <a:srgbClr val="D864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AAF7004-39D6-22C6-8284-BF1A46BF1F90}"/>
              </a:ext>
            </a:extLst>
          </p:cNvPr>
          <p:cNvSpPr/>
          <p:nvPr/>
        </p:nvSpPr>
        <p:spPr>
          <a:xfrm>
            <a:off x="1502600" y="3689007"/>
            <a:ext cx="1075246" cy="186417"/>
          </a:xfrm>
          <a:prstGeom prst="rightArrow">
            <a:avLst/>
          </a:prstGeom>
          <a:solidFill>
            <a:srgbClr val="D864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5911F8D6-7006-6D40-479D-03D2350636B4}"/>
              </a:ext>
            </a:extLst>
          </p:cNvPr>
          <p:cNvSpPr/>
          <p:nvPr/>
        </p:nvSpPr>
        <p:spPr>
          <a:xfrm>
            <a:off x="1501140" y="4530196"/>
            <a:ext cx="1075246" cy="186417"/>
          </a:xfrm>
          <a:prstGeom prst="rightArrow">
            <a:avLst/>
          </a:prstGeom>
          <a:solidFill>
            <a:srgbClr val="D864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8656C1-5ADA-87F9-6C75-1B923A88E385}"/>
              </a:ext>
            </a:extLst>
          </p:cNvPr>
          <p:cNvSpPr txBox="1"/>
          <p:nvPr/>
        </p:nvSpPr>
        <p:spPr>
          <a:xfrm>
            <a:off x="1420304" y="1955187"/>
            <a:ext cx="1304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全部参与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ABDB75E-48FD-4D16-876F-CD8A23917733}"/>
              </a:ext>
            </a:extLst>
          </p:cNvPr>
          <p:cNvGrpSpPr/>
          <p:nvPr/>
        </p:nvGrpSpPr>
        <p:grpSpPr>
          <a:xfrm>
            <a:off x="2791270" y="1955187"/>
            <a:ext cx="1453262" cy="3276003"/>
            <a:chOff x="4261930" y="2000907"/>
            <a:chExt cx="1453262" cy="3276003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BAA0F09-4D1A-7851-BFC0-31DFE84F2B00}"/>
                </a:ext>
              </a:extLst>
            </p:cNvPr>
            <p:cNvGrpSpPr/>
            <p:nvPr/>
          </p:nvGrpSpPr>
          <p:grpSpPr>
            <a:xfrm>
              <a:off x="4333686" y="2278380"/>
              <a:ext cx="1381506" cy="2998530"/>
              <a:chOff x="4333686" y="2278380"/>
              <a:chExt cx="1381506" cy="2998530"/>
            </a:xfrm>
          </p:grpSpPr>
          <p:sp>
            <p:nvSpPr>
              <p:cNvPr id="15" name="箭头: 右 14">
                <a:extLst>
                  <a:ext uri="{FF2B5EF4-FFF2-40B4-BE49-F238E27FC236}">
                    <a16:creationId xmlns:a16="http://schemas.microsoft.com/office/drawing/2014/main" id="{C95E3802-D2ED-28D4-2899-D81D82EA14CD}"/>
                  </a:ext>
                </a:extLst>
              </p:cNvPr>
              <p:cNvSpPr/>
              <p:nvPr/>
            </p:nvSpPr>
            <p:spPr>
              <a:xfrm>
                <a:off x="4342766" y="2419623"/>
                <a:ext cx="1075246" cy="186417"/>
              </a:xfrm>
              <a:prstGeom prst="rightArrow">
                <a:avLst/>
              </a:prstGeom>
              <a:solidFill>
                <a:srgbClr val="D864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EBCDA2A-C806-0B19-0C5C-8AE0D6E9ACE6}"/>
                  </a:ext>
                </a:extLst>
              </p:cNvPr>
              <p:cNvSpPr/>
              <p:nvPr/>
            </p:nvSpPr>
            <p:spPr>
              <a:xfrm>
                <a:off x="5418012" y="2278380"/>
                <a:ext cx="297180" cy="25984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6ED309D-B830-3FE4-4749-8E843F2CDB85}"/>
                  </a:ext>
                </a:extLst>
              </p:cNvPr>
              <p:cNvSpPr txBox="1"/>
              <p:nvPr/>
            </p:nvSpPr>
            <p:spPr>
              <a:xfrm>
                <a:off x="4333686" y="4876800"/>
                <a:ext cx="1084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第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2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轮</a:t>
                </a:r>
              </a:p>
            </p:txBody>
          </p:sp>
          <p:sp>
            <p:nvSpPr>
              <p:cNvPr id="18" name="箭头: 右 17">
                <a:extLst>
                  <a:ext uri="{FF2B5EF4-FFF2-40B4-BE49-F238E27FC236}">
                    <a16:creationId xmlns:a16="http://schemas.microsoft.com/office/drawing/2014/main" id="{FDBCE112-4614-B137-A12A-5DB9BB0E9C1F}"/>
                  </a:ext>
                </a:extLst>
              </p:cNvPr>
              <p:cNvSpPr/>
              <p:nvPr/>
            </p:nvSpPr>
            <p:spPr>
              <a:xfrm>
                <a:off x="4333686" y="3078900"/>
                <a:ext cx="1075246" cy="186417"/>
              </a:xfrm>
              <a:prstGeom prst="rightArrow">
                <a:avLst/>
              </a:prstGeom>
              <a:solidFill>
                <a:srgbClr val="D864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箭头: 右 18">
                <a:extLst>
                  <a:ext uri="{FF2B5EF4-FFF2-40B4-BE49-F238E27FC236}">
                    <a16:creationId xmlns:a16="http://schemas.microsoft.com/office/drawing/2014/main" id="{39AB7FFC-CDFC-FF5A-EFB0-F9FED97A99B3}"/>
                  </a:ext>
                </a:extLst>
              </p:cNvPr>
              <p:cNvSpPr/>
              <p:nvPr/>
            </p:nvSpPr>
            <p:spPr>
              <a:xfrm>
                <a:off x="4344226" y="3734727"/>
                <a:ext cx="1075246" cy="186417"/>
              </a:xfrm>
              <a:prstGeom prst="rightArrow">
                <a:avLst/>
              </a:prstGeom>
              <a:solidFill>
                <a:srgbClr val="D864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箭头: 右 19">
                <a:extLst>
                  <a:ext uri="{FF2B5EF4-FFF2-40B4-BE49-F238E27FC236}">
                    <a16:creationId xmlns:a16="http://schemas.microsoft.com/office/drawing/2014/main" id="{55AF8C99-B57E-2230-E7FF-DF7468295001}"/>
                  </a:ext>
                </a:extLst>
              </p:cNvPr>
              <p:cNvSpPr/>
              <p:nvPr/>
            </p:nvSpPr>
            <p:spPr>
              <a:xfrm>
                <a:off x="4342766" y="4575916"/>
                <a:ext cx="1075246" cy="186417"/>
              </a:xfrm>
              <a:prstGeom prst="rightArrow">
                <a:avLst/>
              </a:prstGeom>
              <a:solidFill>
                <a:srgbClr val="D864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4B18532-08D2-6B17-57D7-751ABEEB3CCA}"/>
                </a:ext>
              </a:extLst>
            </p:cNvPr>
            <p:cNvSpPr txBox="1"/>
            <p:nvPr/>
          </p:nvSpPr>
          <p:spPr>
            <a:xfrm>
              <a:off x="4261930" y="2000907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全部参与</a:t>
              </a:r>
            </a:p>
          </p:txBody>
        </p:sp>
      </p:grp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1B28F914-8E07-3A8D-7EA3-5E2444A8D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036888"/>
              </p:ext>
            </p:extLst>
          </p:nvPr>
        </p:nvGraphicFramePr>
        <p:xfrm>
          <a:off x="1877283" y="3983506"/>
          <a:ext cx="304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1920" imgH="226800" progId="Equation.AxMath">
                  <p:embed/>
                </p:oleObj>
              </mc:Choice>
              <mc:Fallback>
                <p:oleObj name="AxMath" r:id="rId4" imgW="151920" imgH="2268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FF36FF76-93FE-91D9-BFF1-A6B1AD947C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77283" y="3983506"/>
                        <a:ext cx="30480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73A2A873-B54B-633B-A97C-A59BC0760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128975"/>
              </p:ext>
            </p:extLst>
          </p:nvPr>
        </p:nvGraphicFramePr>
        <p:xfrm>
          <a:off x="3242502" y="3983506"/>
          <a:ext cx="304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51920" imgH="226800" progId="Equation.AxMath">
                  <p:embed/>
                </p:oleObj>
              </mc:Choice>
              <mc:Fallback>
                <p:oleObj name="AxMath" r:id="rId5" imgW="151920" imgH="22680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1B28F914-8E07-3A8D-7EA3-5E2444A8D5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42502" y="3983506"/>
                        <a:ext cx="30480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组合 45">
            <a:extLst>
              <a:ext uri="{FF2B5EF4-FFF2-40B4-BE49-F238E27FC236}">
                <a16:creationId xmlns:a16="http://schemas.microsoft.com/office/drawing/2014/main" id="{738D7044-6609-D8D7-2681-DCC1B7F2789A}"/>
              </a:ext>
            </a:extLst>
          </p:cNvPr>
          <p:cNvGrpSpPr/>
          <p:nvPr/>
        </p:nvGrpSpPr>
        <p:grpSpPr>
          <a:xfrm>
            <a:off x="4162236" y="1955187"/>
            <a:ext cx="1453262" cy="3276003"/>
            <a:chOff x="5777868" y="1886607"/>
            <a:chExt cx="1453262" cy="3276003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D4D53518-D802-233C-FF25-FBCEC7780D79}"/>
                </a:ext>
              </a:extLst>
            </p:cNvPr>
            <p:cNvGrpSpPr/>
            <p:nvPr/>
          </p:nvGrpSpPr>
          <p:grpSpPr>
            <a:xfrm>
              <a:off x="5777868" y="1886607"/>
              <a:ext cx="1453262" cy="3276003"/>
              <a:chOff x="4261930" y="2000907"/>
              <a:chExt cx="1453262" cy="3276003"/>
            </a:xfrm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11D47865-47D1-1D45-5DEB-9766337D7626}"/>
                  </a:ext>
                </a:extLst>
              </p:cNvPr>
              <p:cNvGrpSpPr/>
              <p:nvPr/>
            </p:nvGrpSpPr>
            <p:grpSpPr>
              <a:xfrm>
                <a:off x="4333686" y="2278380"/>
                <a:ext cx="1381506" cy="2998530"/>
                <a:chOff x="4333686" y="2278380"/>
                <a:chExt cx="1381506" cy="2998530"/>
              </a:xfrm>
            </p:grpSpPr>
            <p:sp>
              <p:nvSpPr>
                <p:cNvPr id="39" name="箭头: 右 38">
                  <a:extLst>
                    <a:ext uri="{FF2B5EF4-FFF2-40B4-BE49-F238E27FC236}">
                      <a16:creationId xmlns:a16="http://schemas.microsoft.com/office/drawing/2014/main" id="{39647189-1EDB-68B0-E797-C76255D3B357}"/>
                    </a:ext>
                  </a:extLst>
                </p:cNvPr>
                <p:cNvSpPr/>
                <p:nvPr/>
              </p:nvSpPr>
              <p:spPr>
                <a:xfrm>
                  <a:off x="4342766" y="2419623"/>
                  <a:ext cx="1075246" cy="186417"/>
                </a:xfrm>
                <a:prstGeom prst="rightArrow">
                  <a:avLst/>
                </a:prstGeom>
                <a:solidFill>
                  <a:srgbClr val="D864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81B4B744-D157-A83D-3B03-901775E86748}"/>
                    </a:ext>
                  </a:extLst>
                </p:cNvPr>
                <p:cNvSpPr/>
                <p:nvPr/>
              </p:nvSpPr>
              <p:spPr>
                <a:xfrm>
                  <a:off x="5418012" y="2278380"/>
                  <a:ext cx="297180" cy="259842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5129330F-0C06-D706-7420-631092D6C0F3}"/>
                    </a:ext>
                  </a:extLst>
                </p:cNvPr>
                <p:cNvSpPr txBox="1"/>
                <p:nvPr/>
              </p:nvSpPr>
              <p:spPr>
                <a:xfrm>
                  <a:off x="4333686" y="4876800"/>
                  <a:ext cx="10843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0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第</a:t>
                  </a:r>
                  <a:r>
                    <a:rPr lang="en-US" altLang="zh-CN" sz="20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3</a:t>
                  </a:r>
                  <a:r>
                    <a:rPr lang="zh-CN" altLang="en-US" sz="20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轮</a:t>
                  </a:r>
                </a:p>
              </p:txBody>
            </p:sp>
            <p:sp>
              <p:nvSpPr>
                <p:cNvPr id="42" name="箭头: 右 41">
                  <a:extLst>
                    <a:ext uri="{FF2B5EF4-FFF2-40B4-BE49-F238E27FC236}">
                      <a16:creationId xmlns:a16="http://schemas.microsoft.com/office/drawing/2014/main" id="{46BB9845-8EA2-72EA-C894-995B050B2080}"/>
                    </a:ext>
                  </a:extLst>
                </p:cNvPr>
                <p:cNvSpPr/>
                <p:nvPr/>
              </p:nvSpPr>
              <p:spPr>
                <a:xfrm>
                  <a:off x="4333686" y="3078900"/>
                  <a:ext cx="1075246" cy="186417"/>
                </a:xfrm>
                <a:prstGeom prst="rightArrow">
                  <a:avLst/>
                </a:prstGeom>
                <a:solidFill>
                  <a:srgbClr val="D864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箭头: 右 42">
                  <a:extLst>
                    <a:ext uri="{FF2B5EF4-FFF2-40B4-BE49-F238E27FC236}">
                      <a16:creationId xmlns:a16="http://schemas.microsoft.com/office/drawing/2014/main" id="{70CF4167-9A8B-2CB5-2FF1-82BCA9620B23}"/>
                    </a:ext>
                  </a:extLst>
                </p:cNvPr>
                <p:cNvSpPr/>
                <p:nvPr/>
              </p:nvSpPr>
              <p:spPr>
                <a:xfrm>
                  <a:off x="4344226" y="3734727"/>
                  <a:ext cx="1075246" cy="186417"/>
                </a:xfrm>
                <a:prstGeom prst="rightArrow">
                  <a:avLst/>
                </a:prstGeom>
                <a:solidFill>
                  <a:srgbClr val="D864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箭头: 右 43">
                  <a:extLst>
                    <a:ext uri="{FF2B5EF4-FFF2-40B4-BE49-F238E27FC236}">
                      <a16:creationId xmlns:a16="http://schemas.microsoft.com/office/drawing/2014/main" id="{F0BC9A7A-82BC-C346-F421-D0DA2B1AE977}"/>
                    </a:ext>
                  </a:extLst>
                </p:cNvPr>
                <p:cNvSpPr/>
                <p:nvPr/>
              </p:nvSpPr>
              <p:spPr>
                <a:xfrm>
                  <a:off x="4342766" y="4575916"/>
                  <a:ext cx="1075246" cy="186417"/>
                </a:xfrm>
                <a:prstGeom prst="rightArrow">
                  <a:avLst/>
                </a:prstGeom>
                <a:solidFill>
                  <a:srgbClr val="D864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F527EF7-982B-30F4-4359-0D141CA59A41}"/>
                  </a:ext>
                </a:extLst>
              </p:cNvPr>
              <p:cNvSpPr txBox="1"/>
              <p:nvPr/>
            </p:nvSpPr>
            <p:spPr>
              <a:xfrm>
                <a:off x="4261930" y="2000907"/>
                <a:ext cx="13046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全部参与</a:t>
                </a:r>
              </a:p>
            </p:txBody>
          </p:sp>
        </p:grpSp>
        <p:graphicFrame>
          <p:nvGraphicFramePr>
            <p:cNvPr id="45" name="对象 44">
              <a:extLst>
                <a:ext uri="{FF2B5EF4-FFF2-40B4-BE49-F238E27FC236}">
                  <a16:creationId xmlns:a16="http://schemas.microsoft.com/office/drawing/2014/main" id="{3BE27E68-4CBE-B1DB-C71F-00D62315E48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9917782"/>
                </p:ext>
              </p:extLst>
            </p:nvPr>
          </p:nvGraphicFramePr>
          <p:xfrm>
            <a:off x="6229100" y="3914926"/>
            <a:ext cx="304800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6" imgW="151920" imgH="226800" progId="Equation.AxMath">
                    <p:embed/>
                  </p:oleObj>
                </mc:Choice>
                <mc:Fallback>
                  <p:oleObj name="AxMath" r:id="rId6" imgW="151920" imgH="226800" progId="Equation.AxMath">
                    <p:embed/>
                    <p:pic>
                      <p:nvPicPr>
                        <p:cNvPr id="25" name="对象 24">
                          <a:extLst>
                            <a:ext uri="{FF2B5EF4-FFF2-40B4-BE49-F238E27FC236}">
                              <a16:creationId xmlns:a16="http://schemas.microsoft.com/office/drawing/2014/main" id="{73A2A873-B54B-633B-A97C-A59BC076030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229100" y="3914926"/>
                          <a:ext cx="304800" cy="454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箭头: 右 46">
            <a:extLst>
              <a:ext uri="{FF2B5EF4-FFF2-40B4-BE49-F238E27FC236}">
                <a16:creationId xmlns:a16="http://schemas.microsoft.com/office/drawing/2014/main" id="{D15AA53C-725E-5C8F-4819-597D13DC2DA9}"/>
              </a:ext>
            </a:extLst>
          </p:cNvPr>
          <p:cNvSpPr/>
          <p:nvPr/>
        </p:nvSpPr>
        <p:spPr>
          <a:xfrm>
            <a:off x="7210457" y="2373903"/>
            <a:ext cx="1075246" cy="186417"/>
          </a:xfrm>
          <a:prstGeom prst="rightArrow">
            <a:avLst/>
          </a:prstGeom>
          <a:solidFill>
            <a:srgbClr val="D864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D54A088-7326-AA73-3917-2719374DBFF3}"/>
              </a:ext>
            </a:extLst>
          </p:cNvPr>
          <p:cNvSpPr/>
          <p:nvPr/>
        </p:nvSpPr>
        <p:spPr>
          <a:xfrm>
            <a:off x="6913277" y="2232660"/>
            <a:ext cx="297180" cy="25984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3A6ED37-1DBB-4D60-F5A4-A37DDCEF1A0D}"/>
              </a:ext>
            </a:extLst>
          </p:cNvPr>
          <p:cNvSpPr txBox="1"/>
          <p:nvPr/>
        </p:nvSpPr>
        <p:spPr>
          <a:xfrm>
            <a:off x="5828951" y="2263394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DFD0DC0-C685-4136-0185-1B2780E98B4C}"/>
              </a:ext>
            </a:extLst>
          </p:cNvPr>
          <p:cNvSpPr txBox="1"/>
          <p:nvPr/>
        </p:nvSpPr>
        <p:spPr>
          <a:xfrm>
            <a:off x="5828951" y="2926334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27167B0-5014-F6C2-722D-FA32F7A67D9F}"/>
              </a:ext>
            </a:extLst>
          </p:cNvPr>
          <p:cNvSpPr txBox="1"/>
          <p:nvPr/>
        </p:nvSpPr>
        <p:spPr>
          <a:xfrm>
            <a:off x="5828951" y="3589274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52" name="对象 51">
            <a:extLst>
              <a:ext uri="{FF2B5EF4-FFF2-40B4-BE49-F238E27FC236}">
                <a16:creationId xmlns:a16="http://schemas.microsoft.com/office/drawing/2014/main" id="{10B90F70-F0EB-2C08-B3FB-27181121A3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653249"/>
              </p:ext>
            </p:extLst>
          </p:nvPr>
        </p:nvGraphicFramePr>
        <p:xfrm>
          <a:off x="6218714" y="3952396"/>
          <a:ext cx="304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51920" imgH="226800" progId="Equation.AxMath">
                  <p:embed/>
                </p:oleObj>
              </mc:Choice>
              <mc:Fallback>
                <p:oleObj name="AxMath" r:id="rId7" imgW="151920" imgH="2268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FF36FF76-93FE-91D9-BFF1-A6B1AD947C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18714" y="3952396"/>
                        <a:ext cx="30480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文本框 52">
            <a:extLst>
              <a:ext uri="{FF2B5EF4-FFF2-40B4-BE49-F238E27FC236}">
                <a16:creationId xmlns:a16="http://schemas.microsoft.com/office/drawing/2014/main" id="{8C86A5BA-652D-A3D8-6616-836C1860BB86}"/>
              </a:ext>
            </a:extLst>
          </p:cNvPr>
          <p:cNvSpPr txBox="1"/>
          <p:nvPr/>
        </p:nvSpPr>
        <p:spPr>
          <a:xfrm>
            <a:off x="5828951" y="4423350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BF55605-324F-974A-A17F-57FACA909B80}"/>
              </a:ext>
            </a:extLst>
          </p:cNvPr>
          <p:cNvSpPr/>
          <p:nvPr/>
        </p:nvSpPr>
        <p:spPr>
          <a:xfrm>
            <a:off x="8285703" y="2232660"/>
            <a:ext cx="297180" cy="25984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7EA83D4-5FEE-D2BF-8CB8-A6E1659514A6}"/>
              </a:ext>
            </a:extLst>
          </p:cNvPr>
          <p:cNvSpPr txBox="1"/>
          <p:nvPr/>
        </p:nvSpPr>
        <p:spPr>
          <a:xfrm>
            <a:off x="7201377" y="4831080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轮</a:t>
            </a:r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023BFC34-2122-3E36-D1DA-7EC0A390D754}"/>
              </a:ext>
            </a:extLst>
          </p:cNvPr>
          <p:cNvSpPr/>
          <p:nvPr/>
        </p:nvSpPr>
        <p:spPr>
          <a:xfrm>
            <a:off x="7211917" y="3689007"/>
            <a:ext cx="1075246" cy="186417"/>
          </a:xfrm>
          <a:prstGeom prst="rightArrow">
            <a:avLst/>
          </a:prstGeom>
          <a:solidFill>
            <a:srgbClr val="D864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E2D2975D-67B8-442B-8B26-5CEFF5FD31E1}"/>
              </a:ext>
            </a:extLst>
          </p:cNvPr>
          <p:cNvSpPr/>
          <p:nvPr/>
        </p:nvSpPr>
        <p:spPr>
          <a:xfrm>
            <a:off x="7210457" y="4530196"/>
            <a:ext cx="1075246" cy="186417"/>
          </a:xfrm>
          <a:prstGeom prst="rightArrow">
            <a:avLst/>
          </a:prstGeom>
          <a:solidFill>
            <a:srgbClr val="D864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A38598A-8A39-4E52-D474-A3D886CD06E5}"/>
              </a:ext>
            </a:extLst>
          </p:cNvPr>
          <p:cNvSpPr txBox="1"/>
          <p:nvPr/>
        </p:nvSpPr>
        <p:spPr>
          <a:xfrm>
            <a:off x="7129621" y="1955187"/>
            <a:ext cx="1304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部分参与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72C3971E-E4EE-1FE7-BA5F-B894A03410F2}"/>
              </a:ext>
            </a:extLst>
          </p:cNvPr>
          <p:cNvGrpSpPr/>
          <p:nvPr/>
        </p:nvGrpSpPr>
        <p:grpSpPr>
          <a:xfrm>
            <a:off x="8500587" y="1955187"/>
            <a:ext cx="1453262" cy="3276003"/>
            <a:chOff x="4261930" y="2000907"/>
            <a:chExt cx="1453262" cy="3276003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3B3E6339-FBB2-2A50-A4B5-3547D43D0BA6}"/>
                </a:ext>
              </a:extLst>
            </p:cNvPr>
            <p:cNvGrpSpPr/>
            <p:nvPr/>
          </p:nvGrpSpPr>
          <p:grpSpPr>
            <a:xfrm>
              <a:off x="4333686" y="2278380"/>
              <a:ext cx="1381506" cy="2998530"/>
              <a:chOff x="4333686" y="2278380"/>
              <a:chExt cx="1381506" cy="2998530"/>
            </a:xfrm>
          </p:grpSpPr>
          <p:sp>
            <p:nvSpPr>
              <p:cNvPr id="63" name="箭头: 右 62">
                <a:extLst>
                  <a:ext uri="{FF2B5EF4-FFF2-40B4-BE49-F238E27FC236}">
                    <a16:creationId xmlns:a16="http://schemas.microsoft.com/office/drawing/2014/main" id="{B78AB854-F9CA-095F-E6C1-5CB3A238F333}"/>
                  </a:ext>
                </a:extLst>
              </p:cNvPr>
              <p:cNvSpPr/>
              <p:nvPr/>
            </p:nvSpPr>
            <p:spPr>
              <a:xfrm>
                <a:off x="4342766" y="2419623"/>
                <a:ext cx="1075246" cy="186417"/>
              </a:xfrm>
              <a:prstGeom prst="rightArrow">
                <a:avLst/>
              </a:prstGeom>
              <a:solidFill>
                <a:srgbClr val="D864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85505C3A-37F5-2FBC-2176-10F8203AEE92}"/>
                  </a:ext>
                </a:extLst>
              </p:cNvPr>
              <p:cNvSpPr/>
              <p:nvPr/>
            </p:nvSpPr>
            <p:spPr>
              <a:xfrm>
                <a:off x="5418012" y="2278380"/>
                <a:ext cx="297180" cy="25984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B7A3A6B-EC51-73A2-7D87-8E9E575CAA11}"/>
                  </a:ext>
                </a:extLst>
              </p:cNvPr>
              <p:cNvSpPr txBox="1"/>
              <p:nvPr/>
            </p:nvSpPr>
            <p:spPr>
              <a:xfrm>
                <a:off x="4333686" y="4876800"/>
                <a:ext cx="1084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第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2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轮</a:t>
                </a:r>
              </a:p>
            </p:txBody>
          </p:sp>
          <p:sp>
            <p:nvSpPr>
              <p:cNvPr id="67" name="箭头: 右 66">
                <a:extLst>
                  <a:ext uri="{FF2B5EF4-FFF2-40B4-BE49-F238E27FC236}">
                    <a16:creationId xmlns:a16="http://schemas.microsoft.com/office/drawing/2014/main" id="{FA113354-2C1F-370D-BB54-A23073D68760}"/>
                  </a:ext>
                </a:extLst>
              </p:cNvPr>
              <p:cNvSpPr/>
              <p:nvPr/>
            </p:nvSpPr>
            <p:spPr>
              <a:xfrm>
                <a:off x="4344225" y="3734728"/>
                <a:ext cx="778067" cy="180031"/>
              </a:xfrm>
              <a:prstGeom prst="rightArrow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箭头: 右 67">
                <a:extLst>
                  <a:ext uri="{FF2B5EF4-FFF2-40B4-BE49-F238E27FC236}">
                    <a16:creationId xmlns:a16="http://schemas.microsoft.com/office/drawing/2014/main" id="{66A6DEBA-3464-300D-35D1-6249367CF204}"/>
                  </a:ext>
                </a:extLst>
              </p:cNvPr>
              <p:cNvSpPr/>
              <p:nvPr/>
            </p:nvSpPr>
            <p:spPr>
              <a:xfrm>
                <a:off x="4342766" y="4575916"/>
                <a:ext cx="1075246" cy="186417"/>
              </a:xfrm>
              <a:prstGeom prst="rightArrow">
                <a:avLst/>
              </a:prstGeom>
              <a:solidFill>
                <a:srgbClr val="D864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B2B6BE1A-7F04-3A9E-C39D-BC24EBD587DF}"/>
                </a:ext>
              </a:extLst>
            </p:cNvPr>
            <p:cNvSpPr txBox="1"/>
            <p:nvPr/>
          </p:nvSpPr>
          <p:spPr>
            <a:xfrm>
              <a:off x="4261930" y="2000907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部分参与</a:t>
              </a:r>
            </a:p>
          </p:txBody>
        </p:sp>
      </p:grpSp>
      <p:graphicFrame>
        <p:nvGraphicFramePr>
          <p:cNvPr id="69" name="对象 68">
            <a:extLst>
              <a:ext uri="{FF2B5EF4-FFF2-40B4-BE49-F238E27FC236}">
                <a16:creationId xmlns:a16="http://schemas.microsoft.com/office/drawing/2014/main" id="{6627C855-43E4-4C03-5E64-21AF1E2290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567101"/>
              </p:ext>
            </p:extLst>
          </p:nvPr>
        </p:nvGraphicFramePr>
        <p:xfrm>
          <a:off x="7586600" y="3983506"/>
          <a:ext cx="304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51920" imgH="226800" progId="Equation.AxMath">
                  <p:embed/>
                </p:oleObj>
              </mc:Choice>
              <mc:Fallback>
                <p:oleObj name="AxMath" r:id="rId8" imgW="151920" imgH="22680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1B28F914-8E07-3A8D-7EA3-5E2444A8D5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86600" y="3983506"/>
                        <a:ext cx="30480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>
            <a:extLst>
              <a:ext uri="{FF2B5EF4-FFF2-40B4-BE49-F238E27FC236}">
                <a16:creationId xmlns:a16="http://schemas.microsoft.com/office/drawing/2014/main" id="{9E88DB7A-5728-5046-0A79-A71B51C0D7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928154"/>
              </p:ext>
            </p:extLst>
          </p:nvPr>
        </p:nvGraphicFramePr>
        <p:xfrm>
          <a:off x="8951819" y="3983506"/>
          <a:ext cx="304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51920" imgH="226800" progId="Equation.AxMath">
                  <p:embed/>
                </p:oleObj>
              </mc:Choice>
              <mc:Fallback>
                <p:oleObj name="AxMath" r:id="rId9" imgW="151920" imgH="22680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73A2A873-B54B-633B-A97C-A59BC07603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51819" y="3983506"/>
                        <a:ext cx="30480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" name="组合 70">
            <a:extLst>
              <a:ext uri="{FF2B5EF4-FFF2-40B4-BE49-F238E27FC236}">
                <a16:creationId xmlns:a16="http://schemas.microsoft.com/office/drawing/2014/main" id="{A8DD13D4-AB04-D0CF-66C0-E363C8894F81}"/>
              </a:ext>
            </a:extLst>
          </p:cNvPr>
          <p:cNvGrpSpPr/>
          <p:nvPr/>
        </p:nvGrpSpPr>
        <p:grpSpPr>
          <a:xfrm>
            <a:off x="9871553" y="1955187"/>
            <a:ext cx="1453262" cy="3276003"/>
            <a:chOff x="5777868" y="1886607"/>
            <a:chExt cx="1453262" cy="3276003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57C0E81A-ECB9-7A30-D85B-7692055C9799}"/>
                </a:ext>
              </a:extLst>
            </p:cNvPr>
            <p:cNvGrpSpPr/>
            <p:nvPr/>
          </p:nvGrpSpPr>
          <p:grpSpPr>
            <a:xfrm>
              <a:off x="5777868" y="1886607"/>
              <a:ext cx="1453262" cy="3276003"/>
              <a:chOff x="4261930" y="2000907"/>
              <a:chExt cx="1453262" cy="3276003"/>
            </a:xfrm>
          </p:grpSpPr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19731250-9538-11E9-B29E-CBA41A129014}"/>
                  </a:ext>
                </a:extLst>
              </p:cNvPr>
              <p:cNvGrpSpPr/>
              <p:nvPr/>
            </p:nvGrpSpPr>
            <p:grpSpPr>
              <a:xfrm>
                <a:off x="4333686" y="2278380"/>
                <a:ext cx="1381506" cy="2998530"/>
                <a:chOff x="4333686" y="2278380"/>
                <a:chExt cx="1381506" cy="2998530"/>
              </a:xfrm>
            </p:grpSpPr>
            <p:sp>
              <p:nvSpPr>
                <p:cNvPr id="76" name="箭头: 右 75">
                  <a:extLst>
                    <a:ext uri="{FF2B5EF4-FFF2-40B4-BE49-F238E27FC236}">
                      <a16:creationId xmlns:a16="http://schemas.microsoft.com/office/drawing/2014/main" id="{6B42AD13-80C0-8D0C-A2E2-E7B3AEC52378}"/>
                    </a:ext>
                  </a:extLst>
                </p:cNvPr>
                <p:cNvSpPr/>
                <p:nvPr/>
              </p:nvSpPr>
              <p:spPr>
                <a:xfrm>
                  <a:off x="4342766" y="2419623"/>
                  <a:ext cx="1075246" cy="186417"/>
                </a:xfrm>
                <a:prstGeom prst="rightArrow">
                  <a:avLst/>
                </a:prstGeom>
                <a:solidFill>
                  <a:srgbClr val="D864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2598BBA8-01CE-A6E9-EAF9-77E0B733396D}"/>
                    </a:ext>
                  </a:extLst>
                </p:cNvPr>
                <p:cNvSpPr/>
                <p:nvPr/>
              </p:nvSpPr>
              <p:spPr>
                <a:xfrm>
                  <a:off x="5418012" y="2278380"/>
                  <a:ext cx="297180" cy="259842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F27890ED-F8D7-9348-03F0-658C7946FA86}"/>
                    </a:ext>
                  </a:extLst>
                </p:cNvPr>
                <p:cNvSpPr txBox="1"/>
                <p:nvPr/>
              </p:nvSpPr>
              <p:spPr>
                <a:xfrm>
                  <a:off x="4333686" y="4876800"/>
                  <a:ext cx="10843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0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第</a:t>
                  </a:r>
                  <a:r>
                    <a:rPr lang="en-US" altLang="zh-CN" sz="20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3</a:t>
                  </a:r>
                  <a:r>
                    <a:rPr lang="zh-CN" altLang="en-US" sz="20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轮</a:t>
                  </a:r>
                </a:p>
              </p:txBody>
            </p:sp>
            <p:sp>
              <p:nvSpPr>
                <p:cNvPr id="79" name="箭头: 右 78">
                  <a:extLst>
                    <a:ext uri="{FF2B5EF4-FFF2-40B4-BE49-F238E27FC236}">
                      <a16:creationId xmlns:a16="http://schemas.microsoft.com/office/drawing/2014/main" id="{DDFF6399-85FC-502A-7B2E-841C7B93E4DC}"/>
                    </a:ext>
                  </a:extLst>
                </p:cNvPr>
                <p:cNvSpPr/>
                <p:nvPr/>
              </p:nvSpPr>
              <p:spPr>
                <a:xfrm>
                  <a:off x="4333686" y="3078900"/>
                  <a:ext cx="1075246" cy="186417"/>
                </a:xfrm>
                <a:prstGeom prst="rightArrow">
                  <a:avLst/>
                </a:prstGeom>
                <a:solidFill>
                  <a:srgbClr val="D864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箭头: 右 80">
                  <a:extLst>
                    <a:ext uri="{FF2B5EF4-FFF2-40B4-BE49-F238E27FC236}">
                      <a16:creationId xmlns:a16="http://schemas.microsoft.com/office/drawing/2014/main" id="{F3BA5F2F-3D54-DE02-7170-FD84D4D0D153}"/>
                    </a:ext>
                  </a:extLst>
                </p:cNvPr>
                <p:cNvSpPr/>
                <p:nvPr/>
              </p:nvSpPr>
              <p:spPr>
                <a:xfrm>
                  <a:off x="4342766" y="4575917"/>
                  <a:ext cx="370396" cy="184808"/>
                </a:xfrm>
                <a:prstGeom prst="rightArrow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4092BC9E-A197-E623-C02E-BF0EFEBF0050}"/>
                  </a:ext>
                </a:extLst>
              </p:cNvPr>
              <p:cNvSpPr txBox="1"/>
              <p:nvPr/>
            </p:nvSpPr>
            <p:spPr>
              <a:xfrm>
                <a:off x="4261930" y="2000907"/>
                <a:ext cx="13046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部分参与</a:t>
                </a:r>
              </a:p>
            </p:txBody>
          </p:sp>
        </p:grpSp>
        <p:graphicFrame>
          <p:nvGraphicFramePr>
            <p:cNvPr id="73" name="对象 72">
              <a:extLst>
                <a:ext uri="{FF2B5EF4-FFF2-40B4-BE49-F238E27FC236}">
                  <a16:creationId xmlns:a16="http://schemas.microsoft.com/office/drawing/2014/main" id="{09D2D2D4-EC3F-69F7-36ED-230813EE706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6285925"/>
                </p:ext>
              </p:extLst>
            </p:nvPr>
          </p:nvGraphicFramePr>
          <p:xfrm>
            <a:off x="6229100" y="3914926"/>
            <a:ext cx="304800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0" imgW="151920" imgH="226800" progId="Equation.AxMath">
                    <p:embed/>
                  </p:oleObj>
                </mc:Choice>
                <mc:Fallback>
                  <p:oleObj name="AxMath" r:id="rId10" imgW="151920" imgH="226800" progId="Equation.AxMath">
                    <p:embed/>
                    <p:pic>
                      <p:nvPicPr>
                        <p:cNvPr id="45" name="对象 44">
                          <a:extLst>
                            <a:ext uri="{FF2B5EF4-FFF2-40B4-BE49-F238E27FC236}">
                              <a16:creationId xmlns:a16="http://schemas.microsoft.com/office/drawing/2014/main" id="{3BE27E68-4CBE-B1DB-C71F-00D62315E4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229100" y="3914926"/>
                          <a:ext cx="304800" cy="454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" name="箭头: 右 55">
            <a:extLst>
              <a:ext uri="{FF2B5EF4-FFF2-40B4-BE49-F238E27FC236}">
                <a16:creationId xmlns:a16="http://schemas.microsoft.com/office/drawing/2014/main" id="{6336DDF1-F840-8A99-DBBE-4018ECB93C84}"/>
              </a:ext>
            </a:extLst>
          </p:cNvPr>
          <p:cNvSpPr/>
          <p:nvPr/>
        </p:nvSpPr>
        <p:spPr>
          <a:xfrm>
            <a:off x="7201377" y="3033181"/>
            <a:ext cx="540543" cy="18191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6ECBA6F6-51B9-ADF8-3BBD-DC952C59B74A}"/>
              </a:ext>
            </a:extLst>
          </p:cNvPr>
          <p:cNvGrpSpPr/>
          <p:nvPr/>
        </p:nvGrpSpPr>
        <p:grpSpPr>
          <a:xfrm>
            <a:off x="734821" y="1672360"/>
            <a:ext cx="5402711" cy="404378"/>
            <a:chOff x="734821" y="1642323"/>
            <a:chExt cx="5402711" cy="404378"/>
          </a:xfrm>
        </p:grpSpPr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5E776DFB-A088-547D-A5C1-2D03A62462A3}"/>
                </a:ext>
              </a:extLst>
            </p:cNvPr>
            <p:cNvSpPr txBox="1"/>
            <p:nvPr/>
          </p:nvSpPr>
          <p:spPr>
            <a:xfrm>
              <a:off x="734821" y="1646591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0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7863A07E-8B3E-9DD2-AE28-A122A34CE107}"/>
                </a:ext>
              </a:extLst>
            </p:cNvPr>
            <p:cNvSpPr txBox="1"/>
            <p:nvPr/>
          </p:nvSpPr>
          <p:spPr>
            <a:xfrm>
              <a:off x="2077593" y="1646591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1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65A43F52-A16A-7956-A248-FFA5359F0BD4}"/>
                </a:ext>
              </a:extLst>
            </p:cNvPr>
            <p:cNvSpPr txBox="1"/>
            <p:nvPr/>
          </p:nvSpPr>
          <p:spPr>
            <a:xfrm>
              <a:off x="3443225" y="1646591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2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F12165E8-24B5-EBF6-586E-17D6ACB319BA}"/>
                </a:ext>
              </a:extLst>
            </p:cNvPr>
            <p:cNvSpPr txBox="1"/>
            <p:nvPr/>
          </p:nvSpPr>
          <p:spPr>
            <a:xfrm>
              <a:off x="4832860" y="1646591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3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7F6E7852-5EBE-C3E1-E327-8EE51400879A}"/>
                </a:ext>
              </a:extLst>
            </p:cNvPr>
            <p:cNvSpPr txBox="1"/>
            <p:nvPr/>
          </p:nvSpPr>
          <p:spPr>
            <a:xfrm>
              <a:off x="734821" y="1642323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0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87" name="箭头: 右 86">
            <a:extLst>
              <a:ext uri="{FF2B5EF4-FFF2-40B4-BE49-F238E27FC236}">
                <a16:creationId xmlns:a16="http://schemas.microsoft.com/office/drawing/2014/main" id="{E495D9E3-DE96-209D-59D8-BA32CC3FBDF4}"/>
              </a:ext>
            </a:extLst>
          </p:cNvPr>
          <p:cNvSpPr/>
          <p:nvPr/>
        </p:nvSpPr>
        <p:spPr>
          <a:xfrm>
            <a:off x="8574216" y="3050779"/>
            <a:ext cx="1075246" cy="186417"/>
          </a:xfrm>
          <a:prstGeom prst="rightArrow">
            <a:avLst/>
          </a:prstGeom>
          <a:solidFill>
            <a:srgbClr val="D864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箭头: 右 87">
            <a:extLst>
              <a:ext uri="{FF2B5EF4-FFF2-40B4-BE49-F238E27FC236}">
                <a16:creationId xmlns:a16="http://schemas.microsoft.com/office/drawing/2014/main" id="{0BE3A734-952D-9AA7-0EC1-E67960F350E8}"/>
              </a:ext>
            </a:extLst>
          </p:cNvPr>
          <p:cNvSpPr/>
          <p:nvPr/>
        </p:nvSpPr>
        <p:spPr>
          <a:xfrm>
            <a:off x="9943309" y="3695569"/>
            <a:ext cx="778067" cy="18003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AF2CC355-030F-A600-2E1F-E695F203B154}"/>
              </a:ext>
            </a:extLst>
          </p:cNvPr>
          <p:cNvGrpSpPr/>
          <p:nvPr/>
        </p:nvGrpSpPr>
        <p:grpSpPr>
          <a:xfrm>
            <a:off x="6425850" y="1672360"/>
            <a:ext cx="5402711" cy="404378"/>
            <a:chOff x="6425850" y="1702397"/>
            <a:chExt cx="5402711" cy="404378"/>
          </a:xfrm>
        </p:grpSpPr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A7AD05CD-67D6-8AB0-7D36-8B8FFDC157DB}"/>
                </a:ext>
              </a:extLst>
            </p:cNvPr>
            <p:cNvSpPr txBox="1"/>
            <p:nvPr/>
          </p:nvSpPr>
          <p:spPr>
            <a:xfrm>
              <a:off x="6425850" y="1706665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0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B42F0FA8-F0B5-57D6-9555-C4C82F3DE14B}"/>
                </a:ext>
              </a:extLst>
            </p:cNvPr>
            <p:cNvSpPr txBox="1"/>
            <p:nvPr/>
          </p:nvSpPr>
          <p:spPr>
            <a:xfrm>
              <a:off x="7768622" y="1706665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1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5AD0A3C9-69D3-3784-9C29-93A617C6E03C}"/>
                </a:ext>
              </a:extLst>
            </p:cNvPr>
            <p:cNvSpPr txBox="1"/>
            <p:nvPr/>
          </p:nvSpPr>
          <p:spPr>
            <a:xfrm>
              <a:off x="9134254" y="1706665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2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D910458F-20E4-6FE3-9EC2-806AECE91B97}"/>
                </a:ext>
              </a:extLst>
            </p:cNvPr>
            <p:cNvSpPr txBox="1"/>
            <p:nvPr/>
          </p:nvSpPr>
          <p:spPr>
            <a:xfrm>
              <a:off x="10523889" y="1706665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3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A411C549-9B22-0EC6-3D42-96A3B17DF2B9}"/>
                </a:ext>
              </a:extLst>
            </p:cNvPr>
            <p:cNvSpPr txBox="1"/>
            <p:nvPr/>
          </p:nvSpPr>
          <p:spPr>
            <a:xfrm>
              <a:off x="6425850" y="1702397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0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96" name="文本框 7">
            <a:extLst>
              <a:ext uri="{FF2B5EF4-FFF2-40B4-BE49-F238E27FC236}">
                <a16:creationId xmlns:a16="http://schemas.microsoft.com/office/drawing/2014/main" id="{925B451D-DFE4-F74C-74E1-3595D5B50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006" y="5181372"/>
            <a:ext cx="24144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14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14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14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14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14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14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14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14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14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）同步联邦学习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7" name="文本框 8">
            <a:extLst>
              <a:ext uri="{FF2B5EF4-FFF2-40B4-BE49-F238E27FC236}">
                <a16:creationId xmlns:a16="http://schemas.microsoft.com/office/drawing/2014/main" id="{4ED187A5-ADDE-AF57-37F1-AB26BBBBE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4668" y="5181375"/>
            <a:ext cx="24288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14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14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14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14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14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14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14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14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14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）异步联邦学习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右 1">
            <a:extLst>
              <a:ext uri="{FF2B5EF4-FFF2-40B4-BE49-F238E27FC236}">
                <a16:creationId xmlns:a16="http://schemas.microsoft.com/office/drawing/2014/main" id="{8A4F2F90-89AB-40D1-28BF-05968AF354B4}"/>
              </a:ext>
            </a:extLst>
          </p:cNvPr>
          <p:cNvSpPr/>
          <p:nvPr/>
        </p:nvSpPr>
        <p:spPr>
          <a:xfrm>
            <a:off x="1501140" y="2373903"/>
            <a:ext cx="1075246" cy="186417"/>
          </a:xfrm>
          <a:prstGeom prst="rightArrow">
            <a:avLst/>
          </a:prstGeom>
          <a:solidFill>
            <a:srgbClr val="D864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FDD32CC-DE78-6011-7C4C-7D2EE64538C4}"/>
              </a:ext>
            </a:extLst>
          </p:cNvPr>
          <p:cNvSpPr/>
          <p:nvPr/>
        </p:nvSpPr>
        <p:spPr>
          <a:xfrm>
            <a:off x="1203960" y="2232660"/>
            <a:ext cx="297180" cy="25984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FB1A26-1D50-24B2-C12D-663D582968A9}"/>
              </a:ext>
            </a:extLst>
          </p:cNvPr>
          <p:cNvSpPr txBox="1"/>
          <p:nvPr/>
        </p:nvSpPr>
        <p:spPr>
          <a:xfrm>
            <a:off x="119634" y="2263394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8AF3C5-3246-E3BD-5FF2-FD6E05B413F0}"/>
              </a:ext>
            </a:extLst>
          </p:cNvPr>
          <p:cNvSpPr txBox="1"/>
          <p:nvPr/>
        </p:nvSpPr>
        <p:spPr>
          <a:xfrm>
            <a:off x="119634" y="2926334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97DE15-C28E-7277-AE44-C419F8CE56A4}"/>
              </a:ext>
            </a:extLst>
          </p:cNvPr>
          <p:cNvSpPr txBox="1"/>
          <p:nvPr/>
        </p:nvSpPr>
        <p:spPr>
          <a:xfrm>
            <a:off x="119634" y="3589274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F36FF76-93FE-91D9-BFF1-A6B1AD947C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397" y="3952396"/>
          <a:ext cx="304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51920" imgH="226800" progId="Equation.AxMath">
                  <p:embed/>
                </p:oleObj>
              </mc:Choice>
              <mc:Fallback>
                <p:oleObj name="AxMath" r:id="rId2" imgW="151920" imgH="2268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FF36FF76-93FE-91D9-BFF1-A6B1AD947C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9397" y="3952396"/>
                        <a:ext cx="30480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32A34A0-A112-86DC-5778-D086F3A1F695}"/>
              </a:ext>
            </a:extLst>
          </p:cNvPr>
          <p:cNvSpPr txBox="1"/>
          <p:nvPr/>
        </p:nvSpPr>
        <p:spPr>
          <a:xfrm>
            <a:off x="119634" y="4423350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D20291-E49F-409A-CE01-BE0FD0146F9C}"/>
              </a:ext>
            </a:extLst>
          </p:cNvPr>
          <p:cNvSpPr/>
          <p:nvPr/>
        </p:nvSpPr>
        <p:spPr>
          <a:xfrm>
            <a:off x="2576386" y="2232660"/>
            <a:ext cx="297180" cy="25984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B5BE99C-64A2-2BB7-734A-E4753B11DDA8}"/>
              </a:ext>
            </a:extLst>
          </p:cNvPr>
          <p:cNvSpPr txBox="1"/>
          <p:nvPr/>
        </p:nvSpPr>
        <p:spPr>
          <a:xfrm>
            <a:off x="1492060" y="4831080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轮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53C8833B-A6FE-A6D9-1321-4BF8B1C5221A}"/>
              </a:ext>
            </a:extLst>
          </p:cNvPr>
          <p:cNvSpPr/>
          <p:nvPr/>
        </p:nvSpPr>
        <p:spPr>
          <a:xfrm>
            <a:off x="1492060" y="3033180"/>
            <a:ext cx="1075246" cy="186417"/>
          </a:xfrm>
          <a:prstGeom prst="rightArrow">
            <a:avLst/>
          </a:prstGeom>
          <a:solidFill>
            <a:srgbClr val="D864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AAF7004-39D6-22C6-8284-BF1A46BF1F90}"/>
              </a:ext>
            </a:extLst>
          </p:cNvPr>
          <p:cNvSpPr/>
          <p:nvPr/>
        </p:nvSpPr>
        <p:spPr>
          <a:xfrm>
            <a:off x="1502600" y="3689007"/>
            <a:ext cx="1075246" cy="186417"/>
          </a:xfrm>
          <a:prstGeom prst="rightArrow">
            <a:avLst/>
          </a:prstGeom>
          <a:solidFill>
            <a:srgbClr val="D864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5911F8D6-7006-6D40-479D-03D2350636B4}"/>
              </a:ext>
            </a:extLst>
          </p:cNvPr>
          <p:cNvSpPr/>
          <p:nvPr/>
        </p:nvSpPr>
        <p:spPr>
          <a:xfrm>
            <a:off x="1501140" y="4530196"/>
            <a:ext cx="1075246" cy="186417"/>
          </a:xfrm>
          <a:prstGeom prst="rightArrow">
            <a:avLst/>
          </a:prstGeom>
          <a:solidFill>
            <a:srgbClr val="D864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8656C1-5ADA-87F9-6C75-1B923A88E385}"/>
              </a:ext>
            </a:extLst>
          </p:cNvPr>
          <p:cNvSpPr txBox="1"/>
          <p:nvPr/>
        </p:nvSpPr>
        <p:spPr>
          <a:xfrm>
            <a:off x="1420304" y="1955187"/>
            <a:ext cx="1304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全部参与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ABDB75E-48FD-4D16-876F-CD8A23917733}"/>
              </a:ext>
            </a:extLst>
          </p:cNvPr>
          <p:cNvGrpSpPr/>
          <p:nvPr/>
        </p:nvGrpSpPr>
        <p:grpSpPr>
          <a:xfrm>
            <a:off x="2791270" y="1955187"/>
            <a:ext cx="1453262" cy="3276003"/>
            <a:chOff x="4261930" y="2000907"/>
            <a:chExt cx="1453262" cy="3276003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BAA0F09-4D1A-7851-BFC0-31DFE84F2B00}"/>
                </a:ext>
              </a:extLst>
            </p:cNvPr>
            <p:cNvGrpSpPr/>
            <p:nvPr/>
          </p:nvGrpSpPr>
          <p:grpSpPr>
            <a:xfrm>
              <a:off x="4333686" y="2278380"/>
              <a:ext cx="1381506" cy="2998530"/>
              <a:chOff x="4333686" y="2278380"/>
              <a:chExt cx="1381506" cy="2998530"/>
            </a:xfrm>
          </p:grpSpPr>
          <p:sp>
            <p:nvSpPr>
              <p:cNvPr id="15" name="箭头: 右 14">
                <a:extLst>
                  <a:ext uri="{FF2B5EF4-FFF2-40B4-BE49-F238E27FC236}">
                    <a16:creationId xmlns:a16="http://schemas.microsoft.com/office/drawing/2014/main" id="{C95E3802-D2ED-28D4-2899-D81D82EA14CD}"/>
                  </a:ext>
                </a:extLst>
              </p:cNvPr>
              <p:cNvSpPr/>
              <p:nvPr/>
            </p:nvSpPr>
            <p:spPr>
              <a:xfrm>
                <a:off x="4342766" y="2419623"/>
                <a:ext cx="1075246" cy="186417"/>
              </a:xfrm>
              <a:prstGeom prst="rightArrow">
                <a:avLst/>
              </a:prstGeom>
              <a:solidFill>
                <a:srgbClr val="D864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EBCDA2A-C806-0B19-0C5C-8AE0D6E9ACE6}"/>
                  </a:ext>
                </a:extLst>
              </p:cNvPr>
              <p:cNvSpPr/>
              <p:nvPr/>
            </p:nvSpPr>
            <p:spPr>
              <a:xfrm>
                <a:off x="5418012" y="2278380"/>
                <a:ext cx="297180" cy="25984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6ED309D-B830-3FE4-4749-8E843F2CDB85}"/>
                  </a:ext>
                </a:extLst>
              </p:cNvPr>
              <p:cNvSpPr txBox="1"/>
              <p:nvPr/>
            </p:nvSpPr>
            <p:spPr>
              <a:xfrm>
                <a:off x="4333686" y="4876800"/>
                <a:ext cx="1084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第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2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轮</a:t>
                </a:r>
              </a:p>
            </p:txBody>
          </p:sp>
          <p:sp>
            <p:nvSpPr>
              <p:cNvPr id="18" name="箭头: 右 17">
                <a:extLst>
                  <a:ext uri="{FF2B5EF4-FFF2-40B4-BE49-F238E27FC236}">
                    <a16:creationId xmlns:a16="http://schemas.microsoft.com/office/drawing/2014/main" id="{FDBCE112-4614-B137-A12A-5DB9BB0E9C1F}"/>
                  </a:ext>
                </a:extLst>
              </p:cNvPr>
              <p:cNvSpPr/>
              <p:nvPr/>
            </p:nvSpPr>
            <p:spPr>
              <a:xfrm>
                <a:off x="4333686" y="3078900"/>
                <a:ext cx="1075246" cy="186417"/>
              </a:xfrm>
              <a:prstGeom prst="rightArrow">
                <a:avLst/>
              </a:prstGeom>
              <a:solidFill>
                <a:srgbClr val="D864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箭头: 右 18">
                <a:extLst>
                  <a:ext uri="{FF2B5EF4-FFF2-40B4-BE49-F238E27FC236}">
                    <a16:creationId xmlns:a16="http://schemas.microsoft.com/office/drawing/2014/main" id="{39AB7FFC-CDFC-FF5A-EFB0-F9FED97A99B3}"/>
                  </a:ext>
                </a:extLst>
              </p:cNvPr>
              <p:cNvSpPr/>
              <p:nvPr/>
            </p:nvSpPr>
            <p:spPr>
              <a:xfrm>
                <a:off x="4344226" y="3734727"/>
                <a:ext cx="1075246" cy="186417"/>
              </a:xfrm>
              <a:prstGeom prst="rightArrow">
                <a:avLst/>
              </a:prstGeom>
              <a:solidFill>
                <a:srgbClr val="D864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箭头: 右 19">
                <a:extLst>
                  <a:ext uri="{FF2B5EF4-FFF2-40B4-BE49-F238E27FC236}">
                    <a16:creationId xmlns:a16="http://schemas.microsoft.com/office/drawing/2014/main" id="{55AF8C99-B57E-2230-E7FF-DF7468295001}"/>
                  </a:ext>
                </a:extLst>
              </p:cNvPr>
              <p:cNvSpPr/>
              <p:nvPr/>
            </p:nvSpPr>
            <p:spPr>
              <a:xfrm>
                <a:off x="4342766" y="4575916"/>
                <a:ext cx="1075246" cy="186417"/>
              </a:xfrm>
              <a:prstGeom prst="rightArrow">
                <a:avLst/>
              </a:prstGeom>
              <a:solidFill>
                <a:srgbClr val="D864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4B18532-08D2-6B17-57D7-751ABEEB3CCA}"/>
                </a:ext>
              </a:extLst>
            </p:cNvPr>
            <p:cNvSpPr txBox="1"/>
            <p:nvPr/>
          </p:nvSpPr>
          <p:spPr>
            <a:xfrm>
              <a:off x="4261930" y="2000907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全部参与</a:t>
              </a:r>
            </a:p>
          </p:txBody>
        </p:sp>
      </p:grp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1B28F914-8E07-3A8D-7EA3-5E2444A8D5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7283" y="3983506"/>
          <a:ext cx="304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1920" imgH="226800" progId="Equation.AxMath">
                  <p:embed/>
                </p:oleObj>
              </mc:Choice>
              <mc:Fallback>
                <p:oleObj name="AxMath" r:id="rId4" imgW="151920" imgH="22680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1B28F914-8E07-3A8D-7EA3-5E2444A8D5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77283" y="3983506"/>
                        <a:ext cx="30480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73A2A873-B54B-633B-A97C-A59BC07603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2502" y="3983506"/>
          <a:ext cx="304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51920" imgH="226800" progId="Equation.AxMath">
                  <p:embed/>
                </p:oleObj>
              </mc:Choice>
              <mc:Fallback>
                <p:oleObj name="AxMath" r:id="rId5" imgW="151920" imgH="22680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73A2A873-B54B-633B-A97C-A59BC07603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42502" y="3983506"/>
                        <a:ext cx="30480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组合 45">
            <a:extLst>
              <a:ext uri="{FF2B5EF4-FFF2-40B4-BE49-F238E27FC236}">
                <a16:creationId xmlns:a16="http://schemas.microsoft.com/office/drawing/2014/main" id="{738D7044-6609-D8D7-2681-DCC1B7F2789A}"/>
              </a:ext>
            </a:extLst>
          </p:cNvPr>
          <p:cNvGrpSpPr/>
          <p:nvPr/>
        </p:nvGrpSpPr>
        <p:grpSpPr>
          <a:xfrm>
            <a:off x="4162236" y="1955187"/>
            <a:ext cx="1453262" cy="3276003"/>
            <a:chOff x="5777868" y="1886607"/>
            <a:chExt cx="1453262" cy="3276003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D4D53518-D802-233C-FF25-FBCEC7780D79}"/>
                </a:ext>
              </a:extLst>
            </p:cNvPr>
            <p:cNvGrpSpPr/>
            <p:nvPr/>
          </p:nvGrpSpPr>
          <p:grpSpPr>
            <a:xfrm>
              <a:off x="5777868" y="1886607"/>
              <a:ext cx="1453262" cy="3276003"/>
              <a:chOff x="4261930" y="2000907"/>
              <a:chExt cx="1453262" cy="3276003"/>
            </a:xfrm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11D47865-47D1-1D45-5DEB-9766337D7626}"/>
                  </a:ext>
                </a:extLst>
              </p:cNvPr>
              <p:cNvGrpSpPr/>
              <p:nvPr/>
            </p:nvGrpSpPr>
            <p:grpSpPr>
              <a:xfrm>
                <a:off x="4333686" y="2278380"/>
                <a:ext cx="1381506" cy="2998530"/>
                <a:chOff x="4333686" y="2278380"/>
                <a:chExt cx="1381506" cy="2998530"/>
              </a:xfrm>
            </p:grpSpPr>
            <p:sp>
              <p:nvSpPr>
                <p:cNvPr id="39" name="箭头: 右 38">
                  <a:extLst>
                    <a:ext uri="{FF2B5EF4-FFF2-40B4-BE49-F238E27FC236}">
                      <a16:creationId xmlns:a16="http://schemas.microsoft.com/office/drawing/2014/main" id="{39647189-1EDB-68B0-E797-C76255D3B357}"/>
                    </a:ext>
                  </a:extLst>
                </p:cNvPr>
                <p:cNvSpPr/>
                <p:nvPr/>
              </p:nvSpPr>
              <p:spPr>
                <a:xfrm>
                  <a:off x="4342766" y="2419623"/>
                  <a:ext cx="1075246" cy="186417"/>
                </a:xfrm>
                <a:prstGeom prst="rightArrow">
                  <a:avLst/>
                </a:prstGeom>
                <a:solidFill>
                  <a:srgbClr val="D864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81B4B744-D157-A83D-3B03-901775E86748}"/>
                    </a:ext>
                  </a:extLst>
                </p:cNvPr>
                <p:cNvSpPr/>
                <p:nvPr/>
              </p:nvSpPr>
              <p:spPr>
                <a:xfrm>
                  <a:off x="5418012" y="2278380"/>
                  <a:ext cx="297180" cy="259842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5129330F-0C06-D706-7420-631092D6C0F3}"/>
                    </a:ext>
                  </a:extLst>
                </p:cNvPr>
                <p:cNvSpPr txBox="1"/>
                <p:nvPr/>
              </p:nvSpPr>
              <p:spPr>
                <a:xfrm>
                  <a:off x="4333686" y="4876800"/>
                  <a:ext cx="10843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0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第</a:t>
                  </a:r>
                  <a:r>
                    <a:rPr lang="en-US" altLang="zh-CN" sz="20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3</a:t>
                  </a:r>
                  <a:r>
                    <a:rPr lang="zh-CN" altLang="en-US" sz="20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轮</a:t>
                  </a:r>
                </a:p>
              </p:txBody>
            </p:sp>
            <p:sp>
              <p:nvSpPr>
                <p:cNvPr id="42" name="箭头: 右 41">
                  <a:extLst>
                    <a:ext uri="{FF2B5EF4-FFF2-40B4-BE49-F238E27FC236}">
                      <a16:creationId xmlns:a16="http://schemas.microsoft.com/office/drawing/2014/main" id="{46BB9845-8EA2-72EA-C894-995B050B2080}"/>
                    </a:ext>
                  </a:extLst>
                </p:cNvPr>
                <p:cNvSpPr/>
                <p:nvPr/>
              </p:nvSpPr>
              <p:spPr>
                <a:xfrm>
                  <a:off x="4333686" y="3078900"/>
                  <a:ext cx="1075246" cy="186417"/>
                </a:xfrm>
                <a:prstGeom prst="rightArrow">
                  <a:avLst/>
                </a:prstGeom>
                <a:solidFill>
                  <a:srgbClr val="D864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箭头: 右 42">
                  <a:extLst>
                    <a:ext uri="{FF2B5EF4-FFF2-40B4-BE49-F238E27FC236}">
                      <a16:creationId xmlns:a16="http://schemas.microsoft.com/office/drawing/2014/main" id="{70CF4167-9A8B-2CB5-2FF1-82BCA9620B23}"/>
                    </a:ext>
                  </a:extLst>
                </p:cNvPr>
                <p:cNvSpPr/>
                <p:nvPr/>
              </p:nvSpPr>
              <p:spPr>
                <a:xfrm>
                  <a:off x="4344226" y="3734727"/>
                  <a:ext cx="1075246" cy="186417"/>
                </a:xfrm>
                <a:prstGeom prst="rightArrow">
                  <a:avLst/>
                </a:prstGeom>
                <a:solidFill>
                  <a:srgbClr val="D864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箭头: 右 43">
                  <a:extLst>
                    <a:ext uri="{FF2B5EF4-FFF2-40B4-BE49-F238E27FC236}">
                      <a16:creationId xmlns:a16="http://schemas.microsoft.com/office/drawing/2014/main" id="{F0BC9A7A-82BC-C346-F421-D0DA2B1AE977}"/>
                    </a:ext>
                  </a:extLst>
                </p:cNvPr>
                <p:cNvSpPr/>
                <p:nvPr/>
              </p:nvSpPr>
              <p:spPr>
                <a:xfrm>
                  <a:off x="4342766" y="4575916"/>
                  <a:ext cx="1075246" cy="186417"/>
                </a:xfrm>
                <a:prstGeom prst="rightArrow">
                  <a:avLst/>
                </a:prstGeom>
                <a:solidFill>
                  <a:srgbClr val="D864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F527EF7-982B-30F4-4359-0D141CA59A41}"/>
                  </a:ext>
                </a:extLst>
              </p:cNvPr>
              <p:cNvSpPr txBox="1"/>
              <p:nvPr/>
            </p:nvSpPr>
            <p:spPr>
              <a:xfrm>
                <a:off x="4261930" y="2000907"/>
                <a:ext cx="13046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全部参与</a:t>
                </a:r>
              </a:p>
            </p:txBody>
          </p:sp>
        </p:grpSp>
        <p:graphicFrame>
          <p:nvGraphicFramePr>
            <p:cNvPr id="45" name="对象 44">
              <a:extLst>
                <a:ext uri="{FF2B5EF4-FFF2-40B4-BE49-F238E27FC236}">
                  <a16:creationId xmlns:a16="http://schemas.microsoft.com/office/drawing/2014/main" id="{3BE27E68-4CBE-B1DB-C71F-00D62315E4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29100" y="3914926"/>
            <a:ext cx="304800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6" imgW="151920" imgH="226800" progId="Equation.AxMath">
                    <p:embed/>
                  </p:oleObj>
                </mc:Choice>
                <mc:Fallback>
                  <p:oleObj name="AxMath" r:id="rId6" imgW="151920" imgH="226800" progId="Equation.AxMath">
                    <p:embed/>
                    <p:pic>
                      <p:nvPicPr>
                        <p:cNvPr id="45" name="对象 44">
                          <a:extLst>
                            <a:ext uri="{FF2B5EF4-FFF2-40B4-BE49-F238E27FC236}">
                              <a16:creationId xmlns:a16="http://schemas.microsoft.com/office/drawing/2014/main" id="{3BE27E68-4CBE-B1DB-C71F-00D62315E4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229100" y="3914926"/>
                          <a:ext cx="304800" cy="454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箭头: 右 46">
            <a:extLst>
              <a:ext uri="{FF2B5EF4-FFF2-40B4-BE49-F238E27FC236}">
                <a16:creationId xmlns:a16="http://schemas.microsoft.com/office/drawing/2014/main" id="{D15AA53C-725E-5C8F-4819-597D13DC2DA9}"/>
              </a:ext>
            </a:extLst>
          </p:cNvPr>
          <p:cNvSpPr/>
          <p:nvPr/>
        </p:nvSpPr>
        <p:spPr>
          <a:xfrm>
            <a:off x="7210457" y="2373903"/>
            <a:ext cx="1075246" cy="186417"/>
          </a:xfrm>
          <a:prstGeom prst="rightArrow">
            <a:avLst/>
          </a:prstGeom>
          <a:solidFill>
            <a:srgbClr val="D864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D54A088-7326-AA73-3917-2719374DBFF3}"/>
              </a:ext>
            </a:extLst>
          </p:cNvPr>
          <p:cNvSpPr/>
          <p:nvPr/>
        </p:nvSpPr>
        <p:spPr>
          <a:xfrm>
            <a:off x="6913277" y="2232660"/>
            <a:ext cx="297180" cy="25984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3A6ED37-1DBB-4D60-F5A4-A37DDCEF1A0D}"/>
              </a:ext>
            </a:extLst>
          </p:cNvPr>
          <p:cNvSpPr txBox="1"/>
          <p:nvPr/>
        </p:nvSpPr>
        <p:spPr>
          <a:xfrm>
            <a:off x="5828951" y="2263394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DFD0DC0-C685-4136-0185-1B2780E98B4C}"/>
              </a:ext>
            </a:extLst>
          </p:cNvPr>
          <p:cNvSpPr txBox="1"/>
          <p:nvPr/>
        </p:nvSpPr>
        <p:spPr>
          <a:xfrm>
            <a:off x="5828951" y="2926334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27167B0-5014-F6C2-722D-FA32F7A67D9F}"/>
              </a:ext>
            </a:extLst>
          </p:cNvPr>
          <p:cNvSpPr txBox="1"/>
          <p:nvPr/>
        </p:nvSpPr>
        <p:spPr>
          <a:xfrm>
            <a:off x="5828951" y="3589274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52" name="对象 51">
            <a:extLst>
              <a:ext uri="{FF2B5EF4-FFF2-40B4-BE49-F238E27FC236}">
                <a16:creationId xmlns:a16="http://schemas.microsoft.com/office/drawing/2014/main" id="{10B90F70-F0EB-2C08-B3FB-27181121A3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8714" y="3952396"/>
          <a:ext cx="304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51920" imgH="226800" progId="Equation.AxMath">
                  <p:embed/>
                </p:oleObj>
              </mc:Choice>
              <mc:Fallback>
                <p:oleObj name="AxMath" r:id="rId7" imgW="151920" imgH="226800" progId="Equation.AxMath">
                  <p:embed/>
                  <p:pic>
                    <p:nvPicPr>
                      <p:cNvPr id="52" name="对象 51">
                        <a:extLst>
                          <a:ext uri="{FF2B5EF4-FFF2-40B4-BE49-F238E27FC236}">
                            <a16:creationId xmlns:a16="http://schemas.microsoft.com/office/drawing/2014/main" id="{10B90F70-F0EB-2C08-B3FB-27181121A3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18714" y="3952396"/>
                        <a:ext cx="30480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文本框 52">
            <a:extLst>
              <a:ext uri="{FF2B5EF4-FFF2-40B4-BE49-F238E27FC236}">
                <a16:creationId xmlns:a16="http://schemas.microsoft.com/office/drawing/2014/main" id="{8C86A5BA-652D-A3D8-6616-836C1860BB86}"/>
              </a:ext>
            </a:extLst>
          </p:cNvPr>
          <p:cNvSpPr txBox="1"/>
          <p:nvPr/>
        </p:nvSpPr>
        <p:spPr>
          <a:xfrm>
            <a:off x="5828951" y="4423350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BF55605-324F-974A-A17F-57FACA909B80}"/>
              </a:ext>
            </a:extLst>
          </p:cNvPr>
          <p:cNvSpPr/>
          <p:nvPr/>
        </p:nvSpPr>
        <p:spPr>
          <a:xfrm>
            <a:off x="8285703" y="2232660"/>
            <a:ext cx="297180" cy="25984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7EA83D4-5FEE-D2BF-8CB8-A6E1659514A6}"/>
              </a:ext>
            </a:extLst>
          </p:cNvPr>
          <p:cNvSpPr txBox="1"/>
          <p:nvPr/>
        </p:nvSpPr>
        <p:spPr>
          <a:xfrm>
            <a:off x="7201377" y="4831080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轮</a:t>
            </a:r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023BFC34-2122-3E36-D1DA-7EC0A390D754}"/>
              </a:ext>
            </a:extLst>
          </p:cNvPr>
          <p:cNvSpPr/>
          <p:nvPr/>
        </p:nvSpPr>
        <p:spPr>
          <a:xfrm>
            <a:off x="7211917" y="3689007"/>
            <a:ext cx="1075246" cy="186417"/>
          </a:xfrm>
          <a:prstGeom prst="rightArrow">
            <a:avLst/>
          </a:prstGeom>
          <a:solidFill>
            <a:srgbClr val="D864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E2D2975D-67B8-442B-8B26-5CEFF5FD31E1}"/>
              </a:ext>
            </a:extLst>
          </p:cNvPr>
          <p:cNvSpPr/>
          <p:nvPr/>
        </p:nvSpPr>
        <p:spPr>
          <a:xfrm>
            <a:off x="7210457" y="4530196"/>
            <a:ext cx="1075246" cy="186417"/>
          </a:xfrm>
          <a:prstGeom prst="rightArrow">
            <a:avLst/>
          </a:prstGeom>
          <a:solidFill>
            <a:srgbClr val="D864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A38598A-8A39-4E52-D474-A3D886CD06E5}"/>
              </a:ext>
            </a:extLst>
          </p:cNvPr>
          <p:cNvSpPr txBox="1"/>
          <p:nvPr/>
        </p:nvSpPr>
        <p:spPr>
          <a:xfrm>
            <a:off x="7129621" y="1955187"/>
            <a:ext cx="1304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部分参与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72C3971E-E4EE-1FE7-BA5F-B894A03410F2}"/>
              </a:ext>
            </a:extLst>
          </p:cNvPr>
          <p:cNvGrpSpPr/>
          <p:nvPr/>
        </p:nvGrpSpPr>
        <p:grpSpPr>
          <a:xfrm>
            <a:off x="8500587" y="1955187"/>
            <a:ext cx="1453262" cy="3276003"/>
            <a:chOff x="4261930" y="2000907"/>
            <a:chExt cx="1453262" cy="3276003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3B3E6339-FBB2-2A50-A4B5-3547D43D0BA6}"/>
                </a:ext>
              </a:extLst>
            </p:cNvPr>
            <p:cNvGrpSpPr/>
            <p:nvPr/>
          </p:nvGrpSpPr>
          <p:grpSpPr>
            <a:xfrm>
              <a:off x="4333686" y="2278380"/>
              <a:ext cx="1381506" cy="2998530"/>
              <a:chOff x="4333686" y="2278380"/>
              <a:chExt cx="1381506" cy="2998530"/>
            </a:xfrm>
          </p:grpSpPr>
          <p:sp>
            <p:nvSpPr>
              <p:cNvPr id="63" name="箭头: 右 62">
                <a:extLst>
                  <a:ext uri="{FF2B5EF4-FFF2-40B4-BE49-F238E27FC236}">
                    <a16:creationId xmlns:a16="http://schemas.microsoft.com/office/drawing/2014/main" id="{B78AB854-F9CA-095F-E6C1-5CB3A238F333}"/>
                  </a:ext>
                </a:extLst>
              </p:cNvPr>
              <p:cNvSpPr/>
              <p:nvPr/>
            </p:nvSpPr>
            <p:spPr>
              <a:xfrm>
                <a:off x="4342766" y="2419623"/>
                <a:ext cx="1075246" cy="186417"/>
              </a:xfrm>
              <a:prstGeom prst="rightArrow">
                <a:avLst/>
              </a:prstGeom>
              <a:solidFill>
                <a:srgbClr val="D864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85505C3A-37F5-2FBC-2176-10F8203AEE92}"/>
                  </a:ext>
                </a:extLst>
              </p:cNvPr>
              <p:cNvSpPr/>
              <p:nvPr/>
            </p:nvSpPr>
            <p:spPr>
              <a:xfrm>
                <a:off x="5418012" y="2278380"/>
                <a:ext cx="297180" cy="25984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B7A3A6B-EC51-73A2-7D87-8E9E575CAA11}"/>
                  </a:ext>
                </a:extLst>
              </p:cNvPr>
              <p:cNvSpPr txBox="1"/>
              <p:nvPr/>
            </p:nvSpPr>
            <p:spPr>
              <a:xfrm>
                <a:off x="4333686" y="4876800"/>
                <a:ext cx="1084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第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2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轮</a:t>
                </a:r>
              </a:p>
            </p:txBody>
          </p:sp>
          <p:sp>
            <p:nvSpPr>
              <p:cNvPr id="67" name="箭头: 右 66">
                <a:extLst>
                  <a:ext uri="{FF2B5EF4-FFF2-40B4-BE49-F238E27FC236}">
                    <a16:creationId xmlns:a16="http://schemas.microsoft.com/office/drawing/2014/main" id="{FA113354-2C1F-370D-BB54-A23073D68760}"/>
                  </a:ext>
                </a:extLst>
              </p:cNvPr>
              <p:cNvSpPr/>
              <p:nvPr/>
            </p:nvSpPr>
            <p:spPr>
              <a:xfrm>
                <a:off x="4344225" y="3734728"/>
                <a:ext cx="778067" cy="180031"/>
              </a:xfrm>
              <a:prstGeom prst="rightArrow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箭头: 右 67">
                <a:extLst>
                  <a:ext uri="{FF2B5EF4-FFF2-40B4-BE49-F238E27FC236}">
                    <a16:creationId xmlns:a16="http://schemas.microsoft.com/office/drawing/2014/main" id="{66A6DEBA-3464-300D-35D1-6249367CF204}"/>
                  </a:ext>
                </a:extLst>
              </p:cNvPr>
              <p:cNvSpPr/>
              <p:nvPr/>
            </p:nvSpPr>
            <p:spPr>
              <a:xfrm>
                <a:off x="4342766" y="4575916"/>
                <a:ext cx="1075246" cy="186417"/>
              </a:xfrm>
              <a:prstGeom prst="rightArrow">
                <a:avLst/>
              </a:prstGeom>
              <a:solidFill>
                <a:srgbClr val="D864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B2B6BE1A-7F04-3A9E-C39D-BC24EBD587DF}"/>
                </a:ext>
              </a:extLst>
            </p:cNvPr>
            <p:cNvSpPr txBox="1"/>
            <p:nvPr/>
          </p:nvSpPr>
          <p:spPr>
            <a:xfrm>
              <a:off x="4261930" y="2000907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部分参与</a:t>
              </a:r>
            </a:p>
          </p:txBody>
        </p:sp>
      </p:grpSp>
      <p:graphicFrame>
        <p:nvGraphicFramePr>
          <p:cNvPr id="69" name="对象 68">
            <a:extLst>
              <a:ext uri="{FF2B5EF4-FFF2-40B4-BE49-F238E27FC236}">
                <a16:creationId xmlns:a16="http://schemas.microsoft.com/office/drawing/2014/main" id="{6627C855-43E4-4C03-5E64-21AF1E2290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6600" y="3983506"/>
          <a:ext cx="304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51920" imgH="226800" progId="Equation.AxMath">
                  <p:embed/>
                </p:oleObj>
              </mc:Choice>
              <mc:Fallback>
                <p:oleObj name="AxMath" r:id="rId8" imgW="151920" imgH="226800" progId="Equation.AxMath">
                  <p:embed/>
                  <p:pic>
                    <p:nvPicPr>
                      <p:cNvPr id="69" name="对象 68">
                        <a:extLst>
                          <a:ext uri="{FF2B5EF4-FFF2-40B4-BE49-F238E27FC236}">
                            <a16:creationId xmlns:a16="http://schemas.microsoft.com/office/drawing/2014/main" id="{6627C855-43E4-4C03-5E64-21AF1E2290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86600" y="3983506"/>
                        <a:ext cx="30480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>
            <a:extLst>
              <a:ext uri="{FF2B5EF4-FFF2-40B4-BE49-F238E27FC236}">
                <a16:creationId xmlns:a16="http://schemas.microsoft.com/office/drawing/2014/main" id="{9E88DB7A-5728-5046-0A79-A71B51C0D7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51819" y="3983506"/>
          <a:ext cx="304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51920" imgH="226800" progId="Equation.AxMath">
                  <p:embed/>
                </p:oleObj>
              </mc:Choice>
              <mc:Fallback>
                <p:oleObj name="AxMath" r:id="rId9" imgW="151920" imgH="226800" progId="Equation.AxMath">
                  <p:embed/>
                  <p:pic>
                    <p:nvPicPr>
                      <p:cNvPr id="70" name="对象 69">
                        <a:extLst>
                          <a:ext uri="{FF2B5EF4-FFF2-40B4-BE49-F238E27FC236}">
                            <a16:creationId xmlns:a16="http://schemas.microsoft.com/office/drawing/2014/main" id="{9E88DB7A-5728-5046-0A79-A71B51C0D7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51819" y="3983506"/>
                        <a:ext cx="30480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" name="组合 70">
            <a:extLst>
              <a:ext uri="{FF2B5EF4-FFF2-40B4-BE49-F238E27FC236}">
                <a16:creationId xmlns:a16="http://schemas.microsoft.com/office/drawing/2014/main" id="{A8DD13D4-AB04-D0CF-66C0-E363C8894F81}"/>
              </a:ext>
            </a:extLst>
          </p:cNvPr>
          <p:cNvGrpSpPr/>
          <p:nvPr/>
        </p:nvGrpSpPr>
        <p:grpSpPr>
          <a:xfrm>
            <a:off x="9871553" y="1955187"/>
            <a:ext cx="1453262" cy="3276003"/>
            <a:chOff x="5777868" y="1886607"/>
            <a:chExt cx="1453262" cy="3276003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57C0E81A-ECB9-7A30-D85B-7692055C9799}"/>
                </a:ext>
              </a:extLst>
            </p:cNvPr>
            <p:cNvGrpSpPr/>
            <p:nvPr/>
          </p:nvGrpSpPr>
          <p:grpSpPr>
            <a:xfrm>
              <a:off x="5777868" y="1886607"/>
              <a:ext cx="1453262" cy="3276003"/>
              <a:chOff x="4261930" y="2000907"/>
              <a:chExt cx="1453262" cy="3276003"/>
            </a:xfrm>
          </p:grpSpPr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19731250-9538-11E9-B29E-CBA41A129014}"/>
                  </a:ext>
                </a:extLst>
              </p:cNvPr>
              <p:cNvGrpSpPr/>
              <p:nvPr/>
            </p:nvGrpSpPr>
            <p:grpSpPr>
              <a:xfrm>
                <a:off x="4333686" y="2278380"/>
                <a:ext cx="1381506" cy="2998530"/>
                <a:chOff x="4333686" y="2278380"/>
                <a:chExt cx="1381506" cy="2998530"/>
              </a:xfrm>
            </p:grpSpPr>
            <p:sp>
              <p:nvSpPr>
                <p:cNvPr id="76" name="箭头: 右 75">
                  <a:extLst>
                    <a:ext uri="{FF2B5EF4-FFF2-40B4-BE49-F238E27FC236}">
                      <a16:creationId xmlns:a16="http://schemas.microsoft.com/office/drawing/2014/main" id="{6B42AD13-80C0-8D0C-A2E2-E7B3AEC52378}"/>
                    </a:ext>
                  </a:extLst>
                </p:cNvPr>
                <p:cNvSpPr/>
                <p:nvPr/>
              </p:nvSpPr>
              <p:spPr>
                <a:xfrm>
                  <a:off x="4342766" y="2419623"/>
                  <a:ext cx="1075246" cy="186417"/>
                </a:xfrm>
                <a:prstGeom prst="rightArrow">
                  <a:avLst/>
                </a:prstGeom>
                <a:solidFill>
                  <a:srgbClr val="D864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2598BBA8-01CE-A6E9-EAF9-77E0B733396D}"/>
                    </a:ext>
                  </a:extLst>
                </p:cNvPr>
                <p:cNvSpPr/>
                <p:nvPr/>
              </p:nvSpPr>
              <p:spPr>
                <a:xfrm>
                  <a:off x="5418012" y="2278380"/>
                  <a:ext cx="297180" cy="259842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F27890ED-F8D7-9348-03F0-658C7946FA86}"/>
                    </a:ext>
                  </a:extLst>
                </p:cNvPr>
                <p:cNvSpPr txBox="1"/>
                <p:nvPr/>
              </p:nvSpPr>
              <p:spPr>
                <a:xfrm>
                  <a:off x="4333686" y="4876800"/>
                  <a:ext cx="10843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0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第</a:t>
                  </a:r>
                  <a:r>
                    <a:rPr lang="en-US" altLang="zh-CN" sz="20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3</a:t>
                  </a:r>
                  <a:r>
                    <a:rPr lang="zh-CN" altLang="en-US" sz="20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轮</a:t>
                  </a:r>
                </a:p>
              </p:txBody>
            </p:sp>
            <p:sp>
              <p:nvSpPr>
                <p:cNvPr id="79" name="箭头: 右 78">
                  <a:extLst>
                    <a:ext uri="{FF2B5EF4-FFF2-40B4-BE49-F238E27FC236}">
                      <a16:creationId xmlns:a16="http://schemas.microsoft.com/office/drawing/2014/main" id="{DDFF6399-85FC-502A-7B2E-841C7B93E4DC}"/>
                    </a:ext>
                  </a:extLst>
                </p:cNvPr>
                <p:cNvSpPr/>
                <p:nvPr/>
              </p:nvSpPr>
              <p:spPr>
                <a:xfrm>
                  <a:off x="4333686" y="3078900"/>
                  <a:ext cx="1075246" cy="186417"/>
                </a:xfrm>
                <a:prstGeom prst="rightArrow">
                  <a:avLst/>
                </a:prstGeom>
                <a:solidFill>
                  <a:srgbClr val="D864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箭头: 右 80">
                  <a:extLst>
                    <a:ext uri="{FF2B5EF4-FFF2-40B4-BE49-F238E27FC236}">
                      <a16:creationId xmlns:a16="http://schemas.microsoft.com/office/drawing/2014/main" id="{F3BA5F2F-3D54-DE02-7170-FD84D4D0D153}"/>
                    </a:ext>
                  </a:extLst>
                </p:cNvPr>
                <p:cNvSpPr/>
                <p:nvPr/>
              </p:nvSpPr>
              <p:spPr>
                <a:xfrm>
                  <a:off x="4342766" y="4575917"/>
                  <a:ext cx="370396" cy="184808"/>
                </a:xfrm>
                <a:prstGeom prst="rightArrow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4092BC9E-A197-E623-C02E-BF0EFEBF0050}"/>
                  </a:ext>
                </a:extLst>
              </p:cNvPr>
              <p:cNvSpPr txBox="1"/>
              <p:nvPr/>
            </p:nvSpPr>
            <p:spPr>
              <a:xfrm>
                <a:off x="4261930" y="2000907"/>
                <a:ext cx="13046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部分参与</a:t>
                </a:r>
              </a:p>
            </p:txBody>
          </p:sp>
        </p:grpSp>
        <p:graphicFrame>
          <p:nvGraphicFramePr>
            <p:cNvPr id="73" name="对象 72">
              <a:extLst>
                <a:ext uri="{FF2B5EF4-FFF2-40B4-BE49-F238E27FC236}">
                  <a16:creationId xmlns:a16="http://schemas.microsoft.com/office/drawing/2014/main" id="{09D2D2D4-EC3F-69F7-36ED-230813EE70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29100" y="3914926"/>
            <a:ext cx="304800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0" imgW="151920" imgH="226800" progId="Equation.AxMath">
                    <p:embed/>
                  </p:oleObj>
                </mc:Choice>
                <mc:Fallback>
                  <p:oleObj name="AxMath" r:id="rId10" imgW="151920" imgH="226800" progId="Equation.AxMath">
                    <p:embed/>
                    <p:pic>
                      <p:nvPicPr>
                        <p:cNvPr id="73" name="对象 72">
                          <a:extLst>
                            <a:ext uri="{FF2B5EF4-FFF2-40B4-BE49-F238E27FC236}">
                              <a16:creationId xmlns:a16="http://schemas.microsoft.com/office/drawing/2014/main" id="{09D2D2D4-EC3F-69F7-36ED-230813EE706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229100" y="3914926"/>
                          <a:ext cx="304800" cy="454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" name="箭头: 右 55">
            <a:extLst>
              <a:ext uri="{FF2B5EF4-FFF2-40B4-BE49-F238E27FC236}">
                <a16:creationId xmlns:a16="http://schemas.microsoft.com/office/drawing/2014/main" id="{6336DDF1-F840-8A99-DBBE-4018ECB93C84}"/>
              </a:ext>
            </a:extLst>
          </p:cNvPr>
          <p:cNvSpPr/>
          <p:nvPr/>
        </p:nvSpPr>
        <p:spPr>
          <a:xfrm>
            <a:off x="7201377" y="3033181"/>
            <a:ext cx="540543" cy="18191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6ECBA6F6-51B9-ADF8-3BBD-DC952C59B74A}"/>
              </a:ext>
            </a:extLst>
          </p:cNvPr>
          <p:cNvGrpSpPr/>
          <p:nvPr/>
        </p:nvGrpSpPr>
        <p:grpSpPr>
          <a:xfrm>
            <a:off x="734821" y="1672360"/>
            <a:ext cx="5402711" cy="404378"/>
            <a:chOff x="734821" y="1642323"/>
            <a:chExt cx="5402711" cy="404378"/>
          </a:xfrm>
        </p:grpSpPr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5E776DFB-A088-547D-A5C1-2D03A62462A3}"/>
                </a:ext>
              </a:extLst>
            </p:cNvPr>
            <p:cNvSpPr txBox="1"/>
            <p:nvPr/>
          </p:nvSpPr>
          <p:spPr>
            <a:xfrm>
              <a:off x="734821" y="1646591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0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7863A07E-8B3E-9DD2-AE28-A122A34CE107}"/>
                </a:ext>
              </a:extLst>
            </p:cNvPr>
            <p:cNvSpPr txBox="1"/>
            <p:nvPr/>
          </p:nvSpPr>
          <p:spPr>
            <a:xfrm>
              <a:off x="2077593" y="1646591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1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65A43F52-A16A-7956-A248-FFA5359F0BD4}"/>
                </a:ext>
              </a:extLst>
            </p:cNvPr>
            <p:cNvSpPr txBox="1"/>
            <p:nvPr/>
          </p:nvSpPr>
          <p:spPr>
            <a:xfrm>
              <a:off x="3443225" y="1646591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2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F12165E8-24B5-EBF6-586E-17D6ACB319BA}"/>
                </a:ext>
              </a:extLst>
            </p:cNvPr>
            <p:cNvSpPr txBox="1"/>
            <p:nvPr/>
          </p:nvSpPr>
          <p:spPr>
            <a:xfrm>
              <a:off x="4832860" y="1646591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3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7F6E7852-5EBE-C3E1-E327-8EE51400879A}"/>
                </a:ext>
              </a:extLst>
            </p:cNvPr>
            <p:cNvSpPr txBox="1"/>
            <p:nvPr/>
          </p:nvSpPr>
          <p:spPr>
            <a:xfrm>
              <a:off x="734821" y="1642323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0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87" name="箭头: 右 86">
            <a:extLst>
              <a:ext uri="{FF2B5EF4-FFF2-40B4-BE49-F238E27FC236}">
                <a16:creationId xmlns:a16="http://schemas.microsoft.com/office/drawing/2014/main" id="{E495D9E3-DE96-209D-59D8-BA32CC3FBDF4}"/>
              </a:ext>
            </a:extLst>
          </p:cNvPr>
          <p:cNvSpPr/>
          <p:nvPr/>
        </p:nvSpPr>
        <p:spPr>
          <a:xfrm>
            <a:off x="8574216" y="3050779"/>
            <a:ext cx="1075246" cy="186417"/>
          </a:xfrm>
          <a:prstGeom prst="rightArrow">
            <a:avLst/>
          </a:prstGeom>
          <a:solidFill>
            <a:srgbClr val="D864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箭头: 右 87">
            <a:extLst>
              <a:ext uri="{FF2B5EF4-FFF2-40B4-BE49-F238E27FC236}">
                <a16:creationId xmlns:a16="http://schemas.microsoft.com/office/drawing/2014/main" id="{0BE3A734-952D-9AA7-0EC1-E67960F350E8}"/>
              </a:ext>
            </a:extLst>
          </p:cNvPr>
          <p:cNvSpPr/>
          <p:nvPr/>
        </p:nvSpPr>
        <p:spPr>
          <a:xfrm>
            <a:off x="9943309" y="3695569"/>
            <a:ext cx="778067" cy="18003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AF2CC355-030F-A600-2E1F-E695F203B154}"/>
              </a:ext>
            </a:extLst>
          </p:cNvPr>
          <p:cNvGrpSpPr/>
          <p:nvPr/>
        </p:nvGrpSpPr>
        <p:grpSpPr>
          <a:xfrm>
            <a:off x="6425850" y="1672360"/>
            <a:ext cx="5402711" cy="404378"/>
            <a:chOff x="6425850" y="1702397"/>
            <a:chExt cx="5402711" cy="404378"/>
          </a:xfrm>
        </p:grpSpPr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A7AD05CD-67D6-8AB0-7D36-8B8FFDC157DB}"/>
                </a:ext>
              </a:extLst>
            </p:cNvPr>
            <p:cNvSpPr txBox="1"/>
            <p:nvPr/>
          </p:nvSpPr>
          <p:spPr>
            <a:xfrm>
              <a:off x="6425850" y="1706665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0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B42F0FA8-F0B5-57D6-9555-C4C82F3DE14B}"/>
                </a:ext>
              </a:extLst>
            </p:cNvPr>
            <p:cNvSpPr txBox="1"/>
            <p:nvPr/>
          </p:nvSpPr>
          <p:spPr>
            <a:xfrm>
              <a:off x="7768622" y="1706665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1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5AD0A3C9-69D3-3784-9C29-93A617C6E03C}"/>
                </a:ext>
              </a:extLst>
            </p:cNvPr>
            <p:cNvSpPr txBox="1"/>
            <p:nvPr/>
          </p:nvSpPr>
          <p:spPr>
            <a:xfrm>
              <a:off x="9134254" y="1706665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2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D910458F-20E4-6FE3-9EC2-806AECE91B97}"/>
                </a:ext>
              </a:extLst>
            </p:cNvPr>
            <p:cNvSpPr txBox="1"/>
            <p:nvPr/>
          </p:nvSpPr>
          <p:spPr>
            <a:xfrm>
              <a:off x="10523889" y="1706665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3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A411C549-9B22-0EC6-3D42-96A3B17DF2B9}"/>
                </a:ext>
              </a:extLst>
            </p:cNvPr>
            <p:cNvSpPr txBox="1"/>
            <p:nvPr/>
          </p:nvSpPr>
          <p:spPr>
            <a:xfrm>
              <a:off x="6425850" y="1702397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0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96" name="文本框 7">
            <a:extLst>
              <a:ext uri="{FF2B5EF4-FFF2-40B4-BE49-F238E27FC236}">
                <a16:creationId xmlns:a16="http://schemas.microsoft.com/office/drawing/2014/main" id="{925B451D-DFE4-F74C-74E1-3595D5B50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006" y="5181372"/>
            <a:ext cx="1837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14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14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14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14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14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14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14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14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14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）同步更新</a:t>
            </a:r>
          </a:p>
        </p:txBody>
      </p:sp>
      <p:sp>
        <p:nvSpPr>
          <p:cNvPr id="97" name="文本框 8">
            <a:extLst>
              <a:ext uri="{FF2B5EF4-FFF2-40B4-BE49-F238E27FC236}">
                <a16:creationId xmlns:a16="http://schemas.microsoft.com/office/drawing/2014/main" id="{4ED187A5-ADDE-AF57-37F1-AB26BBBBE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4668" y="5181375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14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14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14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14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14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14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14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14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14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）异步更新</a:t>
            </a:r>
          </a:p>
        </p:txBody>
      </p:sp>
      <p:sp>
        <p:nvSpPr>
          <p:cNvPr id="26" name="文本框 7">
            <a:extLst>
              <a:ext uri="{FF2B5EF4-FFF2-40B4-BE49-F238E27FC236}">
                <a16:creationId xmlns:a16="http://schemas.microsoft.com/office/drawing/2014/main" id="{D87E814A-4603-0635-DB5D-FA57BE48A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87137" y="416896"/>
            <a:ext cx="20505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14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14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14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14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14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14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14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14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14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毕业论文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ppt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336058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83AEDA0-299E-3660-6A72-32AC45223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33" y="421404"/>
            <a:ext cx="4985191" cy="269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5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9E05FF2-5B1A-209C-A1A4-FC3A8987E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836" y="1216326"/>
            <a:ext cx="6726755" cy="35592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D956B5-CFB7-C60A-7034-D903BC1B6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268" y="4218452"/>
            <a:ext cx="562192" cy="2866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54DD74-0DBA-3B51-FF42-C58AEA835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351" y="4212835"/>
            <a:ext cx="562192" cy="2866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73B76D-B560-7D36-39F5-ABD028D6B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062" y="2501860"/>
            <a:ext cx="747699" cy="2866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E7F7988-19F7-F396-BD83-75A1F3F95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631" y="4212835"/>
            <a:ext cx="562192" cy="2866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287A97B-0AAA-6500-48A8-13A003553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255" y="4212836"/>
            <a:ext cx="562192" cy="28660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5BC3433-80DF-51D2-F84B-3B868E217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282" y="2501859"/>
            <a:ext cx="747699" cy="28660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B13A239-32BF-0207-F41A-84EA535B9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006" y="2501859"/>
            <a:ext cx="747699" cy="28660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DBEF1FC-5A21-C370-16E4-DDFBD0555BFF}"/>
              </a:ext>
            </a:extLst>
          </p:cNvPr>
          <p:cNvSpPr txBox="1"/>
          <p:nvPr/>
        </p:nvSpPr>
        <p:spPr>
          <a:xfrm>
            <a:off x="3418394" y="4167200"/>
            <a:ext cx="1333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本地更新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94EDB0-A9E7-8667-BCDA-7E0B70537B94}"/>
              </a:ext>
            </a:extLst>
          </p:cNvPr>
          <p:cNvSpPr txBox="1"/>
          <p:nvPr/>
        </p:nvSpPr>
        <p:spPr>
          <a:xfrm>
            <a:off x="7725883" y="4167200"/>
            <a:ext cx="154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本地更新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92D5D4-E21F-CD5F-B95F-EC360C7EE266}"/>
              </a:ext>
            </a:extLst>
          </p:cNvPr>
          <p:cNvSpPr txBox="1"/>
          <p:nvPr/>
        </p:nvSpPr>
        <p:spPr>
          <a:xfrm>
            <a:off x="6203108" y="4167200"/>
            <a:ext cx="154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本地更新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3B55948-94D2-512C-B33D-06FA7CCB654D}"/>
              </a:ext>
            </a:extLst>
          </p:cNvPr>
          <p:cNvSpPr txBox="1"/>
          <p:nvPr/>
        </p:nvSpPr>
        <p:spPr>
          <a:xfrm>
            <a:off x="4798708" y="4167200"/>
            <a:ext cx="154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本地更新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236A8D8-05B3-1BAC-E1B6-4405BB8251D3}"/>
              </a:ext>
            </a:extLst>
          </p:cNvPr>
          <p:cNvSpPr txBox="1"/>
          <p:nvPr/>
        </p:nvSpPr>
        <p:spPr>
          <a:xfrm>
            <a:off x="4261480" y="2381171"/>
            <a:ext cx="154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全局聚合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AB8C225-1E42-65DF-5877-9C52FEC28D97}"/>
              </a:ext>
            </a:extLst>
          </p:cNvPr>
          <p:cNvSpPr txBox="1"/>
          <p:nvPr/>
        </p:nvSpPr>
        <p:spPr>
          <a:xfrm>
            <a:off x="5536700" y="2381171"/>
            <a:ext cx="154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全局聚合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4FFFC28-5E6C-5A19-D3A3-E489E9F84B39}"/>
              </a:ext>
            </a:extLst>
          </p:cNvPr>
          <p:cNvSpPr txBox="1"/>
          <p:nvPr/>
        </p:nvSpPr>
        <p:spPr>
          <a:xfrm>
            <a:off x="6811920" y="2381171"/>
            <a:ext cx="154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全局聚合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5989CB3-CD71-7222-45CC-289A2681C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1883" y="1546700"/>
            <a:ext cx="765707" cy="69616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17CF516-89CD-1B49-7417-978AF34D6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6787" y="3123565"/>
            <a:ext cx="765707" cy="69616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A300CB0-8B0D-19F3-DE94-27FE68F31644}"/>
              </a:ext>
            </a:extLst>
          </p:cNvPr>
          <p:cNvSpPr txBox="1"/>
          <p:nvPr/>
        </p:nvSpPr>
        <p:spPr>
          <a:xfrm>
            <a:off x="9109494" y="1708280"/>
            <a:ext cx="1138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中心服务器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C8740ED-5C26-C19D-F6A6-03BA8B217A80}"/>
              </a:ext>
            </a:extLst>
          </p:cNvPr>
          <p:cNvSpPr txBox="1"/>
          <p:nvPr/>
        </p:nvSpPr>
        <p:spPr>
          <a:xfrm>
            <a:off x="9109493" y="3316295"/>
            <a:ext cx="1138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边缘客户端</a:t>
            </a:r>
          </a:p>
        </p:txBody>
      </p:sp>
    </p:spTree>
    <p:extLst>
      <p:ext uri="{BB962C8B-B14F-4D97-AF65-F5344CB8AC3E}">
        <p14:creationId xmlns:p14="http://schemas.microsoft.com/office/powerpoint/2010/main" val="59802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0390CE4-9486-DF04-D574-C8F132CA6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128712"/>
            <a:ext cx="9696450" cy="46005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C79319E-8ADE-F627-E303-6310F748A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496" y="2743189"/>
            <a:ext cx="312447" cy="2438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898AB4-00A3-55B2-3B33-8781B47EC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5" y="6736069"/>
            <a:ext cx="312447" cy="2438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C680B37-37DA-AE1C-562F-026FCEBE0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856" y="2750808"/>
            <a:ext cx="312447" cy="2438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C08567-B33C-2A19-0AE4-6D79E3F33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772109" y="2842259"/>
            <a:ext cx="312447" cy="2057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BB71839-FCCE-7936-7A52-6B5128A65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355413" y="2712718"/>
            <a:ext cx="312447" cy="3048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156109-7BF2-4E33-8B17-C18401E32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125" y="1249658"/>
            <a:ext cx="1699315" cy="4572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2E61ABA-2A3F-9EBB-63DE-78238A668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088" y="1827826"/>
            <a:ext cx="1809792" cy="4572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5B3499B-5B0F-5C8B-8092-FB14C84CF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995" y="3627089"/>
            <a:ext cx="1546861" cy="56391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7506D27-BBED-CFA3-2E67-7AE6E480C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20" y="2796538"/>
            <a:ext cx="1083040" cy="47244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FFE0115-E3D1-AA9D-F014-CAF1559143FD}"/>
              </a:ext>
            </a:extLst>
          </p:cNvPr>
          <p:cNvSpPr txBox="1"/>
          <p:nvPr/>
        </p:nvSpPr>
        <p:spPr>
          <a:xfrm>
            <a:off x="7714337" y="3068925"/>
            <a:ext cx="174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模型初始化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5D650E0-1D8D-F47B-D0A9-412B23D2E794}"/>
              </a:ext>
            </a:extLst>
          </p:cNvPr>
          <p:cNvSpPr txBox="1"/>
          <p:nvPr/>
        </p:nvSpPr>
        <p:spPr>
          <a:xfrm>
            <a:off x="2995090" y="370898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本地更新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8B700B-EEE0-0418-30D3-2DD90FD1F2A1}"/>
              </a:ext>
            </a:extLst>
          </p:cNvPr>
          <p:cNvSpPr txBox="1"/>
          <p:nvPr/>
        </p:nvSpPr>
        <p:spPr>
          <a:xfrm>
            <a:off x="5161710" y="370898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本地更新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F15797C-1939-5C4E-12EC-F547248F41AA}"/>
              </a:ext>
            </a:extLst>
          </p:cNvPr>
          <p:cNvSpPr txBox="1"/>
          <p:nvPr/>
        </p:nvSpPr>
        <p:spPr>
          <a:xfrm>
            <a:off x="7178470" y="370898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本地更新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28CEC300-1778-36EA-7DE8-15DA92CA1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140" y="4713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91FFA6A1-5DAC-5759-2CCC-8A1B1D7888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275903"/>
              </p:ext>
            </p:extLst>
          </p:nvPr>
        </p:nvGraphicFramePr>
        <p:xfrm>
          <a:off x="3046413" y="4086225"/>
          <a:ext cx="16033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032840" imgH="217440" progId="Equation.AxMath">
                  <p:embed/>
                </p:oleObj>
              </mc:Choice>
              <mc:Fallback>
                <p:oleObj name="AxMath" r:id="rId4" imgW="1032840" imgH="217440" progId="Equation.AxMat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4086225"/>
                        <a:ext cx="1603375" cy="342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B4429AF0-9F1E-BD56-B8F8-2738B9D097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177347"/>
              </p:ext>
            </p:extLst>
          </p:nvPr>
        </p:nvGraphicFramePr>
        <p:xfrm>
          <a:off x="5232400" y="4108450"/>
          <a:ext cx="16129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38960" imgH="217440" progId="Equation.AxMath">
                  <p:embed/>
                </p:oleObj>
              </mc:Choice>
              <mc:Fallback>
                <p:oleObj name="AxMath" r:id="rId6" imgW="1038960" imgH="217440" progId="Equation.AxMath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91FFA6A1-5DAC-5759-2CCC-8A1B1D7888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4108450"/>
                        <a:ext cx="1612900" cy="344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C3BEDCB0-96B8-92E7-7B2E-86E7CB31E9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448299"/>
              </p:ext>
            </p:extLst>
          </p:nvPr>
        </p:nvGraphicFramePr>
        <p:xfrm>
          <a:off x="7189788" y="4089400"/>
          <a:ext cx="170656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01960" imgH="217440" progId="Equation.AxMath">
                  <p:embed/>
                </p:oleObj>
              </mc:Choice>
              <mc:Fallback>
                <p:oleObj name="AxMath" r:id="rId8" imgW="1101960" imgH="21744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B4429AF0-9F1E-BD56-B8F8-2738B9D097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9788" y="4089400"/>
                        <a:ext cx="1706562" cy="342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9B48630A-FB94-0F4E-23A3-3343A12EA79D}"/>
              </a:ext>
            </a:extLst>
          </p:cNvPr>
          <p:cNvSpPr txBox="1"/>
          <p:nvPr/>
        </p:nvSpPr>
        <p:spPr>
          <a:xfrm>
            <a:off x="2084082" y="559230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22636E1-D748-B019-DBF6-D35C34C84802}"/>
              </a:ext>
            </a:extLst>
          </p:cNvPr>
          <p:cNvSpPr txBox="1"/>
          <p:nvPr/>
        </p:nvSpPr>
        <p:spPr>
          <a:xfrm>
            <a:off x="4259551" y="559230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93197C5-0DF2-26D4-2C7A-D66E250E488D}"/>
              </a:ext>
            </a:extLst>
          </p:cNvPr>
          <p:cNvSpPr txBox="1"/>
          <p:nvPr/>
        </p:nvSpPr>
        <p:spPr>
          <a:xfrm>
            <a:off x="6385590" y="559230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1F389BDF-65BD-8D44-336E-FAA6DE07AE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722751"/>
              </p:ext>
            </p:extLst>
          </p:nvPr>
        </p:nvGraphicFramePr>
        <p:xfrm>
          <a:off x="3248025" y="2730500"/>
          <a:ext cx="4540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94120" imgH="201600" progId="Equation.AxMath">
                  <p:embed/>
                </p:oleObj>
              </mc:Choice>
              <mc:Fallback>
                <p:oleObj name="AxMath" r:id="rId10" imgW="294120" imgH="201600" progId="Equation.AxMath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91FFA6A1-5DAC-5759-2CCC-8A1B1D7888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2730500"/>
                        <a:ext cx="454025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05E61E7B-AFE9-813D-D02F-A6B475442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808574"/>
              </p:ext>
            </p:extLst>
          </p:nvPr>
        </p:nvGraphicFramePr>
        <p:xfrm>
          <a:off x="5037138" y="2730500"/>
          <a:ext cx="4540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94120" imgH="201600" progId="Equation.AxMath">
                  <p:embed/>
                </p:oleObj>
              </mc:Choice>
              <mc:Fallback>
                <p:oleObj name="AxMath" r:id="rId12" imgW="294120" imgH="201600" progId="Equation.AxMath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1F389BDF-65BD-8D44-336E-FAA6DE07AE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138" y="2730500"/>
                        <a:ext cx="454025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A913DD52-E01E-02AD-ADBA-86173F077E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250322"/>
              </p:ext>
            </p:extLst>
          </p:nvPr>
        </p:nvGraphicFramePr>
        <p:xfrm>
          <a:off x="6364288" y="2743200"/>
          <a:ext cx="4556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294120" imgH="201600" progId="Equation.AxMath">
                  <p:embed/>
                </p:oleObj>
              </mc:Choice>
              <mc:Fallback>
                <p:oleObj name="AxMath" r:id="rId14" imgW="294120" imgH="20160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05E61E7B-AFE9-813D-D02F-A6B4754426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4288" y="2743200"/>
                        <a:ext cx="455612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箭头: 右 28">
            <a:extLst>
              <a:ext uri="{FF2B5EF4-FFF2-40B4-BE49-F238E27FC236}">
                <a16:creationId xmlns:a16="http://schemas.microsoft.com/office/drawing/2014/main" id="{0A73D597-E73B-6A61-228F-1482759DFCB0}"/>
              </a:ext>
            </a:extLst>
          </p:cNvPr>
          <p:cNvSpPr/>
          <p:nvPr/>
        </p:nvSpPr>
        <p:spPr>
          <a:xfrm>
            <a:off x="6243712" y="1407121"/>
            <a:ext cx="1178168" cy="1950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9566136F-1428-454A-7F9E-AC6584872D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859493"/>
              </p:ext>
            </p:extLst>
          </p:nvPr>
        </p:nvGraphicFramePr>
        <p:xfrm>
          <a:off x="4554538" y="1341438"/>
          <a:ext cx="17192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151280" imgH="209520" progId="Equation.AxMath">
                  <p:embed/>
                </p:oleObj>
              </mc:Choice>
              <mc:Fallback>
                <p:oleObj name="AxMath" r:id="rId16" imgW="1151280" imgH="20952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A913DD52-E01E-02AD-ADBA-86173F077E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38" y="1341438"/>
                        <a:ext cx="1719262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BF7DCF29-15A5-D6D1-C8BD-D4C535ED60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858550"/>
              </p:ext>
            </p:extLst>
          </p:nvPr>
        </p:nvGraphicFramePr>
        <p:xfrm>
          <a:off x="7442200" y="1298575"/>
          <a:ext cx="43815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94120" imgH="200160" progId="Equation.AxMath">
                  <p:embed/>
                </p:oleObj>
              </mc:Choice>
              <mc:Fallback>
                <p:oleObj name="AxMath" r:id="rId18" imgW="294120" imgH="200160" progId="Equation.AxMath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9566136F-1428-454A-7F9E-AC6584872D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1298575"/>
                        <a:ext cx="438150" cy="303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DD6B843C-3C37-A255-5825-D542DAFCBA31}"/>
              </a:ext>
            </a:extLst>
          </p:cNvPr>
          <p:cNvSpPr txBox="1"/>
          <p:nvPr/>
        </p:nvSpPr>
        <p:spPr>
          <a:xfrm>
            <a:off x="6059365" y="1074256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聚合</a:t>
            </a:r>
          </a:p>
        </p:txBody>
      </p:sp>
    </p:spTree>
    <p:extLst>
      <p:ext uri="{BB962C8B-B14F-4D97-AF65-F5344CB8AC3E}">
        <p14:creationId xmlns:p14="http://schemas.microsoft.com/office/powerpoint/2010/main" val="160329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0390CE4-9486-DF04-D574-C8F132CA6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128712"/>
            <a:ext cx="9696450" cy="46005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C79319E-8ADE-F627-E303-6310F748A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496" y="2743189"/>
            <a:ext cx="312447" cy="2438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898AB4-00A3-55B2-3B33-8781B47EC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5" y="6736069"/>
            <a:ext cx="312447" cy="2438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C680B37-37DA-AE1C-562F-026FCEBE0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856" y="2750808"/>
            <a:ext cx="312447" cy="2438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C08567-B33C-2A19-0AE4-6D79E3F33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772109" y="2842259"/>
            <a:ext cx="312447" cy="2057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BB71839-FCCE-7936-7A52-6B5128A65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355413" y="2712718"/>
            <a:ext cx="312447" cy="3048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156109-7BF2-4E33-8B17-C18401E32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125" y="1249658"/>
            <a:ext cx="1699315" cy="4572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2E61ABA-2A3F-9EBB-63DE-78238A668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088" y="1827826"/>
            <a:ext cx="1809792" cy="4572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5B3499B-5B0F-5C8B-8092-FB14C84CF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995" y="3627089"/>
            <a:ext cx="1546861" cy="56391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7506D27-BBED-CFA3-2E67-7AE6E480C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20" y="2796538"/>
            <a:ext cx="1083040" cy="47244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FFE0115-E3D1-AA9D-F014-CAF1559143FD}"/>
              </a:ext>
            </a:extLst>
          </p:cNvPr>
          <p:cNvSpPr txBox="1"/>
          <p:nvPr/>
        </p:nvSpPr>
        <p:spPr>
          <a:xfrm>
            <a:off x="7714337" y="3068925"/>
            <a:ext cx="174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模型初始化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5D650E0-1D8D-F47B-D0A9-412B23D2E794}"/>
              </a:ext>
            </a:extLst>
          </p:cNvPr>
          <p:cNvSpPr txBox="1"/>
          <p:nvPr/>
        </p:nvSpPr>
        <p:spPr>
          <a:xfrm>
            <a:off x="2995090" y="370898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本地更新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8B700B-EEE0-0418-30D3-2DD90FD1F2A1}"/>
              </a:ext>
            </a:extLst>
          </p:cNvPr>
          <p:cNvSpPr txBox="1"/>
          <p:nvPr/>
        </p:nvSpPr>
        <p:spPr>
          <a:xfrm>
            <a:off x="5161710" y="370898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本地更新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F15797C-1939-5C4E-12EC-F547248F41AA}"/>
              </a:ext>
            </a:extLst>
          </p:cNvPr>
          <p:cNvSpPr txBox="1"/>
          <p:nvPr/>
        </p:nvSpPr>
        <p:spPr>
          <a:xfrm>
            <a:off x="7178470" y="370898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本地更新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28CEC300-1778-36EA-7DE8-15DA92CA1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140" y="4713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91FFA6A1-5DAC-5759-2CCC-8A1B1D7888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6413" y="4086225"/>
          <a:ext cx="16033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032840" imgH="217440" progId="Equation.AxMath">
                  <p:embed/>
                </p:oleObj>
              </mc:Choice>
              <mc:Fallback>
                <p:oleObj name="AxMath" r:id="rId4" imgW="1032840" imgH="217440" progId="Equation.AxMath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91FFA6A1-5DAC-5759-2CCC-8A1B1D7888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4086225"/>
                        <a:ext cx="1603375" cy="342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B4429AF0-9F1E-BD56-B8F8-2738B9D097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2400" y="4108450"/>
          <a:ext cx="16129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38960" imgH="217440" progId="Equation.AxMath">
                  <p:embed/>
                </p:oleObj>
              </mc:Choice>
              <mc:Fallback>
                <p:oleObj name="AxMath" r:id="rId6" imgW="1038960" imgH="21744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B4429AF0-9F1E-BD56-B8F8-2738B9D097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4108450"/>
                        <a:ext cx="1612900" cy="344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C3BEDCB0-96B8-92E7-7B2E-86E7CB31E9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89788" y="4089400"/>
          <a:ext cx="170656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01960" imgH="217440" progId="Equation.AxMath">
                  <p:embed/>
                </p:oleObj>
              </mc:Choice>
              <mc:Fallback>
                <p:oleObj name="AxMath" r:id="rId8" imgW="1101960" imgH="21744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C3BEDCB0-96B8-92E7-7B2E-86E7CB31E9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9788" y="4089400"/>
                        <a:ext cx="1706562" cy="342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9B48630A-FB94-0F4E-23A3-3343A12EA79D}"/>
              </a:ext>
            </a:extLst>
          </p:cNvPr>
          <p:cNvSpPr txBox="1"/>
          <p:nvPr/>
        </p:nvSpPr>
        <p:spPr>
          <a:xfrm>
            <a:off x="2084082" y="559230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22636E1-D748-B019-DBF6-D35C34C84802}"/>
              </a:ext>
            </a:extLst>
          </p:cNvPr>
          <p:cNvSpPr txBox="1"/>
          <p:nvPr/>
        </p:nvSpPr>
        <p:spPr>
          <a:xfrm>
            <a:off x="4259551" y="559230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93197C5-0DF2-26D4-2C7A-D66E250E488D}"/>
              </a:ext>
            </a:extLst>
          </p:cNvPr>
          <p:cNvSpPr txBox="1"/>
          <p:nvPr/>
        </p:nvSpPr>
        <p:spPr>
          <a:xfrm>
            <a:off x="6385590" y="559230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1F389BDF-65BD-8D44-336E-FAA6DE07AE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8025" y="2730500"/>
          <a:ext cx="4540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94120" imgH="201600" progId="Equation.AxMath">
                  <p:embed/>
                </p:oleObj>
              </mc:Choice>
              <mc:Fallback>
                <p:oleObj name="AxMath" r:id="rId10" imgW="294120" imgH="201600" progId="Equation.AxMath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1F389BDF-65BD-8D44-336E-FAA6DE07AE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2730500"/>
                        <a:ext cx="454025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05E61E7B-AFE9-813D-D02F-A6B4754426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7138" y="2730500"/>
          <a:ext cx="4540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94120" imgH="201600" progId="Equation.AxMath">
                  <p:embed/>
                </p:oleObj>
              </mc:Choice>
              <mc:Fallback>
                <p:oleObj name="AxMath" r:id="rId12" imgW="294120" imgH="20160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05E61E7B-AFE9-813D-D02F-A6B4754426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138" y="2730500"/>
                        <a:ext cx="454025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A913DD52-E01E-02AD-ADBA-86173F077E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64288" y="2743200"/>
          <a:ext cx="4556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294120" imgH="201600" progId="Equation.AxMath">
                  <p:embed/>
                </p:oleObj>
              </mc:Choice>
              <mc:Fallback>
                <p:oleObj name="AxMath" r:id="rId14" imgW="294120" imgH="20160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A913DD52-E01E-02AD-ADBA-86173F077E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4288" y="2743200"/>
                        <a:ext cx="455612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箭头: 右 28">
            <a:extLst>
              <a:ext uri="{FF2B5EF4-FFF2-40B4-BE49-F238E27FC236}">
                <a16:creationId xmlns:a16="http://schemas.microsoft.com/office/drawing/2014/main" id="{0A73D597-E73B-6A61-228F-1482759DFCB0}"/>
              </a:ext>
            </a:extLst>
          </p:cNvPr>
          <p:cNvSpPr/>
          <p:nvPr/>
        </p:nvSpPr>
        <p:spPr>
          <a:xfrm>
            <a:off x="6243712" y="1407121"/>
            <a:ext cx="1178168" cy="1950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9566136F-1428-454A-7F9E-AC6584872D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4538" y="1341438"/>
          <a:ext cx="17192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151280" imgH="209520" progId="Equation.AxMath">
                  <p:embed/>
                </p:oleObj>
              </mc:Choice>
              <mc:Fallback>
                <p:oleObj name="AxMath" r:id="rId16" imgW="1151280" imgH="209520" progId="Equation.AxMath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9566136F-1428-454A-7F9E-AC6584872D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38" y="1341438"/>
                        <a:ext cx="1719262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BF7DCF29-15A5-D6D1-C8BD-D4C535ED60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2200" y="1298575"/>
          <a:ext cx="43815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94120" imgH="200160" progId="Equation.AxMath">
                  <p:embed/>
                </p:oleObj>
              </mc:Choice>
              <mc:Fallback>
                <p:oleObj name="AxMath" r:id="rId18" imgW="294120" imgH="20016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BF7DCF29-15A5-D6D1-C8BD-D4C535ED60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1298575"/>
                        <a:ext cx="438150" cy="303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DD6B843C-3C37-A255-5825-D542DAFCBA31}"/>
              </a:ext>
            </a:extLst>
          </p:cNvPr>
          <p:cNvSpPr txBox="1"/>
          <p:nvPr/>
        </p:nvSpPr>
        <p:spPr>
          <a:xfrm>
            <a:off x="6059365" y="1074256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聚合</a:t>
            </a:r>
          </a:p>
        </p:txBody>
      </p:sp>
    </p:spTree>
    <p:extLst>
      <p:ext uri="{BB962C8B-B14F-4D97-AF65-F5344CB8AC3E}">
        <p14:creationId xmlns:p14="http://schemas.microsoft.com/office/powerpoint/2010/main" val="275424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E953A61-20E7-EEF9-7CB7-FB0A6341F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105" y="570271"/>
            <a:ext cx="6578988" cy="501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45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0390CE4-9486-DF04-D574-C8F132CA6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128712"/>
            <a:ext cx="9696450" cy="46005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C79319E-8ADE-F627-E303-6310F748A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496" y="2743189"/>
            <a:ext cx="312447" cy="2438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898AB4-00A3-55B2-3B33-8781B47EC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5" y="6736069"/>
            <a:ext cx="312447" cy="2438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C680B37-37DA-AE1C-562F-026FCEBE0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856" y="2750808"/>
            <a:ext cx="312447" cy="2438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C08567-B33C-2A19-0AE4-6D79E3F33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772109" y="2842259"/>
            <a:ext cx="312447" cy="2057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BB71839-FCCE-7936-7A52-6B5128A65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355413" y="2712718"/>
            <a:ext cx="312447" cy="3048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156109-7BF2-4E33-8B17-C18401E32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125" y="1249658"/>
            <a:ext cx="1699315" cy="4572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2E61ABA-2A3F-9EBB-63DE-78238A668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088" y="1827826"/>
            <a:ext cx="1809792" cy="4572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5B3499B-5B0F-5C8B-8092-FB14C84CF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995" y="3627089"/>
            <a:ext cx="1546861" cy="56391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7506D27-BBED-CFA3-2E67-7AE6E480C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20" y="2796538"/>
            <a:ext cx="1083040" cy="47244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FFE0115-E3D1-AA9D-F014-CAF1559143FD}"/>
              </a:ext>
            </a:extLst>
          </p:cNvPr>
          <p:cNvSpPr txBox="1"/>
          <p:nvPr/>
        </p:nvSpPr>
        <p:spPr>
          <a:xfrm>
            <a:off x="7714337" y="3068925"/>
            <a:ext cx="174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模型初始化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5D650E0-1D8D-F47B-D0A9-412B23D2E794}"/>
              </a:ext>
            </a:extLst>
          </p:cNvPr>
          <p:cNvSpPr txBox="1"/>
          <p:nvPr/>
        </p:nvSpPr>
        <p:spPr>
          <a:xfrm>
            <a:off x="2995090" y="409717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本地更新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8B700B-EEE0-0418-30D3-2DD90FD1F2A1}"/>
              </a:ext>
            </a:extLst>
          </p:cNvPr>
          <p:cNvSpPr txBox="1"/>
          <p:nvPr/>
        </p:nvSpPr>
        <p:spPr>
          <a:xfrm>
            <a:off x="5161710" y="409717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本地更新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F15797C-1939-5C4E-12EC-F547248F41AA}"/>
              </a:ext>
            </a:extLst>
          </p:cNvPr>
          <p:cNvSpPr txBox="1"/>
          <p:nvPr/>
        </p:nvSpPr>
        <p:spPr>
          <a:xfrm>
            <a:off x="7178470" y="409717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本地更新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B48630A-FB94-0F4E-23A3-3343A12EA79D}"/>
              </a:ext>
            </a:extLst>
          </p:cNvPr>
          <p:cNvSpPr txBox="1"/>
          <p:nvPr/>
        </p:nvSpPr>
        <p:spPr>
          <a:xfrm>
            <a:off x="2084082" y="559230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22636E1-D748-B019-DBF6-D35C34C84802}"/>
              </a:ext>
            </a:extLst>
          </p:cNvPr>
          <p:cNvSpPr txBox="1"/>
          <p:nvPr/>
        </p:nvSpPr>
        <p:spPr>
          <a:xfrm>
            <a:off x="4259551" y="559230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93197C5-0DF2-26D4-2C7A-D66E250E488D}"/>
              </a:ext>
            </a:extLst>
          </p:cNvPr>
          <p:cNvSpPr txBox="1"/>
          <p:nvPr/>
        </p:nvSpPr>
        <p:spPr>
          <a:xfrm>
            <a:off x="6385590" y="559230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1F389BDF-65BD-8D44-336E-FAA6DE07AE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228352"/>
              </p:ext>
            </p:extLst>
          </p:nvPr>
        </p:nvGraphicFramePr>
        <p:xfrm>
          <a:off x="3171825" y="2724150"/>
          <a:ext cx="6080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393120" imgH="209520" progId="Equation.AxMath">
                  <p:embed/>
                </p:oleObj>
              </mc:Choice>
              <mc:Fallback>
                <p:oleObj name="AxMath" r:id="rId4" imgW="393120" imgH="209520" progId="Equation.AxMath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1F389BDF-65BD-8D44-336E-FAA6DE07AE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2724150"/>
                        <a:ext cx="608013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05E61E7B-AFE9-813D-D02F-A6B475442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975955"/>
              </p:ext>
            </p:extLst>
          </p:nvPr>
        </p:nvGraphicFramePr>
        <p:xfrm>
          <a:off x="5051063" y="2724150"/>
          <a:ext cx="6159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399240" imgH="209520" progId="Equation.AxMath">
                  <p:embed/>
                </p:oleObj>
              </mc:Choice>
              <mc:Fallback>
                <p:oleObj name="AxMath" r:id="rId6" imgW="399240" imgH="20952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05E61E7B-AFE9-813D-D02F-A6B4754426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063" y="2724150"/>
                        <a:ext cx="61595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A913DD52-E01E-02AD-ADBA-86173F077E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129846"/>
              </p:ext>
            </p:extLst>
          </p:nvPr>
        </p:nvGraphicFramePr>
        <p:xfrm>
          <a:off x="6387318" y="2736850"/>
          <a:ext cx="669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431280" imgH="209520" progId="Equation.AxMath">
                  <p:embed/>
                </p:oleObj>
              </mc:Choice>
              <mc:Fallback>
                <p:oleObj name="AxMath" r:id="rId8" imgW="431280" imgH="20952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A913DD52-E01E-02AD-ADBA-86173F077E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7318" y="2736850"/>
                        <a:ext cx="669925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箭头: 右 28">
            <a:extLst>
              <a:ext uri="{FF2B5EF4-FFF2-40B4-BE49-F238E27FC236}">
                <a16:creationId xmlns:a16="http://schemas.microsoft.com/office/drawing/2014/main" id="{0A73D597-E73B-6A61-228F-1482759DFCB0}"/>
              </a:ext>
            </a:extLst>
          </p:cNvPr>
          <p:cNvSpPr/>
          <p:nvPr/>
        </p:nvSpPr>
        <p:spPr>
          <a:xfrm>
            <a:off x="6243712" y="1407121"/>
            <a:ext cx="1178168" cy="1950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9566136F-1428-454A-7F9E-AC6584872D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035745"/>
              </p:ext>
            </p:extLst>
          </p:nvPr>
        </p:nvGraphicFramePr>
        <p:xfrm>
          <a:off x="3970942" y="1335088"/>
          <a:ext cx="226536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15600" imgH="217440" progId="Equation.AxMath">
                  <p:embed/>
                </p:oleObj>
              </mc:Choice>
              <mc:Fallback>
                <p:oleObj name="AxMath" r:id="rId10" imgW="1515600" imgH="217440" progId="Equation.AxMath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9566136F-1428-454A-7F9E-AC6584872D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942" y="1335088"/>
                        <a:ext cx="2265362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BF7DCF29-15A5-D6D1-C8BD-D4C535ED60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40407"/>
              </p:ext>
            </p:extLst>
          </p:nvPr>
        </p:nvGraphicFramePr>
        <p:xfrm>
          <a:off x="7436118" y="1262063"/>
          <a:ext cx="5381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360000" imgH="248760" progId="Equation.AxMath">
                  <p:embed/>
                </p:oleObj>
              </mc:Choice>
              <mc:Fallback>
                <p:oleObj name="AxMath" r:id="rId12" imgW="360000" imgH="24876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BF7DCF29-15A5-D6D1-C8BD-D4C535ED60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6118" y="1262063"/>
                        <a:ext cx="538162" cy="377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DD6B843C-3C37-A255-5825-D542DAFCBA31}"/>
              </a:ext>
            </a:extLst>
          </p:cNvPr>
          <p:cNvSpPr txBox="1"/>
          <p:nvPr/>
        </p:nvSpPr>
        <p:spPr>
          <a:xfrm>
            <a:off x="6059365" y="1074256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聚合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A5398D3-CCEC-3070-BE2D-43B966B3E33B}"/>
              </a:ext>
            </a:extLst>
          </p:cNvPr>
          <p:cNvSpPr txBox="1"/>
          <p:nvPr/>
        </p:nvSpPr>
        <p:spPr>
          <a:xfrm>
            <a:off x="3026721" y="3732000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VGG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模型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1D041F8-FAF2-3B86-63E3-A576F9D545E6}"/>
              </a:ext>
            </a:extLst>
          </p:cNvPr>
          <p:cNvSpPr txBox="1"/>
          <p:nvPr/>
        </p:nvSpPr>
        <p:spPr>
          <a:xfrm>
            <a:off x="5193341" y="3732000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LeNet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模型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4F13824-F7A7-2C32-5876-2F1270976B27}"/>
              </a:ext>
            </a:extLst>
          </p:cNvPr>
          <p:cNvSpPr txBox="1"/>
          <p:nvPr/>
        </p:nvSpPr>
        <p:spPr>
          <a:xfrm>
            <a:off x="7184223" y="3732000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ResNet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模型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619256EC-5D03-7BD6-DC17-64D315701B4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03378" y="1690164"/>
            <a:ext cx="624894" cy="828944"/>
          </a:xfrm>
          <a:prstGeom prst="rect">
            <a:avLst/>
          </a:prstGeom>
        </p:spPr>
      </p:pic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6F7D75EB-5E81-E8EC-9077-9D1314CB46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032339"/>
              </p:ext>
            </p:extLst>
          </p:nvPr>
        </p:nvGraphicFramePr>
        <p:xfrm>
          <a:off x="9355413" y="2700337"/>
          <a:ext cx="5381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359640" imgH="248760" progId="Equation.AxMath">
                  <p:embed/>
                </p:oleObj>
              </mc:Choice>
              <mc:Fallback>
                <p:oleObj name="AxMath" r:id="rId15" imgW="359640" imgH="24876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BF7DCF29-15A5-D6D1-C8BD-D4C535ED60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5413" y="2700337"/>
                        <a:ext cx="538162" cy="377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130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29421</TotalTime>
  <Words>349</Words>
  <Application>Microsoft Office PowerPoint</Application>
  <PresentationFormat>宽屏</PresentationFormat>
  <Paragraphs>148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等线</vt:lpstr>
      <vt:lpstr>等线 Light</vt:lpstr>
      <vt:lpstr>仿宋</vt:lpstr>
      <vt:lpstr>Arial</vt:lpstr>
      <vt:lpstr>Calibri</vt:lpstr>
      <vt:lpstr>Calibri Light</vt:lpstr>
      <vt:lpstr>Times New Roman</vt:lpstr>
      <vt:lpstr>Office 主题​​</vt:lpstr>
      <vt:lpstr>1_Office 主题​​</vt:lpstr>
      <vt:lpstr>AxMath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学忠</dc:creator>
  <cp:lastModifiedBy>林 学忠</cp:lastModifiedBy>
  <cp:revision>12</cp:revision>
  <dcterms:created xsi:type="dcterms:W3CDTF">2022-10-18T13:59:40Z</dcterms:created>
  <dcterms:modified xsi:type="dcterms:W3CDTF">2022-12-21T13:35:01Z</dcterms:modified>
</cp:coreProperties>
</file>