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9" r:id="rId3"/>
    <p:sldId id="258" r:id="rId4"/>
    <p:sldId id="305" r:id="rId5"/>
    <p:sldId id="306" r:id="rId6"/>
    <p:sldId id="262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00" r:id="rId15"/>
  </p:sldIdLst>
  <p:sldSz cx="9144000" cy="5143500" type="screen16x9"/>
  <p:notesSz cx="6858000" cy="9144000"/>
  <p:embeddedFontLst>
    <p:embeddedFont>
      <p:font typeface="Comfortaa" pitchFamily="2" charset="0"/>
      <p:regular r:id="rId17"/>
      <p:bold r:id="rId18"/>
    </p:embeddedFont>
    <p:embeddedFont>
      <p:font typeface="Nunito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  <p:embeddedFont>
      <p:font typeface="Sansita" panose="03060502030602020506" pitchFamily="66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08"/>
    <a:srgbClr val="23394A"/>
    <a:srgbClr val="FF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545FC-BE84-EB42-BCFA-0F09F3ADAE25}" v="981" dt="2024-06-17T18:32:42.606"/>
    <p1510:client id="{8FD65FD4-DFDC-4392-9FC7-77C77C3F2D4F}" v="1" dt="2024-06-17T14:48:40.243"/>
    <p1510:client id="{A71A10A9-1225-4522-AB97-EF2198A11575}" v="2" dt="2024-06-17T18:17:55.696"/>
    <p1510:client id="{C1CEA3F0-2E06-E8EF-5EF6-BA15F1C9B226}" v="60" dt="2024-06-17T08:31:01.228"/>
    <p1510:client id="{C64AB02A-6AE4-78E1-52C5-7A0926531269}" vWet="1" dt="2024-06-17T08:20:14.540"/>
  </p1510:revLst>
</p1510:revInfo>
</file>

<file path=ppt/tableStyles.xml><?xml version="1.0" encoding="utf-8"?>
<a:tblStyleLst xmlns:a="http://schemas.openxmlformats.org/drawingml/2006/main" def="{98F8EC23-2535-4DF8-AE33-DEE939765539}">
  <a:tblStyle styleId="{98F8EC23-2535-4DF8-AE33-DEE939765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78315"/>
  </p:normalViewPr>
  <p:slideViewPr>
    <p:cSldViewPr snapToGrid="0">
      <p:cViewPr varScale="1">
        <p:scale>
          <a:sx n="162" d="100"/>
          <a:sy n="162" d="100"/>
        </p:scale>
        <p:origin x="2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microsoft.com/office/2015/10/relationships/revisionInfo" Target="revisionInfo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Ramon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David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21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Levyn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080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Levyn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096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Levyn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14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Levyn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152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Ramon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Ramon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Google Shape;3759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0" name="Google Shape;3760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Matthias</a:t>
            </a:r>
          </a:p>
        </p:txBody>
      </p:sp>
    </p:spTree>
    <p:extLst>
      <p:ext uri="{BB962C8B-B14F-4D97-AF65-F5344CB8AC3E}">
        <p14:creationId xmlns:p14="http://schemas.microsoft.com/office/powerpoint/2010/main" val="212571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Matthias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64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de-CH" dirty="0"/>
              <a:t>- Ramon</a:t>
            </a:r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David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6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David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82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de-CH" dirty="0"/>
              <a:t>- David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37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 userDrawn="1"/>
        </p:nvGrpSpPr>
        <p:grpSpPr>
          <a:xfrm rot="-2460613">
            <a:off x="-1324200" y="-993862"/>
            <a:ext cx="2648400" cy="1085274"/>
            <a:chOff x="6750362" y="-126163"/>
            <a:chExt cx="2648374" cy="1085263"/>
          </a:xfrm>
        </p:grpSpPr>
        <p:sp>
          <p:nvSpPr>
            <p:cNvPr id="10" name="Google Shape;10;p2"/>
            <p:cNvSpPr/>
            <p:nvPr/>
          </p:nvSpPr>
          <p:spPr>
            <a:xfrm rot="750473">
              <a:off x="6764013" y="152761"/>
              <a:ext cx="2621074" cy="413291"/>
            </a:xfrm>
            <a:custGeom>
              <a:avLst/>
              <a:gdLst/>
              <a:ahLst/>
              <a:cxnLst/>
              <a:rect l="l" t="t" r="r" b="b"/>
              <a:pathLst>
                <a:path w="5397" h="851" extrusionOk="0">
                  <a:moveTo>
                    <a:pt x="5368" y="0"/>
                  </a:moveTo>
                  <a:lnTo>
                    <a:pt x="5368" y="0"/>
                  </a:lnTo>
                  <a:cubicBezTo>
                    <a:pt x="4640" y="444"/>
                    <a:pt x="3774" y="725"/>
                    <a:pt x="2878" y="800"/>
                  </a:cubicBezTo>
                  <a:lnTo>
                    <a:pt x="2878" y="800"/>
                  </a:lnTo>
                  <a:cubicBezTo>
                    <a:pt x="2279" y="850"/>
                    <a:pt x="1726" y="804"/>
                    <a:pt x="1236" y="665"/>
                  </a:cubicBezTo>
                  <a:lnTo>
                    <a:pt x="1236" y="665"/>
                  </a:lnTo>
                  <a:cubicBezTo>
                    <a:pt x="752" y="528"/>
                    <a:pt x="328" y="295"/>
                    <a:pt x="2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10" y="302"/>
                    <a:pt x="740" y="542"/>
                    <a:pt x="1231" y="679"/>
                  </a:cubicBezTo>
                  <a:lnTo>
                    <a:pt x="1231" y="679"/>
                  </a:lnTo>
                  <a:cubicBezTo>
                    <a:pt x="1595" y="782"/>
                    <a:pt x="1992" y="833"/>
                    <a:pt x="2415" y="833"/>
                  </a:cubicBezTo>
                  <a:lnTo>
                    <a:pt x="2415" y="833"/>
                  </a:lnTo>
                  <a:cubicBezTo>
                    <a:pt x="2567" y="833"/>
                    <a:pt x="2721" y="827"/>
                    <a:pt x="2879" y="815"/>
                  </a:cubicBezTo>
                  <a:lnTo>
                    <a:pt x="2879" y="815"/>
                  </a:lnTo>
                  <a:cubicBezTo>
                    <a:pt x="3786" y="738"/>
                    <a:pt x="4662" y="452"/>
                    <a:pt x="5396" y="0"/>
                  </a:cubicBezTo>
                  <a:lnTo>
                    <a:pt x="5368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50473">
              <a:off x="7088416" y="189753"/>
              <a:ext cx="229129" cy="415433"/>
            </a:xfrm>
            <a:custGeom>
              <a:avLst/>
              <a:gdLst/>
              <a:ahLst/>
              <a:cxnLst/>
              <a:rect l="l" t="t" r="r" b="b"/>
              <a:pathLst>
                <a:path w="471" h="855" extrusionOk="0">
                  <a:moveTo>
                    <a:pt x="277" y="854"/>
                  </a:moveTo>
                  <a:lnTo>
                    <a:pt x="277" y="854"/>
                  </a:lnTo>
                  <a:cubicBezTo>
                    <a:pt x="328" y="626"/>
                    <a:pt x="392" y="401"/>
                    <a:pt x="470" y="180"/>
                  </a:cubicBezTo>
                  <a:lnTo>
                    <a:pt x="470" y="180"/>
                  </a:lnTo>
                  <a:cubicBezTo>
                    <a:pt x="305" y="143"/>
                    <a:pt x="147" y="82"/>
                    <a:pt x="0" y="0"/>
                  </a:cubicBezTo>
                  <a:lnTo>
                    <a:pt x="0" y="0"/>
                  </a:lnTo>
                  <a:cubicBezTo>
                    <a:pt x="14" y="102"/>
                    <a:pt x="50" y="201"/>
                    <a:pt x="84" y="301"/>
                  </a:cubicBezTo>
                  <a:lnTo>
                    <a:pt x="84" y="301"/>
                  </a:lnTo>
                  <a:cubicBezTo>
                    <a:pt x="148" y="485"/>
                    <a:pt x="213" y="669"/>
                    <a:pt x="277" y="8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750478">
              <a:off x="7125079" y="275174"/>
              <a:ext cx="190583" cy="87797"/>
            </a:xfrm>
            <a:custGeom>
              <a:avLst/>
              <a:gdLst/>
              <a:ahLst/>
              <a:cxnLst/>
              <a:rect l="l" t="t" r="r" b="b"/>
              <a:pathLst>
                <a:path w="392" h="183" extrusionOk="0">
                  <a:moveTo>
                    <a:pt x="32" y="62"/>
                  </a:moveTo>
                  <a:lnTo>
                    <a:pt x="32" y="62"/>
                  </a:lnTo>
                  <a:cubicBezTo>
                    <a:pt x="147" y="97"/>
                    <a:pt x="260" y="138"/>
                    <a:pt x="373" y="182"/>
                  </a:cubicBezTo>
                  <a:lnTo>
                    <a:pt x="373" y="182"/>
                  </a:lnTo>
                  <a:cubicBezTo>
                    <a:pt x="379" y="164"/>
                    <a:pt x="385" y="146"/>
                    <a:pt x="391" y="127"/>
                  </a:cubicBezTo>
                  <a:lnTo>
                    <a:pt x="391" y="127"/>
                  </a:lnTo>
                  <a:cubicBezTo>
                    <a:pt x="260" y="85"/>
                    <a:pt x="130" y="46"/>
                    <a:pt x="0" y="0"/>
                  </a:cubicBezTo>
                  <a:lnTo>
                    <a:pt x="0" y="0"/>
                  </a:lnTo>
                  <a:cubicBezTo>
                    <a:pt x="6" y="20"/>
                    <a:pt x="13" y="39"/>
                    <a:pt x="18" y="57"/>
                  </a:cubicBezTo>
                  <a:lnTo>
                    <a:pt x="18" y="57"/>
                  </a:lnTo>
                  <a:cubicBezTo>
                    <a:pt x="23" y="58"/>
                    <a:pt x="27" y="61"/>
                    <a:pt x="32" y="6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750472">
              <a:off x="7157314" y="489356"/>
              <a:ext cx="64242" cy="47111"/>
            </a:xfrm>
            <a:custGeom>
              <a:avLst/>
              <a:gdLst/>
              <a:ahLst/>
              <a:cxnLst/>
              <a:rect l="l" t="t" r="r" b="b"/>
              <a:pathLst>
                <a:path w="134" h="97" extrusionOk="0">
                  <a:moveTo>
                    <a:pt x="117" y="96"/>
                  </a:moveTo>
                  <a:lnTo>
                    <a:pt x="117" y="96"/>
                  </a:lnTo>
                  <a:cubicBezTo>
                    <a:pt x="122" y="77"/>
                    <a:pt x="127" y="57"/>
                    <a:pt x="133" y="37"/>
                  </a:cubicBezTo>
                  <a:lnTo>
                    <a:pt x="133" y="37"/>
                  </a:lnTo>
                  <a:cubicBezTo>
                    <a:pt x="88" y="26"/>
                    <a:pt x="44" y="14"/>
                    <a:pt x="0" y="0"/>
                  </a:cubicBezTo>
                  <a:lnTo>
                    <a:pt x="0" y="0"/>
                  </a:lnTo>
                  <a:cubicBezTo>
                    <a:pt x="9" y="26"/>
                    <a:pt x="19" y="53"/>
                    <a:pt x="28" y="79"/>
                  </a:cubicBezTo>
                  <a:lnTo>
                    <a:pt x="28" y="79"/>
                  </a:lnTo>
                  <a:cubicBezTo>
                    <a:pt x="58" y="81"/>
                    <a:pt x="88" y="89"/>
                    <a:pt x="117" y="9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750481">
              <a:off x="7140255" y="378950"/>
              <a:ext cx="128485" cy="72808"/>
            </a:xfrm>
            <a:custGeom>
              <a:avLst/>
              <a:gdLst/>
              <a:ahLst/>
              <a:cxnLst/>
              <a:rect l="l" t="t" r="r" b="b"/>
              <a:pathLst>
                <a:path w="263" h="152" extrusionOk="0">
                  <a:moveTo>
                    <a:pt x="242" y="151"/>
                  </a:moveTo>
                  <a:lnTo>
                    <a:pt x="242" y="151"/>
                  </a:lnTo>
                  <a:cubicBezTo>
                    <a:pt x="249" y="129"/>
                    <a:pt x="255" y="106"/>
                    <a:pt x="262" y="84"/>
                  </a:cubicBezTo>
                  <a:lnTo>
                    <a:pt x="262" y="84"/>
                  </a:lnTo>
                  <a:cubicBezTo>
                    <a:pt x="172" y="63"/>
                    <a:pt x="86" y="31"/>
                    <a:pt x="0" y="0"/>
                  </a:cubicBezTo>
                  <a:lnTo>
                    <a:pt x="0" y="0"/>
                  </a:lnTo>
                  <a:cubicBezTo>
                    <a:pt x="8" y="25"/>
                    <a:pt x="17" y="50"/>
                    <a:pt x="25" y="76"/>
                  </a:cubicBezTo>
                  <a:lnTo>
                    <a:pt x="25" y="76"/>
                  </a:lnTo>
                  <a:cubicBezTo>
                    <a:pt x="100" y="94"/>
                    <a:pt x="170" y="125"/>
                    <a:pt x="242" y="1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750483">
              <a:off x="7470571" y="409898"/>
              <a:ext cx="248403" cy="368324"/>
            </a:xfrm>
            <a:custGeom>
              <a:avLst/>
              <a:gdLst/>
              <a:ahLst/>
              <a:cxnLst/>
              <a:rect l="l" t="t" r="r" b="b"/>
              <a:pathLst>
                <a:path w="512" h="758" extrusionOk="0">
                  <a:moveTo>
                    <a:pt x="279" y="757"/>
                  </a:moveTo>
                  <a:lnTo>
                    <a:pt x="279" y="757"/>
                  </a:lnTo>
                  <a:cubicBezTo>
                    <a:pt x="356" y="520"/>
                    <a:pt x="435" y="283"/>
                    <a:pt x="511" y="47"/>
                  </a:cubicBezTo>
                  <a:lnTo>
                    <a:pt x="511" y="47"/>
                  </a:lnTo>
                  <a:cubicBezTo>
                    <a:pt x="341" y="30"/>
                    <a:pt x="171" y="16"/>
                    <a:pt x="0" y="0"/>
                  </a:cubicBezTo>
                  <a:lnTo>
                    <a:pt x="0" y="0"/>
                  </a:lnTo>
                  <a:cubicBezTo>
                    <a:pt x="98" y="251"/>
                    <a:pt x="191" y="503"/>
                    <a:pt x="279" y="7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750483">
              <a:off x="7504659" y="413633"/>
              <a:ext cx="248403" cy="53534"/>
            </a:xfrm>
            <a:custGeom>
              <a:avLst/>
              <a:gdLst/>
              <a:ahLst/>
              <a:cxnLst/>
              <a:rect l="l" t="t" r="r" b="b"/>
              <a:pathLst>
                <a:path w="512" h="111" extrusionOk="0">
                  <a:moveTo>
                    <a:pt x="490" y="110"/>
                  </a:moveTo>
                  <a:lnTo>
                    <a:pt x="490" y="110"/>
                  </a:lnTo>
                  <a:cubicBezTo>
                    <a:pt x="498" y="89"/>
                    <a:pt x="505" y="68"/>
                    <a:pt x="511" y="47"/>
                  </a:cubicBezTo>
                  <a:lnTo>
                    <a:pt x="511" y="47"/>
                  </a:lnTo>
                  <a:cubicBezTo>
                    <a:pt x="341" y="30"/>
                    <a:pt x="171" y="16"/>
                    <a:pt x="0" y="0"/>
                  </a:cubicBezTo>
                  <a:lnTo>
                    <a:pt x="0" y="0"/>
                  </a:lnTo>
                  <a:cubicBezTo>
                    <a:pt x="10" y="23"/>
                    <a:pt x="19" y="47"/>
                    <a:pt x="28" y="70"/>
                  </a:cubicBezTo>
                  <a:lnTo>
                    <a:pt x="28" y="70"/>
                  </a:lnTo>
                  <a:cubicBezTo>
                    <a:pt x="182" y="84"/>
                    <a:pt x="337" y="97"/>
                    <a:pt x="490" y="1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750475">
              <a:off x="7524222" y="527423"/>
              <a:ext cx="169171" cy="36403"/>
            </a:xfrm>
            <a:custGeom>
              <a:avLst/>
              <a:gdLst/>
              <a:ahLst/>
              <a:cxnLst/>
              <a:rect l="l" t="t" r="r" b="b"/>
              <a:pathLst>
                <a:path w="349" h="76" extrusionOk="0">
                  <a:moveTo>
                    <a:pt x="335" y="75"/>
                  </a:moveTo>
                  <a:lnTo>
                    <a:pt x="335" y="75"/>
                  </a:lnTo>
                  <a:cubicBezTo>
                    <a:pt x="340" y="64"/>
                    <a:pt x="343" y="51"/>
                    <a:pt x="348" y="38"/>
                  </a:cubicBezTo>
                  <a:lnTo>
                    <a:pt x="348" y="38"/>
                  </a:lnTo>
                  <a:cubicBezTo>
                    <a:pt x="232" y="24"/>
                    <a:pt x="116" y="10"/>
                    <a:pt x="0" y="0"/>
                  </a:cubicBezTo>
                  <a:lnTo>
                    <a:pt x="0" y="0"/>
                  </a:lnTo>
                  <a:cubicBezTo>
                    <a:pt x="8" y="21"/>
                    <a:pt x="16" y="42"/>
                    <a:pt x="23" y="63"/>
                  </a:cubicBezTo>
                  <a:lnTo>
                    <a:pt x="23" y="63"/>
                  </a:lnTo>
                  <a:cubicBezTo>
                    <a:pt x="128" y="65"/>
                    <a:pt x="231" y="70"/>
                    <a:pt x="335" y="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750480">
              <a:off x="7538086" y="628445"/>
              <a:ext cx="100645" cy="57817"/>
            </a:xfrm>
            <a:custGeom>
              <a:avLst/>
              <a:gdLst/>
              <a:ahLst/>
              <a:cxnLst/>
              <a:rect l="l" t="t" r="r" b="b"/>
              <a:pathLst>
                <a:path w="208" h="118" extrusionOk="0">
                  <a:moveTo>
                    <a:pt x="172" y="115"/>
                  </a:moveTo>
                  <a:lnTo>
                    <a:pt x="172" y="115"/>
                  </a:lnTo>
                  <a:cubicBezTo>
                    <a:pt x="184" y="80"/>
                    <a:pt x="196" y="43"/>
                    <a:pt x="207" y="9"/>
                  </a:cubicBezTo>
                  <a:lnTo>
                    <a:pt x="207" y="9"/>
                  </a:lnTo>
                  <a:cubicBezTo>
                    <a:pt x="138" y="4"/>
                    <a:pt x="68" y="1"/>
                    <a:pt x="0" y="0"/>
                  </a:cubicBezTo>
                  <a:lnTo>
                    <a:pt x="0" y="0"/>
                  </a:lnTo>
                  <a:cubicBezTo>
                    <a:pt x="13" y="40"/>
                    <a:pt x="28" y="79"/>
                    <a:pt x="41" y="117"/>
                  </a:cubicBezTo>
                  <a:lnTo>
                    <a:pt x="41" y="117"/>
                  </a:lnTo>
                  <a:cubicBezTo>
                    <a:pt x="85" y="116"/>
                    <a:pt x="129" y="115"/>
                    <a:pt x="172" y="1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750471">
              <a:off x="7552304" y="719267"/>
              <a:ext cx="40686" cy="57818"/>
            </a:xfrm>
            <a:custGeom>
              <a:avLst/>
              <a:gdLst/>
              <a:ahLst/>
              <a:cxnLst/>
              <a:rect l="l" t="t" r="r" b="b"/>
              <a:pathLst>
                <a:path w="83" h="12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1"/>
                    <a:pt x="28" y="81"/>
                    <a:pt x="42" y="120"/>
                  </a:cubicBezTo>
                  <a:lnTo>
                    <a:pt x="42" y="120"/>
                  </a:lnTo>
                  <a:cubicBezTo>
                    <a:pt x="55" y="81"/>
                    <a:pt x="69" y="40"/>
                    <a:pt x="82" y="0"/>
                  </a:cubicBezTo>
                  <a:lnTo>
                    <a:pt x="82" y="0"/>
                  </a:lnTo>
                  <a:cubicBezTo>
                    <a:pt x="55" y="0"/>
                    <a:pt x="27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750482">
              <a:off x="7538918" y="591399"/>
              <a:ext cx="126342" cy="8566"/>
            </a:xfrm>
            <a:custGeom>
              <a:avLst/>
              <a:gdLst/>
              <a:ahLst/>
              <a:cxnLst/>
              <a:rect l="l" t="t" r="r" b="b"/>
              <a:pathLst>
                <a:path w="262" h="16" extrusionOk="0">
                  <a:moveTo>
                    <a:pt x="260" y="15"/>
                  </a:moveTo>
                  <a:lnTo>
                    <a:pt x="261" y="12"/>
                  </a:lnTo>
                  <a:lnTo>
                    <a:pt x="261" y="12"/>
                  </a:lnTo>
                  <a:cubicBezTo>
                    <a:pt x="175" y="6"/>
                    <a:pt x="87" y="2"/>
                    <a:pt x="0" y="0"/>
                  </a:cubicBezTo>
                  <a:lnTo>
                    <a:pt x="0" y="0"/>
                  </a:lnTo>
                  <a:cubicBezTo>
                    <a:pt x="0" y="2"/>
                    <a:pt x="2" y="4"/>
                    <a:pt x="2" y="6"/>
                  </a:cubicBezTo>
                  <a:lnTo>
                    <a:pt x="2" y="6"/>
                  </a:lnTo>
                  <a:cubicBezTo>
                    <a:pt x="88" y="6"/>
                    <a:pt x="175" y="9"/>
                    <a:pt x="26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750480">
              <a:off x="7519898" y="483622"/>
              <a:ext cx="199151" cy="27837"/>
            </a:xfrm>
            <a:custGeom>
              <a:avLst/>
              <a:gdLst/>
              <a:ahLst/>
              <a:cxnLst/>
              <a:rect l="l" t="t" r="r" b="b"/>
              <a:pathLst>
                <a:path w="411" h="58" extrusionOk="0">
                  <a:moveTo>
                    <a:pt x="403" y="57"/>
                  </a:moveTo>
                  <a:lnTo>
                    <a:pt x="403" y="57"/>
                  </a:lnTo>
                  <a:cubicBezTo>
                    <a:pt x="405" y="50"/>
                    <a:pt x="408" y="43"/>
                    <a:pt x="410" y="35"/>
                  </a:cubicBezTo>
                  <a:lnTo>
                    <a:pt x="410" y="35"/>
                  </a:lnTo>
                  <a:cubicBezTo>
                    <a:pt x="274" y="23"/>
                    <a:pt x="137" y="12"/>
                    <a:pt x="0" y="0"/>
                  </a:cubicBezTo>
                  <a:lnTo>
                    <a:pt x="0" y="0"/>
                  </a:lnTo>
                  <a:cubicBezTo>
                    <a:pt x="2" y="5"/>
                    <a:pt x="3" y="10"/>
                    <a:pt x="5" y="14"/>
                  </a:cubicBezTo>
                  <a:lnTo>
                    <a:pt x="5" y="14"/>
                  </a:lnTo>
                  <a:cubicBezTo>
                    <a:pt x="138" y="24"/>
                    <a:pt x="271" y="41"/>
                    <a:pt x="403" y="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750471">
              <a:off x="7890192" y="530420"/>
              <a:ext cx="239838" cy="357614"/>
            </a:xfrm>
            <a:custGeom>
              <a:avLst/>
              <a:gdLst/>
              <a:ahLst/>
              <a:cxnLst/>
              <a:rect l="l" t="t" r="r" b="b"/>
              <a:pathLst>
                <a:path w="493" h="737" extrusionOk="0">
                  <a:moveTo>
                    <a:pt x="266" y="736"/>
                  </a:moveTo>
                  <a:lnTo>
                    <a:pt x="266" y="736"/>
                  </a:lnTo>
                  <a:cubicBezTo>
                    <a:pt x="275" y="662"/>
                    <a:pt x="312" y="595"/>
                    <a:pt x="344" y="528"/>
                  </a:cubicBezTo>
                  <a:lnTo>
                    <a:pt x="344" y="528"/>
                  </a:lnTo>
                  <a:cubicBezTo>
                    <a:pt x="420" y="361"/>
                    <a:pt x="455" y="180"/>
                    <a:pt x="492" y="0"/>
                  </a:cubicBezTo>
                  <a:lnTo>
                    <a:pt x="492" y="0"/>
                  </a:lnTo>
                  <a:cubicBezTo>
                    <a:pt x="327" y="6"/>
                    <a:pt x="163" y="11"/>
                    <a:pt x="0" y="16"/>
                  </a:cubicBezTo>
                  <a:lnTo>
                    <a:pt x="0" y="16"/>
                  </a:lnTo>
                  <a:cubicBezTo>
                    <a:pt x="80" y="259"/>
                    <a:pt x="169" y="500"/>
                    <a:pt x="266" y="7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750471">
              <a:off x="7922655" y="533978"/>
              <a:ext cx="239838" cy="57817"/>
            </a:xfrm>
            <a:custGeom>
              <a:avLst/>
              <a:gdLst/>
              <a:ahLst/>
              <a:cxnLst/>
              <a:rect l="l" t="t" r="r" b="b"/>
              <a:pathLst>
                <a:path w="493" h="119" extrusionOk="0">
                  <a:moveTo>
                    <a:pt x="472" y="99"/>
                  </a:moveTo>
                  <a:lnTo>
                    <a:pt x="472" y="99"/>
                  </a:lnTo>
                  <a:cubicBezTo>
                    <a:pt x="479" y="65"/>
                    <a:pt x="485" y="33"/>
                    <a:pt x="492" y="0"/>
                  </a:cubicBezTo>
                  <a:lnTo>
                    <a:pt x="492" y="0"/>
                  </a:lnTo>
                  <a:cubicBezTo>
                    <a:pt x="327" y="6"/>
                    <a:pt x="163" y="11"/>
                    <a:pt x="0" y="16"/>
                  </a:cubicBezTo>
                  <a:lnTo>
                    <a:pt x="0" y="16"/>
                  </a:lnTo>
                  <a:cubicBezTo>
                    <a:pt x="10" y="51"/>
                    <a:pt x="22" y="84"/>
                    <a:pt x="33" y="118"/>
                  </a:cubicBezTo>
                  <a:lnTo>
                    <a:pt x="33" y="118"/>
                  </a:lnTo>
                  <a:cubicBezTo>
                    <a:pt x="180" y="106"/>
                    <a:pt x="326" y="90"/>
                    <a:pt x="472" y="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750471">
              <a:off x="7942787" y="651146"/>
              <a:ext cx="171313" cy="29980"/>
            </a:xfrm>
            <a:custGeom>
              <a:avLst/>
              <a:gdLst/>
              <a:ahLst/>
              <a:cxnLst/>
              <a:rect l="l" t="t" r="r" b="b"/>
              <a:pathLst>
                <a:path w="354" h="63" extrusionOk="0">
                  <a:moveTo>
                    <a:pt x="343" y="40"/>
                  </a:moveTo>
                  <a:lnTo>
                    <a:pt x="343" y="40"/>
                  </a:lnTo>
                  <a:cubicBezTo>
                    <a:pt x="346" y="26"/>
                    <a:pt x="350" y="13"/>
                    <a:pt x="353" y="0"/>
                  </a:cubicBezTo>
                  <a:lnTo>
                    <a:pt x="353" y="0"/>
                  </a:lnTo>
                  <a:cubicBezTo>
                    <a:pt x="235" y="10"/>
                    <a:pt x="118" y="23"/>
                    <a:pt x="0" y="26"/>
                  </a:cubicBezTo>
                  <a:lnTo>
                    <a:pt x="0" y="26"/>
                  </a:lnTo>
                  <a:cubicBezTo>
                    <a:pt x="5" y="38"/>
                    <a:pt x="9" y="50"/>
                    <a:pt x="13" y="62"/>
                  </a:cubicBezTo>
                  <a:lnTo>
                    <a:pt x="13" y="62"/>
                  </a:lnTo>
                  <a:cubicBezTo>
                    <a:pt x="124" y="58"/>
                    <a:pt x="233" y="46"/>
                    <a:pt x="343" y="4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750481">
              <a:off x="7957318" y="750099"/>
              <a:ext cx="104928" cy="29980"/>
            </a:xfrm>
            <a:custGeom>
              <a:avLst/>
              <a:gdLst/>
              <a:ahLst/>
              <a:cxnLst/>
              <a:rect l="l" t="t" r="r" b="b"/>
              <a:pathLst>
                <a:path w="215" h="63" extrusionOk="0">
                  <a:moveTo>
                    <a:pt x="198" y="39"/>
                  </a:moveTo>
                  <a:lnTo>
                    <a:pt x="198" y="39"/>
                  </a:lnTo>
                  <a:cubicBezTo>
                    <a:pt x="204" y="26"/>
                    <a:pt x="209" y="13"/>
                    <a:pt x="214" y="0"/>
                  </a:cubicBezTo>
                  <a:lnTo>
                    <a:pt x="214" y="0"/>
                  </a:lnTo>
                  <a:cubicBezTo>
                    <a:pt x="142" y="6"/>
                    <a:pt x="71" y="14"/>
                    <a:pt x="0" y="23"/>
                  </a:cubicBezTo>
                  <a:lnTo>
                    <a:pt x="0" y="23"/>
                  </a:lnTo>
                  <a:cubicBezTo>
                    <a:pt x="5" y="35"/>
                    <a:pt x="10" y="50"/>
                    <a:pt x="16" y="62"/>
                  </a:cubicBezTo>
                  <a:lnTo>
                    <a:pt x="16" y="62"/>
                  </a:lnTo>
                  <a:cubicBezTo>
                    <a:pt x="75" y="50"/>
                    <a:pt x="137" y="43"/>
                    <a:pt x="198" y="3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750470">
              <a:off x="8298475" y="549613"/>
              <a:ext cx="205575" cy="391877"/>
            </a:xfrm>
            <a:custGeom>
              <a:avLst/>
              <a:gdLst/>
              <a:ahLst/>
              <a:cxnLst/>
              <a:rect l="l" t="t" r="r" b="b"/>
              <a:pathLst>
                <a:path w="425" h="806" extrusionOk="0">
                  <a:moveTo>
                    <a:pt x="276" y="805"/>
                  </a:moveTo>
                  <a:lnTo>
                    <a:pt x="276" y="805"/>
                  </a:lnTo>
                  <a:cubicBezTo>
                    <a:pt x="337" y="539"/>
                    <a:pt x="386" y="270"/>
                    <a:pt x="424" y="0"/>
                  </a:cubicBezTo>
                  <a:lnTo>
                    <a:pt x="424" y="0"/>
                  </a:lnTo>
                  <a:cubicBezTo>
                    <a:pt x="287" y="47"/>
                    <a:pt x="144" y="73"/>
                    <a:pt x="0" y="80"/>
                  </a:cubicBezTo>
                  <a:lnTo>
                    <a:pt x="0" y="80"/>
                  </a:lnTo>
                  <a:cubicBezTo>
                    <a:pt x="49" y="254"/>
                    <a:pt x="113" y="423"/>
                    <a:pt x="193" y="586"/>
                  </a:cubicBezTo>
                  <a:lnTo>
                    <a:pt x="193" y="586"/>
                  </a:lnTo>
                  <a:cubicBezTo>
                    <a:pt x="227" y="657"/>
                    <a:pt x="266" y="728"/>
                    <a:pt x="276" y="8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750485">
              <a:off x="8338997" y="554054"/>
              <a:ext cx="192727" cy="134908"/>
            </a:xfrm>
            <a:custGeom>
              <a:avLst/>
              <a:gdLst/>
              <a:ahLst/>
              <a:cxnLst/>
              <a:rect l="l" t="t" r="r" b="b"/>
              <a:pathLst>
                <a:path w="398" h="277" extrusionOk="0">
                  <a:moveTo>
                    <a:pt x="394" y="20"/>
                  </a:moveTo>
                  <a:lnTo>
                    <a:pt x="394" y="20"/>
                  </a:lnTo>
                  <a:cubicBezTo>
                    <a:pt x="395" y="12"/>
                    <a:pt x="395" y="7"/>
                    <a:pt x="397" y="0"/>
                  </a:cubicBezTo>
                  <a:lnTo>
                    <a:pt x="397" y="0"/>
                  </a:lnTo>
                  <a:cubicBezTo>
                    <a:pt x="332" y="22"/>
                    <a:pt x="267" y="38"/>
                    <a:pt x="201" y="52"/>
                  </a:cubicBezTo>
                  <a:lnTo>
                    <a:pt x="201" y="52"/>
                  </a:lnTo>
                  <a:cubicBezTo>
                    <a:pt x="192" y="57"/>
                    <a:pt x="183" y="62"/>
                    <a:pt x="173" y="69"/>
                  </a:cubicBezTo>
                  <a:lnTo>
                    <a:pt x="173" y="69"/>
                  </a:lnTo>
                  <a:cubicBezTo>
                    <a:pt x="118" y="103"/>
                    <a:pt x="58" y="136"/>
                    <a:pt x="0" y="171"/>
                  </a:cubicBezTo>
                  <a:lnTo>
                    <a:pt x="0" y="171"/>
                  </a:lnTo>
                  <a:cubicBezTo>
                    <a:pt x="11" y="206"/>
                    <a:pt x="23" y="241"/>
                    <a:pt x="36" y="276"/>
                  </a:cubicBezTo>
                  <a:lnTo>
                    <a:pt x="36" y="276"/>
                  </a:lnTo>
                  <a:cubicBezTo>
                    <a:pt x="157" y="193"/>
                    <a:pt x="276" y="108"/>
                    <a:pt x="394" y="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rot="750484">
              <a:off x="8357593" y="615113"/>
              <a:ext cx="154181" cy="117776"/>
            </a:xfrm>
            <a:custGeom>
              <a:avLst/>
              <a:gdLst/>
              <a:ahLst/>
              <a:cxnLst/>
              <a:rect l="l" t="t" r="r" b="b"/>
              <a:pathLst>
                <a:path w="319" h="241" extrusionOk="0">
                  <a:moveTo>
                    <a:pt x="312" y="34"/>
                  </a:moveTo>
                  <a:lnTo>
                    <a:pt x="312" y="34"/>
                  </a:lnTo>
                  <a:cubicBezTo>
                    <a:pt x="315" y="22"/>
                    <a:pt x="316" y="11"/>
                    <a:pt x="318" y="0"/>
                  </a:cubicBezTo>
                  <a:lnTo>
                    <a:pt x="318" y="0"/>
                  </a:lnTo>
                  <a:cubicBezTo>
                    <a:pt x="214" y="77"/>
                    <a:pt x="108" y="153"/>
                    <a:pt x="0" y="226"/>
                  </a:cubicBezTo>
                  <a:lnTo>
                    <a:pt x="0" y="226"/>
                  </a:lnTo>
                  <a:cubicBezTo>
                    <a:pt x="2" y="231"/>
                    <a:pt x="4" y="236"/>
                    <a:pt x="7" y="240"/>
                  </a:cubicBezTo>
                  <a:lnTo>
                    <a:pt x="7" y="240"/>
                  </a:lnTo>
                  <a:cubicBezTo>
                    <a:pt x="106" y="168"/>
                    <a:pt x="208" y="99"/>
                    <a:pt x="312" y="3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750481">
              <a:off x="8362332" y="676793"/>
              <a:ext cx="128485" cy="107070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249" y="73"/>
                  </a:moveTo>
                  <a:lnTo>
                    <a:pt x="249" y="73"/>
                  </a:lnTo>
                  <a:cubicBezTo>
                    <a:pt x="254" y="48"/>
                    <a:pt x="257" y="25"/>
                    <a:pt x="262" y="0"/>
                  </a:cubicBezTo>
                  <a:lnTo>
                    <a:pt x="262" y="0"/>
                  </a:lnTo>
                  <a:cubicBezTo>
                    <a:pt x="172" y="58"/>
                    <a:pt x="85" y="117"/>
                    <a:pt x="0" y="180"/>
                  </a:cubicBezTo>
                  <a:lnTo>
                    <a:pt x="0" y="180"/>
                  </a:lnTo>
                  <a:cubicBezTo>
                    <a:pt x="5" y="194"/>
                    <a:pt x="11" y="207"/>
                    <a:pt x="17" y="220"/>
                  </a:cubicBezTo>
                  <a:lnTo>
                    <a:pt x="17" y="220"/>
                  </a:lnTo>
                  <a:cubicBezTo>
                    <a:pt x="94" y="170"/>
                    <a:pt x="171" y="121"/>
                    <a:pt x="249" y="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750476">
              <a:off x="8366047" y="756931"/>
              <a:ext cx="92079" cy="107070"/>
            </a:xfrm>
            <a:custGeom>
              <a:avLst/>
              <a:gdLst/>
              <a:ahLst/>
              <a:cxnLst/>
              <a:rect l="l" t="t" r="r" b="b"/>
              <a:pathLst>
                <a:path w="188" h="219" extrusionOk="0">
                  <a:moveTo>
                    <a:pt x="49" y="218"/>
                  </a:moveTo>
                  <a:lnTo>
                    <a:pt x="49" y="218"/>
                  </a:lnTo>
                  <a:cubicBezTo>
                    <a:pt x="51" y="216"/>
                    <a:pt x="54" y="214"/>
                    <a:pt x="56" y="212"/>
                  </a:cubicBezTo>
                  <a:lnTo>
                    <a:pt x="56" y="212"/>
                  </a:lnTo>
                  <a:cubicBezTo>
                    <a:pt x="90" y="189"/>
                    <a:pt x="125" y="163"/>
                    <a:pt x="160" y="140"/>
                  </a:cubicBezTo>
                  <a:lnTo>
                    <a:pt x="160" y="140"/>
                  </a:lnTo>
                  <a:cubicBezTo>
                    <a:pt x="169" y="93"/>
                    <a:pt x="177" y="46"/>
                    <a:pt x="187" y="0"/>
                  </a:cubicBezTo>
                  <a:lnTo>
                    <a:pt x="187" y="0"/>
                  </a:lnTo>
                  <a:cubicBezTo>
                    <a:pt x="124" y="38"/>
                    <a:pt x="62" y="78"/>
                    <a:pt x="0" y="117"/>
                  </a:cubicBezTo>
                  <a:lnTo>
                    <a:pt x="0" y="117"/>
                  </a:lnTo>
                  <a:cubicBezTo>
                    <a:pt x="8" y="133"/>
                    <a:pt x="16" y="150"/>
                    <a:pt x="24" y="167"/>
                  </a:cubicBezTo>
                  <a:lnTo>
                    <a:pt x="24" y="167"/>
                  </a:lnTo>
                  <a:cubicBezTo>
                    <a:pt x="31" y="184"/>
                    <a:pt x="41" y="200"/>
                    <a:pt x="49" y="2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750479">
              <a:off x="8648549" y="510828"/>
              <a:ext cx="220564" cy="419716"/>
            </a:xfrm>
            <a:custGeom>
              <a:avLst/>
              <a:gdLst/>
              <a:ahLst/>
              <a:cxnLst/>
              <a:rect l="l" t="t" r="r" b="b"/>
              <a:pathLst>
                <a:path w="454" h="866" extrusionOk="0">
                  <a:moveTo>
                    <a:pt x="327" y="676"/>
                  </a:moveTo>
                  <a:lnTo>
                    <a:pt x="327" y="676"/>
                  </a:lnTo>
                  <a:cubicBezTo>
                    <a:pt x="344" y="564"/>
                    <a:pt x="362" y="453"/>
                    <a:pt x="380" y="341"/>
                  </a:cubicBezTo>
                  <a:lnTo>
                    <a:pt x="380" y="341"/>
                  </a:lnTo>
                  <a:cubicBezTo>
                    <a:pt x="398" y="227"/>
                    <a:pt x="416" y="111"/>
                    <a:pt x="453" y="0"/>
                  </a:cubicBezTo>
                  <a:lnTo>
                    <a:pt x="453" y="0"/>
                  </a:lnTo>
                  <a:cubicBezTo>
                    <a:pt x="300" y="42"/>
                    <a:pt x="149" y="91"/>
                    <a:pt x="0" y="148"/>
                  </a:cubicBezTo>
                  <a:lnTo>
                    <a:pt x="0" y="148"/>
                  </a:lnTo>
                  <a:cubicBezTo>
                    <a:pt x="88" y="389"/>
                    <a:pt x="181" y="628"/>
                    <a:pt x="283" y="865"/>
                  </a:cubicBezTo>
                  <a:lnTo>
                    <a:pt x="283" y="865"/>
                  </a:lnTo>
                  <a:cubicBezTo>
                    <a:pt x="306" y="805"/>
                    <a:pt x="316" y="740"/>
                    <a:pt x="327" y="6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750482">
              <a:off x="8813871" y="545137"/>
              <a:ext cx="83514" cy="32121"/>
            </a:xfrm>
            <a:custGeom>
              <a:avLst/>
              <a:gdLst/>
              <a:ahLst/>
              <a:cxnLst/>
              <a:rect l="l" t="t" r="r" b="b"/>
              <a:pathLst>
                <a:path w="171" h="68" extrusionOk="0">
                  <a:moveTo>
                    <a:pt x="71" y="0"/>
                  </a:moveTo>
                  <a:lnTo>
                    <a:pt x="71" y="0"/>
                  </a:lnTo>
                  <a:cubicBezTo>
                    <a:pt x="46" y="6"/>
                    <a:pt x="23" y="14"/>
                    <a:pt x="0" y="21"/>
                  </a:cubicBezTo>
                  <a:lnTo>
                    <a:pt x="0" y="21"/>
                  </a:lnTo>
                  <a:cubicBezTo>
                    <a:pt x="13" y="25"/>
                    <a:pt x="27" y="29"/>
                    <a:pt x="39" y="32"/>
                  </a:cubicBezTo>
                  <a:lnTo>
                    <a:pt x="39" y="32"/>
                  </a:lnTo>
                  <a:cubicBezTo>
                    <a:pt x="80" y="44"/>
                    <a:pt x="121" y="55"/>
                    <a:pt x="162" y="67"/>
                  </a:cubicBezTo>
                  <a:lnTo>
                    <a:pt x="162" y="67"/>
                  </a:lnTo>
                  <a:cubicBezTo>
                    <a:pt x="164" y="57"/>
                    <a:pt x="168" y="47"/>
                    <a:pt x="170" y="37"/>
                  </a:cubicBezTo>
                  <a:lnTo>
                    <a:pt x="170" y="37"/>
                  </a:lnTo>
                  <a:cubicBezTo>
                    <a:pt x="136" y="25"/>
                    <a:pt x="103" y="14"/>
                    <a:pt x="7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750474">
              <a:off x="8740286" y="565880"/>
              <a:ext cx="139191" cy="47111"/>
            </a:xfrm>
            <a:custGeom>
              <a:avLst/>
              <a:gdLst/>
              <a:ahLst/>
              <a:cxnLst/>
              <a:rect l="l" t="t" r="r" b="b"/>
              <a:pathLst>
                <a:path w="285" h="96" extrusionOk="0">
                  <a:moveTo>
                    <a:pt x="280" y="95"/>
                  </a:moveTo>
                  <a:lnTo>
                    <a:pt x="280" y="95"/>
                  </a:lnTo>
                  <a:cubicBezTo>
                    <a:pt x="281" y="89"/>
                    <a:pt x="282" y="84"/>
                    <a:pt x="284" y="79"/>
                  </a:cubicBezTo>
                  <a:lnTo>
                    <a:pt x="284" y="79"/>
                  </a:lnTo>
                  <a:cubicBezTo>
                    <a:pt x="251" y="69"/>
                    <a:pt x="217" y="60"/>
                    <a:pt x="185" y="51"/>
                  </a:cubicBezTo>
                  <a:lnTo>
                    <a:pt x="185" y="51"/>
                  </a:lnTo>
                  <a:cubicBezTo>
                    <a:pt x="131" y="35"/>
                    <a:pt x="75" y="15"/>
                    <a:pt x="16" y="0"/>
                  </a:cubicBezTo>
                  <a:lnTo>
                    <a:pt x="16" y="0"/>
                  </a:lnTo>
                  <a:cubicBezTo>
                    <a:pt x="11" y="3"/>
                    <a:pt x="6" y="5"/>
                    <a:pt x="0" y="6"/>
                  </a:cubicBezTo>
                  <a:lnTo>
                    <a:pt x="0" y="6"/>
                  </a:lnTo>
                  <a:cubicBezTo>
                    <a:pt x="94" y="36"/>
                    <a:pt x="187" y="65"/>
                    <a:pt x="280" y="9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750473">
              <a:off x="8672325" y="578673"/>
              <a:ext cx="190585" cy="66383"/>
            </a:xfrm>
            <a:custGeom>
              <a:avLst/>
              <a:gdLst/>
              <a:ahLst/>
              <a:cxnLst/>
              <a:rect l="l" t="t" r="r" b="b"/>
              <a:pathLst>
                <a:path w="393" h="135" extrusionOk="0">
                  <a:moveTo>
                    <a:pt x="390" y="134"/>
                  </a:moveTo>
                  <a:lnTo>
                    <a:pt x="390" y="134"/>
                  </a:lnTo>
                  <a:cubicBezTo>
                    <a:pt x="391" y="129"/>
                    <a:pt x="391" y="126"/>
                    <a:pt x="392" y="121"/>
                  </a:cubicBezTo>
                  <a:lnTo>
                    <a:pt x="392" y="121"/>
                  </a:lnTo>
                  <a:cubicBezTo>
                    <a:pt x="266" y="81"/>
                    <a:pt x="139" y="44"/>
                    <a:pt x="15" y="0"/>
                  </a:cubicBezTo>
                  <a:lnTo>
                    <a:pt x="15" y="0"/>
                  </a:lnTo>
                  <a:cubicBezTo>
                    <a:pt x="10" y="2"/>
                    <a:pt x="5" y="3"/>
                    <a:pt x="0" y="6"/>
                  </a:cubicBezTo>
                  <a:lnTo>
                    <a:pt x="0" y="6"/>
                  </a:lnTo>
                  <a:cubicBezTo>
                    <a:pt x="4" y="14"/>
                    <a:pt x="6" y="22"/>
                    <a:pt x="10" y="30"/>
                  </a:cubicBezTo>
                  <a:lnTo>
                    <a:pt x="10" y="30"/>
                  </a:lnTo>
                  <a:cubicBezTo>
                    <a:pt x="140" y="51"/>
                    <a:pt x="266" y="88"/>
                    <a:pt x="390" y="1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750469">
              <a:off x="8690420" y="688459"/>
              <a:ext cx="137050" cy="53534"/>
            </a:xfrm>
            <a:custGeom>
              <a:avLst/>
              <a:gdLst/>
              <a:ahLst/>
              <a:cxnLst/>
              <a:rect l="l" t="t" r="r" b="b"/>
              <a:pathLst>
                <a:path w="281" h="109" extrusionOk="0">
                  <a:moveTo>
                    <a:pt x="277" y="108"/>
                  </a:moveTo>
                  <a:lnTo>
                    <a:pt x="277" y="108"/>
                  </a:lnTo>
                  <a:cubicBezTo>
                    <a:pt x="278" y="101"/>
                    <a:pt x="279" y="94"/>
                    <a:pt x="280" y="89"/>
                  </a:cubicBezTo>
                  <a:lnTo>
                    <a:pt x="280" y="89"/>
                  </a:lnTo>
                  <a:cubicBezTo>
                    <a:pt x="188" y="56"/>
                    <a:pt x="94" y="25"/>
                    <a:pt x="0" y="0"/>
                  </a:cubicBezTo>
                  <a:lnTo>
                    <a:pt x="0" y="0"/>
                  </a:lnTo>
                  <a:cubicBezTo>
                    <a:pt x="1" y="4"/>
                    <a:pt x="3" y="9"/>
                    <a:pt x="4" y="14"/>
                  </a:cubicBezTo>
                  <a:lnTo>
                    <a:pt x="4" y="14"/>
                  </a:lnTo>
                  <a:cubicBezTo>
                    <a:pt x="97" y="41"/>
                    <a:pt x="187" y="74"/>
                    <a:pt x="277" y="10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750473">
              <a:off x="8699363" y="735611"/>
              <a:ext cx="109211" cy="53534"/>
            </a:xfrm>
            <a:custGeom>
              <a:avLst/>
              <a:gdLst/>
              <a:ahLst/>
              <a:cxnLst/>
              <a:rect l="l" t="t" r="r" b="b"/>
              <a:pathLst>
                <a:path w="227" h="112" extrusionOk="0">
                  <a:moveTo>
                    <a:pt x="222" y="111"/>
                  </a:moveTo>
                  <a:lnTo>
                    <a:pt x="222" y="111"/>
                  </a:lnTo>
                  <a:cubicBezTo>
                    <a:pt x="224" y="101"/>
                    <a:pt x="225" y="91"/>
                    <a:pt x="226" y="82"/>
                  </a:cubicBezTo>
                  <a:lnTo>
                    <a:pt x="226" y="82"/>
                  </a:lnTo>
                  <a:cubicBezTo>
                    <a:pt x="152" y="53"/>
                    <a:pt x="76" y="24"/>
                    <a:pt x="0" y="0"/>
                  </a:cubicBezTo>
                  <a:lnTo>
                    <a:pt x="0" y="0"/>
                  </a:lnTo>
                  <a:cubicBezTo>
                    <a:pt x="6" y="14"/>
                    <a:pt x="11" y="28"/>
                    <a:pt x="16" y="42"/>
                  </a:cubicBezTo>
                  <a:lnTo>
                    <a:pt x="16" y="42"/>
                  </a:lnTo>
                  <a:cubicBezTo>
                    <a:pt x="85" y="63"/>
                    <a:pt x="154" y="86"/>
                    <a:pt x="222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750477">
              <a:off x="8714943" y="813470"/>
              <a:ext cx="70666" cy="29980"/>
            </a:xfrm>
            <a:custGeom>
              <a:avLst/>
              <a:gdLst/>
              <a:ahLst/>
              <a:cxnLst/>
              <a:rect l="l" t="t" r="r" b="b"/>
              <a:pathLst>
                <a:path w="146" h="62" extrusionOk="0">
                  <a:moveTo>
                    <a:pt x="144" y="61"/>
                  </a:moveTo>
                  <a:lnTo>
                    <a:pt x="144" y="61"/>
                  </a:lnTo>
                  <a:cubicBezTo>
                    <a:pt x="144" y="59"/>
                    <a:pt x="144" y="56"/>
                    <a:pt x="145" y="54"/>
                  </a:cubicBezTo>
                  <a:lnTo>
                    <a:pt x="145" y="50"/>
                  </a:lnTo>
                  <a:lnTo>
                    <a:pt x="145" y="50"/>
                  </a:lnTo>
                  <a:cubicBezTo>
                    <a:pt x="98" y="32"/>
                    <a:pt x="49" y="14"/>
                    <a:pt x="0" y="0"/>
                  </a:cubicBezTo>
                  <a:lnTo>
                    <a:pt x="0" y="0"/>
                  </a:lnTo>
                  <a:cubicBezTo>
                    <a:pt x="2" y="5"/>
                    <a:pt x="5" y="10"/>
                    <a:pt x="6" y="16"/>
                  </a:cubicBezTo>
                  <a:lnTo>
                    <a:pt x="6" y="16"/>
                  </a:lnTo>
                  <a:cubicBezTo>
                    <a:pt x="53" y="29"/>
                    <a:pt x="98" y="45"/>
                    <a:pt x="144" y="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750471">
              <a:off x="8680546" y="630263"/>
              <a:ext cx="164887" cy="64242"/>
            </a:xfrm>
            <a:custGeom>
              <a:avLst/>
              <a:gdLst/>
              <a:ahLst/>
              <a:cxnLst/>
              <a:rect l="l" t="t" r="r" b="b"/>
              <a:pathLst>
                <a:path w="340" h="132" extrusionOk="0">
                  <a:moveTo>
                    <a:pt x="334" y="131"/>
                  </a:moveTo>
                  <a:lnTo>
                    <a:pt x="334" y="131"/>
                  </a:lnTo>
                  <a:cubicBezTo>
                    <a:pt x="336" y="120"/>
                    <a:pt x="338" y="109"/>
                    <a:pt x="339" y="98"/>
                  </a:cubicBezTo>
                  <a:lnTo>
                    <a:pt x="339" y="98"/>
                  </a:lnTo>
                  <a:cubicBezTo>
                    <a:pt x="228" y="56"/>
                    <a:pt x="115" y="21"/>
                    <a:pt x="0" y="0"/>
                  </a:cubicBezTo>
                  <a:lnTo>
                    <a:pt x="0" y="0"/>
                  </a:lnTo>
                  <a:cubicBezTo>
                    <a:pt x="3" y="11"/>
                    <a:pt x="7" y="21"/>
                    <a:pt x="11" y="32"/>
                  </a:cubicBezTo>
                  <a:lnTo>
                    <a:pt x="11" y="32"/>
                  </a:lnTo>
                  <a:cubicBezTo>
                    <a:pt x="121" y="60"/>
                    <a:pt x="227" y="93"/>
                    <a:pt x="334" y="13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13225" y="3211475"/>
            <a:ext cx="2856900" cy="6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4"/>
          <p:cNvGrpSpPr/>
          <p:nvPr/>
        </p:nvGrpSpPr>
        <p:grpSpPr>
          <a:xfrm>
            <a:off x="6369173" y="-595368"/>
            <a:ext cx="3355478" cy="3749952"/>
            <a:chOff x="6369173" y="-595368"/>
            <a:chExt cx="3355478" cy="3749952"/>
          </a:xfrm>
        </p:grpSpPr>
        <p:grpSp>
          <p:nvGrpSpPr>
            <p:cNvPr id="670" name="Google Shape;670;p24"/>
            <p:cNvGrpSpPr/>
            <p:nvPr/>
          </p:nvGrpSpPr>
          <p:grpSpPr>
            <a:xfrm rot="1568875">
              <a:off x="6564487" y="-357216"/>
              <a:ext cx="1360005" cy="1202235"/>
              <a:chOff x="864430" y="-209525"/>
              <a:chExt cx="1118173" cy="988457"/>
            </a:xfrm>
          </p:grpSpPr>
          <p:sp>
            <p:nvSpPr>
              <p:cNvPr id="671" name="Google Shape;671;p24"/>
              <p:cNvSpPr/>
              <p:nvPr/>
            </p:nvSpPr>
            <p:spPr>
              <a:xfrm>
                <a:off x="864430" y="-209525"/>
                <a:ext cx="1118173" cy="98845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680" extrusionOk="0">
                    <a:moveTo>
                      <a:pt x="1778" y="770"/>
                    </a:moveTo>
                    <a:lnTo>
                      <a:pt x="1778" y="770"/>
                    </a:lnTo>
                    <a:cubicBezTo>
                      <a:pt x="1799" y="764"/>
                      <a:pt x="1810" y="735"/>
                      <a:pt x="1797" y="718"/>
                    </a:cubicBezTo>
                    <a:lnTo>
                      <a:pt x="1797" y="718"/>
                    </a:lnTo>
                    <a:cubicBezTo>
                      <a:pt x="1858" y="692"/>
                      <a:pt x="1890" y="615"/>
                      <a:pt x="1868" y="553"/>
                    </a:cubicBezTo>
                    <a:lnTo>
                      <a:pt x="1868" y="553"/>
                    </a:lnTo>
                    <a:cubicBezTo>
                      <a:pt x="1856" y="516"/>
                      <a:pt x="1824" y="487"/>
                      <a:pt x="1787" y="474"/>
                    </a:cubicBezTo>
                    <a:lnTo>
                      <a:pt x="1787" y="474"/>
                    </a:lnTo>
                    <a:cubicBezTo>
                      <a:pt x="1791" y="470"/>
                      <a:pt x="1794" y="466"/>
                      <a:pt x="1798" y="461"/>
                    </a:cubicBezTo>
                    <a:lnTo>
                      <a:pt x="1798" y="461"/>
                    </a:lnTo>
                    <a:cubicBezTo>
                      <a:pt x="1816" y="430"/>
                      <a:pt x="1799" y="387"/>
                      <a:pt x="1769" y="368"/>
                    </a:cubicBezTo>
                    <a:lnTo>
                      <a:pt x="1769" y="368"/>
                    </a:lnTo>
                    <a:cubicBezTo>
                      <a:pt x="1739" y="349"/>
                      <a:pt x="1699" y="350"/>
                      <a:pt x="1666" y="364"/>
                    </a:cubicBezTo>
                    <a:lnTo>
                      <a:pt x="1666" y="364"/>
                    </a:lnTo>
                    <a:cubicBezTo>
                      <a:pt x="1603" y="303"/>
                      <a:pt x="1495" y="298"/>
                      <a:pt x="1426" y="352"/>
                    </a:cubicBezTo>
                    <a:lnTo>
                      <a:pt x="1426" y="352"/>
                    </a:lnTo>
                    <a:cubicBezTo>
                      <a:pt x="1444" y="328"/>
                      <a:pt x="1464" y="302"/>
                      <a:pt x="1471" y="273"/>
                    </a:cubicBezTo>
                    <a:lnTo>
                      <a:pt x="1471" y="273"/>
                    </a:lnTo>
                    <a:cubicBezTo>
                      <a:pt x="1480" y="243"/>
                      <a:pt x="1474" y="208"/>
                      <a:pt x="1449" y="189"/>
                    </a:cubicBezTo>
                    <a:lnTo>
                      <a:pt x="1449" y="189"/>
                    </a:lnTo>
                    <a:cubicBezTo>
                      <a:pt x="1436" y="179"/>
                      <a:pt x="1416" y="178"/>
                      <a:pt x="1400" y="183"/>
                    </a:cubicBezTo>
                    <a:lnTo>
                      <a:pt x="1400" y="183"/>
                    </a:lnTo>
                    <a:cubicBezTo>
                      <a:pt x="1416" y="155"/>
                      <a:pt x="1413" y="118"/>
                      <a:pt x="1390" y="96"/>
                    </a:cubicBezTo>
                    <a:lnTo>
                      <a:pt x="1390" y="96"/>
                    </a:lnTo>
                    <a:cubicBezTo>
                      <a:pt x="1358" y="64"/>
                      <a:pt x="1297" y="76"/>
                      <a:pt x="1278" y="117"/>
                    </a:cubicBezTo>
                    <a:lnTo>
                      <a:pt x="1278" y="117"/>
                    </a:lnTo>
                    <a:cubicBezTo>
                      <a:pt x="1242" y="34"/>
                      <a:pt x="1125" y="0"/>
                      <a:pt x="1050" y="50"/>
                    </a:cubicBezTo>
                    <a:lnTo>
                      <a:pt x="1050" y="50"/>
                    </a:lnTo>
                    <a:cubicBezTo>
                      <a:pt x="999" y="85"/>
                      <a:pt x="978" y="153"/>
                      <a:pt x="991" y="214"/>
                    </a:cubicBezTo>
                    <a:lnTo>
                      <a:pt x="991" y="214"/>
                    </a:lnTo>
                    <a:cubicBezTo>
                      <a:pt x="977" y="205"/>
                      <a:pt x="962" y="202"/>
                      <a:pt x="947" y="205"/>
                    </a:cubicBezTo>
                    <a:lnTo>
                      <a:pt x="947" y="205"/>
                    </a:lnTo>
                    <a:cubicBezTo>
                      <a:pt x="902" y="216"/>
                      <a:pt x="881" y="278"/>
                      <a:pt x="909" y="313"/>
                    </a:cubicBezTo>
                    <a:lnTo>
                      <a:pt x="909" y="313"/>
                    </a:lnTo>
                    <a:cubicBezTo>
                      <a:pt x="892" y="292"/>
                      <a:pt x="867" y="274"/>
                      <a:pt x="840" y="273"/>
                    </a:cubicBezTo>
                    <a:lnTo>
                      <a:pt x="840" y="273"/>
                    </a:lnTo>
                    <a:cubicBezTo>
                      <a:pt x="816" y="272"/>
                      <a:pt x="791" y="287"/>
                      <a:pt x="786" y="308"/>
                    </a:cubicBezTo>
                    <a:lnTo>
                      <a:pt x="786" y="308"/>
                    </a:lnTo>
                    <a:cubicBezTo>
                      <a:pt x="739" y="284"/>
                      <a:pt x="685" y="272"/>
                      <a:pt x="632" y="279"/>
                    </a:cubicBezTo>
                    <a:lnTo>
                      <a:pt x="632" y="279"/>
                    </a:lnTo>
                    <a:cubicBezTo>
                      <a:pt x="628" y="237"/>
                      <a:pt x="583" y="209"/>
                      <a:pt x="542" y="211"/>
                    </a:cubicBezTo>
                    <a:lnTo>
                      <a:pt x="542" y="211"/>
                    </a:lnTo>
                    <a:cubicBezTo>
                      <a:pt x="500" y="215"/>
                      <a:pt x="463" y="242"/>
                      <a:pt x="438" y="274"/>
                    </a:cubicBezTo>
                    <a:lnTo>
                      <a:pt x="438" y="274"/>
                    </a:lnTo>
                    <a:cubicBezTo>
                      <a:pt x="388" y="334"/>
                      <a:pt x="367" y="417"/>
                      <a:pt x="377" y="494"/>
                    </a:cubicBezTo>
                    <a:lnTo>
                      <a:pt x="377" y="494"/>
                    </a:lnTo>
                    <a:cubicBezTo>
                      <a:pt x="373" y="491"/>
                      <a:pt x="370" y="490"/>
                      <a:pt x="367" y="490"/>
                    </a:cubicBezTo>
                    <a:lnTo>
                      <a:pt x="367" y="490"/>
                    </a:lnTo>
                    <a:cubicBezTo>
                      <a:pt x="344" y="488"/>
                      <a:pt x="326" y="505"/>
                      <a:pt x="316" y="524"/>
                    </a:cubicBezTo>
                    <a:lnTo>
                      <a:pt x="316" y="524"/>
                    </a:lnTo>
                    <a:cubicBezTo>
                      <a:pt x="284" y="581"/>
                      <a:pt x="308" y="661"/>
                      <a:pt x="366" y="691"/>
                    </a:cubicBezTo>
                    <a:lnTo>
                      <a:pt x="366" y="691"/>
                    </a:lnTo>
                    <a:cubicBezTo>
                      <a:pt x="329" y="698"/>
                      <a:pt x="301" y="734"/>
                      <a:pt x="303" y="770"/>
                    </a:cubicBezTo>
                    <a:lnTo>
                      <a:pt x="303" y="770"/>
                    </a:lnTo>
                    <a:cubicBezTo>
                      <a:pt x="306" y="796"/>
                      <a:pt x="323" y="818"/>
                      <a:pt x="346" y="830"/>
                    </a:cubicBezTo>
                    <a:lnTo>
                      <a:pt x="346" y="830"/>
                    </a:lnTo>
                    <a:cubicBezTo>
                      <a:pt x="289" y="816"/>
                      <a:pt x="229" y="805"/>
                      <a:pt x="173" y="824"/>
                    </a:cubicBezTo>
                    <a:lnTo>
                      <a:pt x="173" y="824"/>
                    </a:lnTo>
                    <a:cubicBezTo>
                      <a:pt x="118" y="844"/>
                      <a:pt x="77" y="907"/>
                      <a:pt x="88" y="959"/>
                    </a:cubicBezTo>
                    <a:lnTo>
                      <a:pt x="88" y="959"/>
                    </a:lnTo>
                    <a:cubicBezTo>
                      <a:pt x="82" y="957"/>
                      <a:pt x="75" y="956"/>
                      <a:pt x="69" y="957"/>
                    </a:cubicBezTo>
                    <a:lnTo>
                      <a:pt x="69" y="957"/>
                    </a:lnTo>
                    <a:cubicBezTo>
                      <a:pt x="50" y="964"/>
                      <a:pt x="42" y="985"/>
                      <a:pt x="38" y="1003"/>
                    </a:cubicBezTo>
                    <a:lnTo>
                      <a:pt x="38" y="1003"/>
                    </a:lnTo>
                    <a:cubicBezTo>
                      <a:pt x="23" y="1056"/>
                      <a:pt x="25" y="1111"/>
                      <a:pt x="41" y="1162"/>
                    </a:cubicBezTo>
                    <a:lnTo>
                      <a:pt x="41" y="1162"/>
                    </a:lnTo>
                    <a:cubicBezTo>
                      <a:pt x="0" y="1209"/>
                      <a:pt x="0" y="1286"/>
                      <a:pt x="41" y="1332"/>
                    </a:cubicBezTo>
                    <a:lnTo>
                      <a:pt x="41" y="1332"/>
                    </a:lnTo>
                    <a:cubicBezTo>
                      <a:pt x="81" y="1380"/>
                      <a:pt x="157" y="1392"/>
                      <a:pt x="209" y="1358"/>
                    </a:cubicBezTo>
                    <a:lnTo>
                      <a:pt x="209" y="1358"/>
                    </a:lnTo>
                    <a:cubicBezTo>
                      <a:pt x="217" y="1401"/>
                      <a:pt x="262" y="1435"/>
                      <a:pt x="306" y="1433"/>
                    </a:cubicBezTo>
                    <a:lnTo>
                      <a:pt x="306" y="1433"/>
                    </a:lnTo>
                    <a:cubicBezTo>
                      <a:pt x="350" y="1429"/>
                      <a:pt x="389" y="1390"/>
                      <a:pt x="390" y="1345"/>
                    </a:cubicBezTo>
                    <a:lnTo>
                      <a:pt x="390" y="1345"/>
                    </a:lnTo>
                    <a:cubicBezTo>
                      <a:pt x="419" y="1407"/>
                      <a:pt x="488" y="1447"/>
                      <a:pt x="556" y="1443"/>
                    </a:cubicBezTo>
                    <a:lnTo>
                      <a:pt x="556" y="1443"/>
                    </a:lnTo>
                    <a:cubicBezTo>
                      <a:pt x="602" y="1440"/>
                      <a:pt x="646" y="1417"/>
                      <a:pt x="676" y="1381"/>
                    </a:cubicBezTo>
                    <a:lnTo>
                      <a:pt x="676" y="1381"/>
                    </a:lnTo>
                    <a:cubicBezTo>
                      <a:pt x="664" y="1421"/>
                      <a:pt x="669" y="1468"/>
                      <a:pt x="694" y="1502"/>
                    </a:cubicBezTo>
                    <a:lnTo>
                      <a:pt x="694" y="1502"/>
                    </a:lnTo>
                    <a:cubicBezTo>
                      <a:pt x="732" y="1553"/>
                      <a:pt x="810" y="1569"/>
                      <a:pt x="866" y="1539"/>
                    </a:cubicBezTo>
                    <a:lnTo>
                      <a:pt x="866" y="1539"/>
                    </a:lnTo>
                    <a:cubicBezTo>
                      <a:pt x="842" y="1600"/>
                      <a:pt x="901" y="1670"/>
                      <a:pt x="965" y="1674"/>
                    </a:cubicBezTo>
                    <a:lnTo>
                      <a:pt x="965" y="1674"/>
                    </a:lnTo>
                    <a:cubicBezTo>
                      <a:pt x="1030" y="1679"/>
                      <a:pt x="1090" y="1634"/>
                      <a:pt x="1124" y="1579"/>
                    </a:cubicBezTo>
                    <a:lnTo>
                      <a:pt x="1124" y="1579"/>
                    </a:lnTo>
                    <a:cubicBezTo>
                      <a:pt x="1157" y="1523"/>
                      <a:pt x="1168" y="1458"/>
                      <a:pt x="1179" y="1393"/>
                    </a:cubicBezTo>
                    <a:lnTo>
                      <a:pt x="1179" y="1393"/>
                    </a:lnTo>
                    <a:cubicBezTo>
                      <a:pt x="1254" y="1389"/>
                      <a:pt x="1324" y="1336"/>
                      <a:pt x="1352" y="1265"/>
                    </a:cubicBezTo>
                    <a:lnTo>
                      <a:pt x="1352" y="1265"/>
                    </a:lnTo>
                    <a:cubicBezTo>
                      <a:pt x="1413" y="1298"/>
                      <a:pt x="1493" y="1291"/>
                      <a:pt x="1547" y="1246"/>
                    </a:cubicBezTo>
                    <a:lnTo>
                      <a:pt x="1547" y="1246"/>
                    </a:lnTo>
                    <a:cubicBezTo>
                      <a:pt x="1601" y="1203"/>
                      <a:pt x="1626" y="1126"/>
                      <a:pt x="1607" y="1060"/>
                    </a:cubicBezTo>
                    <a:lnTo>
                      <a:pt x="1607" y="1060"/>
                    </a:lnTo>
                    <a:cubicBezTo>
                      <a:pt x="1692" y="1090"/>
                      <a:pt x="1800" y="1068"/>
                      <a:pt x="1849" y="992"/>
                    </a:cubicBezTo>
                    <a:lnTo>
                      <a:pt x="1849" y="992"/>
                    </a:lnTo>
                    <a:cubicBezTo>
                      <a:pt x="1900" y="916"/>
                      <a:pt x="1866" y="793"/>
                      <a:pt x="1778" y="77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1292502" y="26563"/>
                <a:ext cx="31133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39"/>
                      <a:pt x="40" y="50"/>
                      <a:pt x="26" y="50"/>
                    </a:cubicBezTo>
                    <a:lnTo>
                      <a:pt x="26" y="50"/>
                    </a:lnTo>
                    <a:cubicBezTo>
                      <a:pt x="12" y="50"/>
                      <a:pt x="0" y="39"/>
                      <a:pt x="0" y="26"/>
                    </a:cubicBezTo>
                    <a:lnTo>
                      <a:pt x="0" y="26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0" y="11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1279529" y="226331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58" y="76"/>
                      <a:pt x="37" y="76"/>
                    </a:cubicBezTo>
                    <a:lnTo>
                      <a:pt x="37" y="76"/>
                    </a:lnTo>
                    <a:cubicBezTo>
                      <a:pt x="16" y="76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7" y="0"/>
                    </a:cubicBezTo>
                    <a:lnTo>
                      <a:pt x="37" y="0"/>
                    </a:lnTo>
                    <a:cubicBezTo>
                      <a:pt x="58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1352172" y="164066"/>
                <a:ext cx="49292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3" y="42"/>
                    </a:moveTo>
                    <a:lnTo>
                      <a:pt x="83" y="42"/>
                    </a:lnTo>
                    <a:cubicBezTo>
                      <a:pt x="83" y="64"/>
                      <a:pt x="64" y="83"/>
                      <a:pt x="41" y="83"/>
                    </a:cubicBezTo>
                    <a:lnTo>
                      <a:pt x="41" y="83"/>
                    </a:lnTo>
                    <a:cubicBezTo>
                      <a:pt x="19" y="83"/>
                      <a:pt x="0" y="64"/>
                      <a:pt x="0" y="42"/>
                    </a:cubicBezTo>
                    <a:lnTo>
                      <a:pt x="0" y="42"/>
                    </a:lnTo>
                    <a:cubicBezTo>
                      <a:pt x="0" y="19"/>
                      <a:pt x="19" y="0"/>
                      <a:pt x="41" y="0"/>
                    </a:cubicBezTo>
                    <a:lnTo>
                      <a:pt x="41" y="0"/>
                    </a:lnTo>
                    <a:cubicBezTo>
                      <a:pt x="64" y="0"/>
                      <a:pt x="83" y="19"/>
                      <a:pt x="83" y="4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1352172" y="239302"/>
                <a:ext cx="31133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2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40"/>
                      <a:pt x="39" y="51"/>
                      <a:pt x="26" y="51"/>
                    </a:cubicBezTo>
                    <a:lnTo>
                      <a:pt x="26" y="51"/>
                    </a:lnTo>
                    <a:cubicBezTo>
                      <a:pt x="12" y="51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0" y="12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1422221" y="208169"/>
                <a:ext cx="83020" cy="8302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2" extrusionOk="0">
                    <a:moveTo>
                      <a:pt x="140" y="70"/>
                    </a:moveTo>
                    <a:lnTo>
                      <a:pt x="140" y="70"/>
                    </a:lnTo>
                    <a:cubicBezTo>
                      <a:pt x="140" y="109"/>
                      <a:pt x="108" y="141"/>
                      <a:pt x="70" y="141"/>
                    </a:cubicBezTo>
                    <a:lnTo>
                      <a:pt x="70" y="141"/>
                    </a:lnTo>
                    <a:cubicBezTo>
                      <a:pt x="31" y="141"/>
                      <a:pt x="0" y="109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1" y="0"/>
                      <a:pt x="70" y="0"/>
                    </a:cubicBezTo>
                    <a:lnTo>
                      <a:pt x="70" y="0"/>
                    </a:lnTo>
                    <a:cubicBezTo>
                      <a:pt x="108" y="0"/>
                      <a:pt x="140" y="31"/>
                      <a:pt x="140" y="7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1365145" y="291189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7"/>
                    </a:moveTo>
                    <a:lnTo>
                      <a:pt x="76" y="37"/>
                    </a:lnTo>
                    <a:cubicBezTo>
                      <a:pt x="76" y="58"/>
                      <a:pt x="59" y="76"/>
                      <a:pt x="39" y="76"/>
                    </a:cubicBezTo>
                    <a:lnTo>
                      <a:pt x="39" y="76"/>
                    </a:lnTo>
                    <a:cubicBezTo>
                      <a:pt x="18" y="76"/>
                      <a:pt x="0" y="58"/>
                      <a:pt x="0" y="37"/>
                    </a:cubicBezTo>
                    <a:lnTo>
                      <a:pt x="0" y="37"/>
                    </a:lnTo>
                    <a:cubicBezTo>
                      <a:pt x="0" y="16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59" y="0"/>
                      <a:pt x="76" y="16"/>
                      <a:pt x="76" y="3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1235426" y="319728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7" y="47"/>
                      <a:pt x="23" y="47"/>
                    </a:cubicBezTo>
                    <a:lnTo>
                      <a:pt x="23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7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1191321" y="236708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0" y="62"/>
                    </a:cubicBezTo>
                    <a:lnTo>
                      <a:pt x="30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30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1274341" y="101800"/>
                <a:ext cx="4410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6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60" y="75"/>
                      <a:pt x="39" y="75"/>
                    </a:cubicBezTo>
                    <a:lnTo>
                      <a:pt x="39" y="75"/>
                    </a:lnTo>
                    <a:cubicBezTo>
                      <a:pt x="18" y="75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60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1157595" y="296378"/>
                <a:ext cx="31132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24"/>
                    </a:moveTo>
                    <a:lnTo>
                      <a:pt x="51" y="24"/>
                    </a:lnTo>
                    <a:cubicBezTo>
                      <a:pt x="51" y="38"/>
                      <a:pt x="39" y="50"/>
                      <a:pt x="26" y="50"/>
                    </a:cubicBezTo>
                    <a:lnTo>
                      <a:pt x="26" y="50"/>
                    </a:lnTo>
                    <a:cubicBezTo>
                      <a:pt x="11" y="50"/>
                      <a:pt x="0" y="38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1" y="11"/>
                      <a:pt x="51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1458542" y="140715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4"/>
                    </a:moveTo>
                    <a:lnTo>
                      <a:pt x="47" y="24"/>
                    </a:lnTo>
                    <a:cubicBezTo>
                      <a:pt x="47" y="36"/>
                      <a:pt x="36" y="47"/>
                      <a:pt x="23" y="47"/>
                    </a:cubicBezTo>
                    <a:lnTo>
                      <a:pt x="23" y="47"/>
                    </a:lnTo>
                    <a:cubicBezTo>
                      <a:pt x="10" y="47"/>
                      <a:pt x="0" y="36"/>
                      <a:pt x="0" y="24"/>
                    </a:cubicBezTo>
                    <a:lnTo>
                      <a:pt x="0" y="24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1175755" y="164066"/>
                <a:ext cx="70047" cy="7004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60"/>
                    </a:moveTo>
                    <a:lnTo>
                      <a:pt x="119" y="60"/>
                    </a:lnTo>
                    <a:cubicBezTo>
                      <a:pt x="119" y="92"/>
                      <a:pt x="92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60"/>
                    </a:cubicBezTo>
                    <a:lnTo>
                      <a:pt x="0" y="60"/>
                    </a:lnTo>
                    <a:cubicBezTo>
                      <a:pt x="0" y="27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2" y="0"/>
                      <a:pt x="119" y="27"/>
                      <a:pt x="119" y="6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1461136" y="322322"/>
                <a:ext cx="15566" cy="18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30" extrusionOk="0">
                    <a:moveTo>
                      <a:pt x="27" y="15"/>
                    </a:moveTo>
                    <a:lnTo>
                      <a:pt x="27" y="15"/>
                    </a:lnTo>
                    <a:cubicBezTo>
                      <a:pt x="27" y="23"/>
                      <a:pt x="22" y="29"/>
                      <a:pt x="13" y="29"/>
                    </a:cubicBezTo>
                    <a:lnTo>
                      <a:pt x="13" y="29"/>
                    </a:lnTo>
                    <a:cubicBezTo>
                      <a:pt x="5" y="29"/>
                      <a:pt x="0" y="23"/>
                      <a:pt x="0" y="15"/>
                    </a:cubicBezTo>
                    <a:lnTo>
                      <a:pt x="0" y="15"/>
                    </a:lnTo>
                    <a:cubicBezTo>
                      <a:pt x="0" y="7"/>
                      <a:pt x="5" y="0"/>
                      <a:pt x="13" y="0"/>
                    </a:cubicBezTo>
                    <a:lnTo>
                      <a:pt x="13" y="0"/>
                    </a:lnTo>
                    <a:cubicBezTo>
                      <a:pt x="22" y="0"/>
                      <a:pt x="27" y="7"/>
                      <a:pt x="27" y="1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1222453" y="369021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6" y="46"/>
                      <a:pt x="23" y="46"/>
                    </a:cubicBezTo>
                    <a:lnTo>
                      <a:pt x="23" y="46"/>
                    </a:lnTo>
                    <a:cubicBezTo>
                      <a:pt x="11" y="46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1536373" y="200387"/>
                <a:ext cx="23348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40" y="20"/>
                    </a:moveTo>
                    <a:lnTo>
                      <a:pt x="40" y="20"/>
                    </a:lnTo>
                    <a:cubicBezTo>
                      <a:pt x="40" y="30"/>
                      <a:pt x="31" y="40"/>
                      <a:pt x="20" y="40"/>
                    </a:cubicBezTo>
                    <a:lnTo>
                      <a:pt x="20" y="40"/>
                    </a:lnTo>
                    <a:cubicBezTo>
                      <a:pt x="9" y="40"/>
                      <a:pt x="0" y="30"/>
                      <a:pt x="0" y="20"/>
                    </a:cubicBezTo>
                    <a:lnTo>
                      <a:pt x="0" y="20"/>
                    </a:lnTo>
                    <a:cubicBezTo>
                      <a:pt x="0" y="8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40" y="8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1352172" y="26563"/>
                <a:ext cx="38915" cy="3891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6" extrusionOk="0">
                    <a:moveTo>
                      <a:pt x="66" y="32"/>
                    </a:moveTo>
                    <a:lnTo>
                      <a:pt x="66" y="32"/>
                    </a:lnTo>
                    <a:cubicBezTo>
                      <a:pt x="66" y="50"/>
                      <a:pt x="50" y="65"/>
                      <a:pt x="33" y="65"/>
                    </a:cubicBezTo>
                    <a:lnTo>
                      <a:pt x="33" y="65"/>
                    </a:lnTo>
                    <a:cubicBezTo>
                      <a:pt x="14" y="65"/>
                      <a:pt x="0" y="50"/>
                      <a:pt x="0" y="32"/>
                    </a:cubicBezTo>
                    <a:lnTo>
                      <a:pt x="0" y="32"/>
                    </a:lnTo>
                    <a:cubicBezTo>
                      <a:pt x="0" y="15"/>
                      <a:pt x="14" y="0"/>
                      <a:pt x="33" y="0"/>
                    </a:cubicBezTo>
                    <a:lnTo>
                      <a:pt x="33" y="0"/>
                    </a:lnTo>
                    <a:cubicBezTo>
                      <a:pt x="50" y="0"/>
                      <a:pt x="66" y="15"/>
                      <a:pt x="66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1196510" y="34347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70"/>
                      <a:pt x="70" y="91"/>
                      <a:pt x="45" y="91"/>
                    </a:cubicBezTo>
                    <a:lnTo>
                      <a:pt x="45" y="91"/>
                    </a:lnTo>
                    <a:cubicBezTo>
                      <a:pt x="20" y="91"/>
                      <a:pt x="0" y="70"/>
                      <a:pt x="0" y="46"/>
                    </a:cubicBezTo>
                    <a:lnTo>
                      <a:pt x="0" y="46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45" y="0"/>
                    </a:lnTo>
                    <a:cubicBezTo>
                      <a:pt x="70" y="0"/>
                      <a:pt x="90" y="21"/>
                      <a:pt x="90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1142029" y="109583"/>
                <a:ext cx="33726" cy="33726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7" y="29"/>
                    </a:moveTo>
                    <a:lnTo>
                      <a:pt x="57" y="29"/>
                    </a:lnTo>
                    <a:cubicBezTo>
                      <a:pt x="57" y="44"/>
                      <a:pt x="44" y="57"/>
                      <a:pt x="28" y="57"/>
                    </a:cubicBezTo>
                    <a:lnTo>
                      <a:pt x="28" y="57"/>
                    </a:lnTo>
                    <a:cubicBezTo>
                      <a:pt x="12" y="57"/>
                      <a:pt x="0" y="44"/>
                      <a:pt x="0" y="29"/>
                    </a:cubicBezTo>
                    <a:lnTo>
                      <a:pt x="0" y="29"/>
                    </a:lnTo>
                    <a:cubicBezTo>
                      <a:pt x="0" y="13"/>
                      <a:pt x="12" y="0"/>
                      <a:pt x="28" y="0"/>
                    </a:cubicBezTo>
                    <a:lnTo>
                      <a:pt x="28" y="0"/>
                    </a:lnTo>
                    <a:cubicBezTo>
                      <a:pt x="44" y="0"/>
                      <a:pt x="57" y="13"/>
                      <a:pt x="57" y="2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1339201" y="109583"/>
                <a:ext cx="33726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6" h="55" extrusionOk="0">
                    <a:moveTo>
                      <a:pt x="55" y="27"/>
                    </a:moveTo>
                    <a:lnTo>
                      <a:pt x="55" y="27"/>
                    </a:lnTo>
                    <a:cubicBezTo>
                      <a:pt x="55" y="42"/>
                      <a:pt x="42" y="54"/>
                      <a:pt x="28" y="54"/>
                    </a:cubicBezTo>
                    <a:lnTo>
                      <a:pt x="28" y="54"/>
                    </a:lnTo>
                    <a:cubicBezTo>
                      <a:pt x="13" y="54"/>
                      <a:pt x="0" y="42"/>
                      <a:pt x="0" y="27"/>
                    </a:cubicBezTo>
                    <a:lnTo>
                      <a:pt x="0" y="27"/>
                    </a:lnTo>
                    <a:cubicBezTo>
                      <a:pt x="0" y="11"/>
                      <a:pt x="13" y="0"/>
                      <a:pt x="28" y="0"/>
                    </a:cubicBezTo>
                    <a:lnTo>
                      <a:pt x="28" y="0"/>
                    </a:lnTo>
                    <a:cubicBezTo>
                      <a:pt x="42" y="0"/>
                      <a:pt x="55" y="11"/>
                      <a:pt x="55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1271747" y="293784"/>
                <a:ext cx="67454" cy="6745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113" y="56"/>
                    </a:moveTo>
                    <a:lnTo>
                      <a:pt x="113" y="56"/>
                    </a:lnTo>
                    <a:cubicBezTo>
                      <a:pt x="113" y="87"/>
                      <a:pt x="88" y="112"/>
                      <a:pt x="56" y="112"/>
                    </a:cubicBezTo>
                    <a:lnTo>
                      <a:pt x="56" y="112"/>
                    </a:lnTo>
                    <a:cubicBezTo>
                      <a:pt x="26" y="112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5"/>
                      <a:pt x="26" y="0"/>
                      <a:pt x="56" y="0"/>
                    </a:cubicBezTo>
                    <a:lnTo>
                      <a:pt x="56" y="0"/>
                    </a:lnTo>
                    <a:cubicBezTo>
                      <a:pt x="88" y="0"/>
                      <a:pt x="113" y="25"/>
                      <a:pt x="113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1513023" y="143310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1" y="62"/>
                    </a:cubicBezTo>
                    <a:lnTo>
                      <a:pt x="31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1" y="0"/>
                    </a:cubicBezTo>
                    <a:lnTo>
                      <a:pt x="31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1204293" y="304162"/>
                <a:ext cx="25944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44" y="23"/>
                    </a:moveTo>
                    <a:lnTo>
                      <a:pt x="44" y="23"/>
                    </a:lnTo>
                    <a:cubicBezTo>
                      <a:pt x="44" y="34"/>
                      <a:pt x="34" y="44"/>
                      <a:pt x="22" y="44"/>
                    </a:cubicBezTo>
                    <a:lnTo>
                      <a:pt x="22" y="44"/>
                    </a:lnTo>
                    <a:cubicBezTo>
                      <a:pt x="10" y="44"/>
                      <a:pt x="0" y="34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0" y="0"/>
                      <a:pt x="22" y="0"/>
                    </a:cubicBezTo>
                    <a:lnTo>
                      <a:pt x="22" y="0"/>
                    </a:lnTo>
                    <a:cubicBezTo>
                      <a:pt x="34" y="0"/>
                      <a:pt x="44" y="11"/>
                      <a:pt x="44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1398871" y="62884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4" h="94" extrusionOk="0">
                    <a:moveTo>
                      <a:pt x="93" y="47"/>
                    </a:moveTo>
                    <a:lnTo>
                      <a:pt x="93" y="47"/>
                    </a:lnTo>
                    <a:cubicBezTo>
                      <a:pt x="93" y="72"/>
                      <a:pt x="72" y="93"/>
                      <a:pt x="46" y="93"/>
                    </a:cubicBezTo>
                    <a:lnTo>
                      <a:pt x="46" y="93"/>
                    </a:lnTo>
                    <a:cubicBezTo>
                      <a:pt x="21" y="93"/>
                      <a:pt x="0" y="72"/>
                      <a:pt x="0" y="47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6" y="0"/>
                    </a:cubicBezTo>
                    <a:lnTo>
                      <a:pt x="46" y="0"/>
                    </a:lnTo>
                    <a:cubicBezTo>
                      <a:pt x="72" y="0"/>
                      <a:pt x="93" y="21"/>
                      <a:pt x="93" y="4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24"/>
            <p:cNvGrpSpPr/>
            <p:nvPr/>
          </p:nvGrpSpPr>
          <p:grpSpPr>
            <a:xfrm rot="6074494">
              <a:off x="8322545" y="1769371"/>
              <a:ext cx="1359961" cy="1202196"/>
              <a:chOff x="864430" y="-209525"/>
              <a:chExt cx="1118173" cy="988457"/>
            </a:xfrm>
          </p:grpSpPr>
          <p:sp>
            <p:nvSpPr>
              <p:cNvPr id="696" name="Google Shape;696;p24"/>
              <p:cNvSpPr/>
              <p:nvPr/>
            </p:nvSpPr>
            <p:spPr>
              <a:xfrm>
                <a:off x="864430" y="-209525"/>
                <a:ext cx="1118173" cy="98845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680" extrusionOk="0">
                    <a:moveTo>
                      <a:pt x="1778" y="770"/>
                    </a:moveTo>
                    <a:lnTo>
                      <a:pt x="1778" y="770"/>
                    </a:lnTo>
                    <a:cubicBezTo>
                      <a:pt x="1799" y="764"/>
                      <a:pt x="1810" y="735"/>
                      <a:pt x="1797" y="718"/>
                    </a:cubicBezTo>
                    <a:lnTo>
                      <a:pt x="1797" y="718"/>
                    </a:lnTo>
                    <a:cubicBezTo>
                      <a:pt x="1858" y="692"/>
                      <a:pt x="1890" y="615"/>
                      <a:pt x="1868" y="553"/>
                    </a:cubicBezTo>
                    <a:lnTo>
                      <a:pt x="1868" y="553"/>
                    </a:lnTo>
                    <a:cubicBezTo>
                      <a:pt x="1856" y="516"/>
                      <a:pt x="1824" y="487"/>
                      <a:pt x="1787" y="474"/>
                    </a:cubicBezTo>
                    <a:lnTo>
                      <a:pt x="1787" y="474"/>
                    </a:lnTo>
                    <a:cubicBezTo>
                      <a:pt x="1791" y="470"/>
                      <a:pt x="1794" y="466"/>
                      <a:pt x="1798" y="461"/>
                    </a:cubicBezTo>
                    <a:lnTo>
                      <a:pt x="1798" y="461"/>
                    </a:lnTo>
                    <a:cubicBezTo>
                      <a:pt x="1816" y="430"/>
                      <a:pt x="1799" y="387"/>
                      <a:pt x="1769" y="368"/>
                    </a:cubicBezTo>
                    <a:lnTo>
                      <a:pt x="1769" y="368"/>
                    </a:lnTo>
                    <a:cubicBezTo>
                      <a:pt x="1739" y="349"/>
                      <a:pt x="1699" y="350"/>
                      <a:pt x="1666" y="364"/>
                    </a:cubicBezTo>
                    <a:lnTo>
                      <a:pt x="1666" y="364"/>
                    </a:lnTo>
                    <a:cubicBezTo>
                      <a:pt x="1603" y="303"/>
                      <a:pt x="1495" y="298"/>
                      <a:pt x="1426" y="352"/>
                    </a:cubicBezTo>
                    <a:lnTo>
                      <a:pt x="1426" y="352"/>
                    </a:lnTo>
                    <a:cubicBezTo>
                      <a:pt x="1444" y="328"/>
                      <a:pt x="1464" y="302"/>
                      <a:pt x="1471" y="273"/>
                    </a:cubicBezTo>
                    <a:lnTo>
                      <a:pt x="1471" y="273"/>
                    </a:lnTo>
                    <a:cubicBezTo>
                      <a:pt x="1480" y="243"/>
                      <a:pt x="1474" y="208"/>
                      <a:pt x="1449" y="189"/>
                    </a:cubicBezTo>
                    <a:lnTo>
                      <a:pt x="1449" y="189"/>
                    </a:lnTo>
                    <a:cubicBezTo>
                      <a:pt x="1436" y="179"/>
                      <a:pt x="1416" y="178"/>
                      <a:pt x="1400" y="183"/>
                    </a:cubicBezTo>
                    <a:lnTo>
                      <a:pt x="1400" y="183"/>
                    </a:lnTo>
                    <a:cubicBezTo>
                      <a:pt x="1416" y="155"/>
                      <a:pt x="1413" y="118"/>
                      <a:pt x="1390" y="96"/>
                    </a:cubicBezTo>
                    <a:lnTo>
                      <a:pt x="1390" y="96"/>
                    </a:lnTo>
                    <a:cubicBezTo>
                      <a:pt x="1358" y="64"/>
                      <a:pt x="1297" y="76"/>
                      <a:pt x="1278" y="117"/>
                    </a:cubicBezTo>
                    <a:lnTo>
                      <a:pt x="1278" y="117"/>
                    </a:lnTo>
                    <a:cubicBezTo>
                      <a:pt x="1242" y="34"/>
                      <a:pt x="1125" y="0"/>
                      <a:pt x="1050" y="50"/>
                    </a:cubicBezTo>
                    <a:lnTo>
                      <a:pt x="1050" y="50"/>
                    </a:lnTo>
                    <a:cubicBezTo>
                      <a:pt x="999" y="85"/>
                      <a:pt x="978" y="153"/>
                      <a:pt x="991" y="214"/>
                    </a:cubicBezTo>
                    <a:lnTo>
                      <a:pt x="991" y="214"/>
                    </a:lnTo>
                    <a:cubicBezTo>
                      <a:pt x="977" y="205"/>
                      <a:pt x="962" y="202"/>
                      <a:pt x="947" y="205"/>
                    </a:cubicBezTo>
                    <a:lnTo>
                      <a:pt x="947" y="205"/>
                    </a:lnTo>
                    <a:cubicBezTo>
                      <a:pt x="902" y="216"/>
                      <a:pt x="881" y="278"/>
                      <a:pt x="909" y="313"/>
                    </a:cubicBezTo>
                    <a:lnTo>
                      <a:pt x="909" y="313"/>
                    </a:lnTo>
                    <a:cubicBezTo>
                      <a:pt x="892" y="292"/>
                      <a:pt x="867" y="274"/>
                      <a:pt x="840" y="273"/>
                    </a:cubicBezTo>
                    <a:lnTo>
                      <a:pt x="840" y="273"/>
                    </a:lnTo>
                    <a:cubicBezTo>
                      <a:pt x="816" y="272"/>
                      <a:pt x="791" y="287"/>
                      <a:pt x="786" y="308"/>
                    </a:cubicBezTo>
                    <a:lnTo>
                      <a:pt x="786" y="308"/>
                    </a:lnTo>
                    <a:cubicBezTo>
                      <a:pt x="739" y="284"/>
                      <a:pt x="685" y="272"/>
                      <a:pt x="632" y="279"/>
                    </a:cubicBezTo>
                    <a:lnTo>
                      <a:pt x="632" y="279"/>
                    </a:lnTo>
                    <a:cubicBezTo>
                      <a:pt x="628" y="237"/>
                      <a:pt x="583" y="209"/>
                      <a:pt x="542" y="211"/>
                    </a:cubicBezTo>
                    <a:lnTo>
                      <a:pt x="542" y="211"/>
                    </a:lnTo>
                    <a:cubicBezTo>
                      <a:pt x="500" y="215"/>
                      <a:pt x="463" y="242"/>
                      <a:pt x="438" y="274"/>
                    </a:cubicBezTo>
                    <a:lnTo>
                      <a:pt x="438" y="274"/>
                    </a:lnTo>
                    <a:cubicBezTo>
                      <a:pt x="388" y="334"/>
                      <a:pt x="367" y="417"/>
                      <a:pt x="377" y="494"/>
                    </a:cubicBezTo>
                    <a:lnTo>
                      <a:pt x="377" y="494"/>
                    </a:lnTo>
                    <a:cubicBezTo>
                      <a:pt x="373" y="491"/>
                      <a:pt x="370" y="490"/>
                      <a:pt x="367" y="490"/>
                    </a:cubicBezTo>
                    <a:lnTo>
                      <a:pt x="367" y="490"/>
                    </a:lnTo>
                    <a:cubicBezTo>
                      <a:pt x="344" y="488"/>
                      <a:pt x="326" y="505"/>
                      <a:pt x="316" y="524"/>
                    </a:cubicBezTo>
                    <a:lnTo>
                      <a:pt x="316" y="524"/>
                    </a:lnTo>
                    <a:cubicBezTo>
                      <a:pt x="284" y="581"/>
                      <a:pt x="308" y="661"/>
                      <a:pt x="366" y="691"/>
                    </a:cubicBezTo>
                    <a:lnTo>
                      <a:pt x="366" y="691"/>
                    </a:lnTo>
                    <a:cubicBezTo>
                      <a:pt x="329" y="698"/>
                      <a:pt x="301" y="734"/>
                      <a:pt x="303" y="770"/>
                    </a:cubicBezTo>
                    <a:lnTo>
                      <a:pt x="303" y="770"/>
                    </a:lnTo>
                    <a:cubicBezTo>
                      <a:pt x="306" y="796"/>
                      <a:pt x="323" y="818"/>
                      <a:pt x="346" y="830"/>
                    </a:cubicBezTo>
                    <a:lnTo>
                      <a:pt x="346" y="830"/>
                    </a:lnTo>
                    <a:cubicBezTo>
                      <a:pt x="289" y="816"/>
                      <a:pt x="229" y="805"/>
                      <a:pt x="173" y="824"/>
                    </a:cubicBezTo>
                    <a:lnTo>
                      <a:pt x="173" y="824"/>
                    </a:lnTo>
                    <a:cubicBezTo>
                      <a:pt x="118" y="844"/>
                      <a:pt x="77" y="907"/>
                      <a:pt x="88" y="959"/>
                    </a:cubicBezTo>
                    <a:lnTo>
                      <a:pt x="88" y="959"/>
                    </a:lnTo>
                    <a:cubicBezTo>
                      <a:pt x="82" y="957"/>
                      <a:pt x="75" y="956"/>
                      <a:pt x="69" y="957"/>
                    </a:cubicBezTo>
                    <a:lnTo>
                      <a:pt x="69" y="957"/>
                    </a:lnTo>
                    <a:cubicBezTo>
                      <a:pt x="50" y="964"/>
                      <a:pt x="42" y="985"/>
                      <a:pt x="38" y="1003"/>
                    </a:cubicBezTo>
                    <a:lnTo>
                      <a:pt x="38" y="1003"/>
                    </a:lnTo>
                    <a:cubicBezTo>
                      <a:pt x="23" y="1056"/>
                      <a:pt x="25" y="1111"/>
                      <a:pt x="41" y="1162"/>
                    </a:cubicBezTo>
                    <a:lnTo>
                      <a:pt x="41" y="1162"/>
                    </a:lnTo>
                    <a:cubicBezTo>
                      <a:pt x="0" y="1209"/>
                      <a:pt x="0" y="1286"/>
                      <a:pt x="41" y="1332"/>
                    </a:cubicBezTo>
                    <a:lnTo>
                      <a:pt x="41" y="1332"/>
                    </a:lnTo>
                    <a:cubicBezTo>
                      <a:pt x="81" y="1380"/>
                      <a:pt x="157" y="1392"/>
                      <a:pt x="209" y="1358"/>
                    </a:cubicBezTo>
                    <a:lnTo>
                      <a:pt x="209" y="1358"/>
                    </a:lnTo>
                    <a:cubicBezTo>
                      <a:pt x="217" y="1401"/>
                      <a:pt x="262" y="1435"/>
                      <a:pt x="306" y="1433"/>
                    </a:cubicBezTo>
                    <a:lnTo>
                      <a:pt x="306" y="1433"/>
                    </a:lnTo>
                    <a:cubicBezTo>
                      <a:pt x="350" y="1429"/>
                      <a:pt x="389" y="1390"/>
                      <a:pt x="390" y="1345"/>
                    </a:cubicBezTo>
                    <a:lnTo>
                      <a:pt x="390" y="1345"/>
                    </a:lnTo>
                    <a:cubicBezTo>
                      <a:pt x="419" y="1407"/>
                      <a:pt x="488" y="1447"/>
                      <a:pt x="556" y="1443"/>
                    </a:cubicBezTo>
                    <a:lnTo>
                      <a:pt x="556" y="1443"/>
                    </a:lnTo>
                    <a:cubicBezTo>
                      <a:pt x="602" y="1440"/>
                      <a:pt x="646" y="1417"/>
                      <a:pt x="676" y="1381"/>
                    </a:cubicBezTo>
                    <a:lnTo>
                      <a:pt x="676" y="1381"/>
                    </a:lnTo>
                    <a:cubicBezTo>
                      <a:pt x="664" y="1421"/>
                      <a:pt x="669" y="1468"/>
                      <a:pt x="694" y="1502"/>
                    </a:cubicBezTo>
                    <a:lnTo>
                      <a:pt x="694" y="1502"/>
                    </a:lnTo>
                    <a:cubicBezTo>
                      <a:pt x="732" y="1553"/>
                      <a:pt x="810" y="1569"/>
                      <a:pt x="866" y="1539"/>
                    </a:cubicBezTo>
                    <a:lnTo>
                      <a:pt x="866" y="1539"/>
                    </a:lnTo>
                    <a:cubicBezTo>
                      <a:pt x="842" y="1600"/>
                      <a:pt x="901" y="1670"/>
                      <a:pt x="965" y="1674"/>
                    </a:cubicBezTo>
                    <a:lnTo>
                      <a:pt x="965" y="1674"/>
                    </a:lnTo>
                    <a:cubicBezTo>
                      <a:pt x="1030" y="1679"/>
                      <a:pt x="1090" y="1634"/>
                      <a:pt x="1124" y="1579"/>
                    </a:cubicBezTo>
                    <a:lnTo>
                      <a:pt x="1124" y="1579"/>
                    </a:lnTo>
                    <a:cubicBezTo>
                      <a:pt x="1157" y="1523"/>
                      <a:pt x="1168" y="1458"/>
                      <a:pt x="1179" y="1393"/>
                    </a:cubicBezTo>
                    <a:lnTo>
                      <a:pt x="1179" y="1393"/>
                    </a:lnTo>
                    <a:cubicBezTo>
                      <a:pt x="1254" y="1389"/>
                      <a:pt x="1324" y="1336"/>
                      <a:pt x="1352" y="1265"/>
                    </a:cubicBezTo>
                    <a:lnTo>
                      <a:pt x="1352" y="1265"/>
                    </a:lnTo>
                    <a:cubicBezTo>
                      <a:pt x="1413" y="1298"/>
                      <a:pt x="1493" y="1291"/>
                      <a:pt x="1547" y="1246"/>
                    </a:cubicBezTo>
                    <a:lnTo>
                      <a:pt x="1547" y="1246"/>
                    </a:lnTo>
                    <a:cubicBezTo>
                      <a:pt x="1601" y="1203"/>
                      <a:pt x="1626" y="1126"/>
                      <a:pt x="1607" y="1060"/>
                    </a:cubicBezTo>
                    <a:lnTo>
                      <a:pt x="1607" y="1060"/>
                    </a:lnTo>
                    <a:cubicBezTo>
                      <a:pt x="1692" y="1090"/>
                      <a:pt x="1800" y="1068"/>
                      <a:pt x="1849" y="992"/>
                    </a:cubicBezTo>
                    <a:lnTo>
                      <a:pt x="1849" y="992"/>
                    </a:lnTo>
                    <a:cubicBezTo>
                      <a:pt x="1900" y="916"/>
                      <a:pt x="1866" y="793"/>
                      <a:pt x="1778" y="77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1292502" y="26563"/>
                <a:ext cx="31133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39"/>
                      <a:pt x="40" y="50"/>
                      <a:pt x="26" y="50"/>
                    </a:cubicBezTo>
                    <a:lnTo>
                      <a:pt x="26" y="50"/>
                    </a:lnTo>
                    <a:cubicBezTo>
                      <a:pt x="12" y="50"/>
                      <a:pt x="0" y="39"/>
                      <a:pt x="0" y="26"/>
                    </a:cubicBezTo>
                    <a:lnTo>
                      <a:pt x="0" y="26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0" y="11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1279529" y="226331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58" y="76"/>
                      <a:pt x="37" y="76"/>
                    </a:cubicBezTo>
                    <a:lnTo>
                      <a:pt x="37" y="76"/>
                    </a:lnTo>
                    <a:cubicBezTo>
                      <a:pt x="16" y="76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7" y="0"/>
                    </a:cubicBezTo>
                    <a:lnTo>
                      <a:pt x="37" y="0"/>
                    </a:lnTo>
                    <a:cubicBezTo>
                      <a:pt x="58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1352172" y="164066"/>
                <a:ext cx="49292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3" y="42"/>
                    </a:moveTo>
                    <a:lnTo>
                      <a:pt x="83" y="42"/>
                    </a:lnTo>
                    <a:cubicBezTo>
                      <a:pt x="83" y="64"/>
                      <a:pt x="64" y="83"/>
                      <a:pt x="41" y="83"/>
                    </a:cubicBezTo>
                    <a:lnTo>
                      <a:pt x="41" y="83"/>
                    </a:lnTo>
                    <a:cubicBezTo>
                      <a:pt x="19" y="83"/>
                      <a:pt x="0" y="64"/>
                      <a:pt x="0" y="42"/>
                    </a:cubicBezTo>
                    <a:lnTo>
                      <a:pt x="0" y="42"/>
                    </a:lnTo>
                    <a:cubicBezTo>
                      <a:pt x="0" y="19"/>
                      <a:pt x="19" y="0"/>
                      <a:pt x="41" y="0"/>
                    </a:cubicBezTo>
                    <a:lnTo>
                      <a:pt x="41" y="0"/>
                    </a:lnTo>
                    <a:cubicBezTo>
                      <a:pt x="64" y="0"/>
                      <a:pt x="83" y="19"/>
                      <a:pt x="83" y="4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1352172" y="239302"/>
                <a:ext cx="31133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2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40"/>
                      <a:pt x="39" y="51"/>
                      <a:pt x="26" y="51"/>
                    </a:cubicBezTo>
                    <a:lnTo>
                      <a:pt x="26" y="51"/>
                    </a:lnTo>
                    <a:cubicBezTo>
                      <a:pt x="12" y="51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0" y="12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1422221" y="208169"/>
                <a:ext cx="83020" cy="8302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2" extrusionOk="0">
                    <a:moveTo>
                      <a:pt x="140" y="70"/>
                    </a:moveTo>
                    <a:lnTo>
                      <a:pt x="140" y="70"/>
                    </a:lnTo>
                    <a:cubicBezTo>
                      <a:pt x="140" y="109"/>
                      <a:pt x="108" y="141"/>
                      <a:pt x="70" y="141"/>
                    </a:cubicBezTo>
                    <a:lnTo>
                      <a:pt x="70" y="141"/>
                    </a:lnTo>
                    <a:cubicBezTo>
                      <a:pt x="31" y="141"/>
                      <a:pt x="0" y="109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1" y="0"/>
                      <a:pt x="70" y="0"/>
                    </a:cubicBezTo>
                    <a:lnTo>
                      <a:pt x="70" y="0"/>
                    </a:lnTo>
                    <a:cubicBezTo>
                      <a:pt x="108" y="0"/>
                      <a:pt x="140" y="31"/>
                      <a:pt x="140" y="7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1365145" y="291189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7"/>
                    </a:moveTo>
                    <a:lnTo>
                      <a:pt x="76" y="37"/>
                    </a:lnTo>
                    <a:cubicBezTo>
                      <a:pt x="76" y="58"/>
                      <a:pt x="59" y="76"/>
                      <a:pt x="39" y="76"/>
                    </a:cubicBezTo>
                    <a:lnTo>
                      <a:pt x="39" y="76"/>
                    </a:lnTo>
                    <a:cubicBezTo>
                      <a:pt x="18" y="76"/>
                      <a:pt x="0" y="58"/>
                      <a:pt x="0" y="37"/>
                    </a:cubicBezTo>
                    <a:lnTo>
                      <a:pt x="0" y="37"/>
                    </a:lnTo>
                    <a:cubicBezTo>
                      <a:pt x="0" y="16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59" y="0"/>
                      <a:pt x="76" y="16"/>
                      <a:pt x="76" y="3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1235426" y="319728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7" y="47"/>
                      <a:pt x="23" y="47"/>
                    </a:cubicBezTo>
                    <a:lnTo>
                      <a:pt x="23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7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1191321" y="236708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0" y="62"/>
                    </a:cubicBezTo>
                    <a:lnTo>
                      <a:pt x="30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30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24"/>
              <p:cNvSpPr/>
              <p:nvPr/>
            </p:nvSpPr>
            <p:spPr>
              <a:xfrm>
                <a:off x="1274341" y="101800"/>
                <a:ext cx="4410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6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60" y="75"/>
                      <a:pt x="39" y="75"/>
                    </a:cubicBezTo>
                    <a:lnTo>
                      <a:pt x="39" y="75"/>
                    </a:lnTo>
                    <a:cubicBezTo>
                      <a:pt x="18" y="75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60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1157595" y="296378"/>
                <a:ext cx="31132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24"/>
                    </a:moveTo>
                    <a:lnTo>
                      <a:pt x="51" y="24"/>
                    </a:lnTo>
                    <a:cubicBezTo>
                      <a:pt x="51" y="38"/>
                      <a:pt x="39" y="50"/>
                      <a:pt x="26" y="50"/>
                    </a:cubicBezTo>
                    <a:lnTo>
                      <a:pt x="26" y="50"/>
                    </a:lnTo>
                    <a:cubicBezTo>
                      <a:pt x="11" y="50"/>
                      <a:pt x="0" y="38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1" y="11"/>
                      <a:pt x="51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1458542" y="140715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4"/>
                    </a:moveTo>
                    <a:lnTo>
                      <a:pt x="47" y="24"/>
                    </a:lnTo>
                    <a:cubicBezTo>
                      <a:pt x="47" y="36"/>
                      <a:pt x="36" y="47"/>
                      <a:pt x="23" y="47"/>
                    </a:cubicBezTo>
                    <a:lnTo>
                      <a:pt x="23" y="47"/>
                    </a:lnTo>
                    <a:cubicBezTo>
                      <a:pt x="10" y="47"/>
                      <a:pt x="0" y="36"/>
                      <a:pt x="0" y="24"/>
                    </a:cubicBezTo>
                    <a:lnTo>
                      <a:pt x="0" y="24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1175755" y="164066"/>
                <a:ext cx="70047" cy="7004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60"/>
                    </a:moveTo>
                    <a:lnTo>
                      <a:pt x="119" y="60"/>
                    </a:lnTo>
                    <a:cubicBezTo>
                      <a:pt x="119" y="92"/>
                      <a:pt x="92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60"/>
                    </a:cubicBezTo>
                    <a:lnTo>
                      <a:pt x="0" y="60"/>
                    </a:lnTo>
                    <a:cubicBezTo>
                      <a:pt x="0" y="27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2" y="0"/>
                      <a:pt x="119" y="27"/>
                      <a:pt x="119" y="6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1461136" y="322322"/>
                <a:ext cx="15566" cy="18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30" extrusionOk="0">
                    <a:moveTo>
                      <a:pt x="27" y="15"/>
                    </a:moveTo>
                    <a:lnTo>
                      <a:pt x="27" y="15"/>
                    </a:lnTo>
                    <a:cubicBezTo>
                      <a:pt x="27" y="23"/>
                      <a:pt x="22" y="29"/>
                      <a:pt x="13" y="29"/>
                    </a:cubicBezTo>
                    <a:lnTo>
                      <a:pt x="13" y="29"/>
                    </a:lnTo>
                    <a:cubicBezTo>
                      <a:pt x="5" y="29"/>
                      <a:pt x="0" y="23"/>
                      <a:pt x="0" y="15"/>
                    </a:cubicBezTo>
                    <a:lnTo>
                      <a:pt x="0" y="15"/>
                    </a:lnTo>
                    <a:cubicBezTo>
                      <a:pt x="0" y="7"/>
                      <a:pt x="5" y="0"/>
                      <a:pt x="13" y="0"/>
                    </a:cubicBezTo>
                    <a:lnTo>
                      <a:pt x="13" y="0"/>
                    </a:lnTo>
                    <a:cubicBezTo>
                      <a:pt x="22" y="0"/>
                      <a:pt x="27" y="7"/>
                      <a:pt x="27" y="1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1222453" y="369021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6" y="46"/>
                      <a:pt x="23" y="46"/>
                    </a:cubicBezTo>
                    <a:lnTo>
                      <a:pt x="23" y="46"/>
                    </a:lnTo>
                    <a:cubicBezTo>
                      <a:pt x="11" y="46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1536373" y="200387"/>
                <a:ext cx="23348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40" y="20"/>
                    </a:moveTo>
                    <a:lnTo>
                      <a:pt x="40" y="20"/>
                    </a:lnTo>
                    <a:cubicBezTo>
                      <a:pt x="40" y="30"/>
                      <a:pt x="31" y="40"/>
                      <a:pt x="20" y="40"/>
                    </a:cubicBezTo>
                    <a:lnTo>
                      <a:pt x="20" y="40"/>
                    </a:lnTo>
                    <a:cubicBezTo>
                      <a:pt x="9" y="40"/>
                      <a:pt x="0" y="30"/>
                      <a:pt x="0" y="20"/>
                    </a:cubicBezTo>
                    <a:lnTo>
                      <a:pt x="0" y="20"/>
                    </a:lnTo>
                    <a:cubicBezTo>
                      <a:pt x="0" y="8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40" y="8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1352172" y="26563"/>
                <a:ext cx="38915" cy="3891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6" extrusionOk="0">
                    <a:moveTo>
                      <a:pt x="66" y="32"/>
                    </a:moveTo>
                    <a:lnTo>
                      <a:pt x="66" y="32"/>
                    </a:lnTo>
                    <a:cubicBezTo>
                      <a:pt x="66" y="50"/>
                      <a:pt x="50" y="65"/>
                      <a:pt x="33" y="65"/>
                    </a:cubicBezTo>
                    <a:lnTo>
                      <a:pt x="33" y="65"/>
                    </a:lnTo>
                    <a:cubicBezTo>
                      <a:pt x="14" y="65"/>
                      <a:pt x="0" y="50"/>
                      <a:pt x="0" y="32"/>
                    </a:cubicBezTo>
                    <a:lnTo>
                      <a:pt x="0" y="32"/>
                    </a:lnTo>
                    <a:cubicBezTo>
                      <a:pt x="0" y="15"/>
                      <a:pt x="14" y="0"/>
                      <a:pt x="33" y="0"/>
                    </a:cubicBezTo>
                    <a:lnTo>
                      <a:pt x="33" y="0"/>
                    </a:lnTo>
                    <a:cubicBezTo>
                      <a:pt x="50" y="0"/>
                      <a:pt x="66" y="15"/>
                      <a:pt x="66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1196510" y="34347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70"/>
                      <a:pt x="70" y="91"/>
                      <a:pt x="45" y="91"/>
                    </a:cubicBezTo>
                    <a:lnTo>
                      <a:pt x="45" y="91"/>
                    </a:lnTo>
                    <a:cubicBezTo>
                      <a:pt x="20" y="91"/>
                      <a:pt x="0" y="70"/>
                      <a:pt x="0" y="46"/>
                    </a:cubicBezTo>
                    <a:lnTo>
                      <a:pt x="0" y="46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45" y="0"/>
                    </a:lnTo>
                    <a:cubicBezTo>
                      <a:pt x="70" y="0"/>
                      <a:pt x="90" y="21"/>
                      <a:pt x="90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1142029" y="109583"/>
                <a:ext cx="33726" cy="33726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7" y="29"/>
                    </a:moveTo>
                    <a:lnTo>
                      <a:pt x="57" y="29"/>
                    </a:lnTo>
                    <a:cubicBezTo>
                      <a:pt x="57" y="44"/>
                      <a:pt x="44" y="57"/>
                      <a:pt x="28" y="57"/>
                    </a:cubicBezTo>
                    <a:lnTo>
                      <a:pt x="28" y="57"/>
                    </a:lnTo>
                    <a:cubicBezTo>
                      <a:pt x="12" y="57"/>
                      <a:pt x="0" y="44"/>
                      <a:pt x="0" y="29"/>
                    </a:cubicBezTo>
                    <a:lnTo>
                      <a:pt x="0" y="29"/>
                    </a:lnTo>
                    <a:cubicBezTo>
                      <a:pt x="0" y="13"/>
                      <a:pt x="12" y="0"/>
                      <a:pt x="28" y="0"/>
                    </a:cubicBezTo>
                    <a:lnTo>
                      <a:pt x="28" y="0"/>
                    </a:lnTo>
                    <a:cubicBezTo>
                      <a:pt x="44" y="0"/>
                      <a:pt x="57" y="13"/>
                      <a:pt x="57" y="2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1339201" y="109583"/>
                <a:ext cx="33726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6" h="55" extrusionOk="0">
                    <a:moveTo>
                      <a:pt x="55" y="27"/>
                    </a:moveTo>
                    <a:lnTo>
                      <a:pt x="55" y="27"/>
                    </a:lnTo>
                    <a:cubicBezTo>
                      <a:pt x="55" y="42"/>
                      <a:pt x="42" y="54"/>
                      <a:pt x="28" y="54"/>
                    </a:cubicBezTo>
                    <a:lnTo>
                      <a:pt x="28" y="54"/>
                    </a:lnTo>
                    <a:cubicBezTo>
                      <a:pt x="13" y="54"/>
                      <a:pt x="0" y="42"/>
                      <a:pt x="0" y="27"/>
                    </a:cubicBezTo>
                    <a:lnTo>
                      <a:pt x="0" y="27"/>
                    </a:lnTo>
                    <a:cubicBezTo>
                      <a:pt x="0" y="11"/>
                      <a:pt x="13" y="0"/>
                      <a:pt x="28" y="0"/>
                    </a:cubicBezTo>
                    <a:lnTo>
                      <a:pt x="28" y="0"/>
                    </a:lnTo>
                    <a:cubicBezTo>
                      <a:pt x="42" y="0"/>
                      <a:pt x="55" y="11"/>
                      <a:pt x="55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1271747" y="293784"/>
                <a:ext cx="67454" cy="6745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113" y="56"/>
                    </a:moveTo>
                    <a:lnTo>
                      <a:pt x="113" y="56"/>
                    </a:lnTo>
                    <a:cubicBezTo>
                      <a:pt x="113" y="87"/>
                      <a:pt x="88" y="112"/>
                      <a:pt x="56" y="112"/>
                    </a:cubicBezTo>
                    <a:lnTo>
                      <a:pt x="56" y="112"/>
                    </a:lnTo>
                    <a:cubicBezTo>
                      <a:pt x="26" y="112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5"/>
                      <a:pt x="26" y="0"/>
                      <a:pt x="56" y="0"/>
                    </a:cubicBezTo>
                    <a:lnTo>
                      <a:pt x="56" y="0"/>
                    </a:lnTo>
                    <a:cubicBezTo>
                      <a:pt x="88" y="0"/>
                      <a:pt x="113" y="25"/>
                      <a:pt x="113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1513023" y="143310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1" y="62"/>
                    </a:cubicBezTo>
                    <a:lnTo>
                      <a:pt x="31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1" y="0"/>
                    </a:cubicBezTo>
                    <a:lnTo>
                      <a:pt x="31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1204293" y="304162"/>
                <a:ext cx="25944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44" y="23"/>
                    </a:moveTo>
                    <a:lnTo>
                      <a:pt x="44" y="23"/>
                    </a:lnTo>
                    <a:cubicBezTo>
                      <a:pt x="44" y="34"/>
                      <a:pt x="34" y="44"/>
                      <a:pt x="22" y="44"/>
                    </a:cubicBezTo>
                    <a:lnTo>
                      <a:pt x="22" y="44"/>
                    </a:lnTo>
                    <a:cubicBezTo>
                      <a:pt x="10" y="44"/>
                      <a:pt x="0" y="34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0" y="0"/>
                      <a:pt x="22" y="0"/>
                    </a:cubicBezTo>
                    <a:lnTo>
                      <a:pt x="22" y="0"/>
                    </a:lnTo>
                    <a:cubicBezTo>
                      <a:pt x="34" y="0"/>
                      <a:pt x="44" y="11"/>
                      <a:pt x="44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1398871" y="62884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4" h="94" extrusionOk="0">
                    <a:moveTo>
                      <a:pt x="93" y="47"/>
                    </a:moveTo>
                    <a:lnTo>
                      <a:pt x="93" y="47"/>
                    </a:lnTo>
                    <a:cubicBezTo>
                      <a:pt x="93" y="72"/>
                      <a:pt x="72" y="93"/>
                      <a:pt x="46" y="93"/>
                    </a:cubicBezTo>
                    <a:lnTo>
                      <a:pt x="46" y="93"/>
                    </a:lnTo>
                    <a:cubicBezTo>
                      <a:pt x="21" y="93"/>
                      <a:pt x="0" y="72"/>
                      <a:pt x="0" y="47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6" y="0"/>
                    </a:cubicBezTo>
                    <a:lnTo>
                      <a:pt x="46" y="0"/>
                    </a:lnTo>
                    <a:cubicBezTo>
                      <a:pt x="72" y="0"/>
                      <a:pt x="93" y="21"/>
                      <a:pt x="93" y="4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0" name="Google Shape;720;p24"/>
          <p:cNvGrpSpPr/>
          <p:nvPr/>
        </p:nvGrpSpPr>
        <p:grpSpPr>
          <a:xfrm rot="-241193">
            <a:off x="7295466" y="-105683"/>
            <a:ext cx="1852799" cy="1687209"/>
            <a:chOff x="7420198" y="-410013"/>
            <a:chExt cx="1852873" cy="1687276"/>
          </a:xfrm>
        </p:grpSpPr>
        <p:sp>
          <p:nvSpPr>
            <p:cNvPr id="721" name="Google Shape;721;p24"/>
            <p:cNvSpPr/>
            <p:nvPr/>
          </p:nvSpPr>
          <p:spPr>
            <a:xfrm>
              <a:off x="7420198" y="-410013"/>
              <a:ext cx="1852873" cy="1480870"/>
            </a:xfrm>
            <a:custGeom>
              <a:avLst/>
              <a:gdLst/>
              <a:ahLst/>
              <a:cxnLst/>
              <a:rect l="l" t="t" r="r" b="b"/>
              <a:pathLst>
                <a:path w="3405" h="2723" extrusionOk="0">
                  <a:moveTo>
                    <a:pt x="3401" y="2722"/>
                  </a:moveTo>
                  <a:lnTo>
                    <a:pt x="3401" y="2722"/>
                  </a:lnTo>
                  <a:cubicBezTo>
                    <a:pt x="1720" y="2447"/>
                    <a:pt x="323" y="1329"/>
                    <a:pt x="0" y="3"/>
                  </a:cubicBezTo>
                  <a:lnTo>
                    <a:pt x="15" y="0"/>
                  </a:lnTo>
                  <a:lnTo>
                    <a:pt x="15" y="0"/>
                  </a:lnTo>
                  <a:cubicBezTo>
                    <a:pt x="335" y="1320"/>
                    <a:pt x="1728" y="2432"/>
                    <a:pt x="3404" y="2708"/>
                  </a:cubicBezTo>
                  <a:lnTo>
                    <a:pt x="3401" y="272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8161826" y="595631"/>
              <a:ext cx="244808" cy="506423"/>
            </a:xfrm>
            <a:custGeom>
              <a:avLst/>
              <a:gdLst/>
              <a:ahLst/>
              <a:cxnLst/>
              <a:rect l="l" t="t" r="r" b="b"/>
              <a:pathLst>
                <a:path w="451" h="932" extrusionOk="0">
                  <a:moveTo>
                    <a:pt x="217" y="931"/>
                  </a:moveTo>
                  <a:lnTo>
                    <a:pt x="217" y="931"/>
                  </a:lnTo>
                  <a:cubicBezTo>
                    <a:pt x="270" y="699"/>
                    <a:pt x="348" y="474"/>
                    <a:pt x="450" y="259"/>
                  </a:cubicBezTo>
                  <a:lnTo>
                    <a:pt x="450" y="259"/>
                  </a:lnTo>
                  <a:cubicBezTo>
                    <a:pt x="288" y="195"/>
                    <a:pt x="136" y="108"/>
                    <a:pt x="0" y="0"/>
                  </a:cubicBezTo>
                  <a:lnTo>
                    <a:pt x="0" y="0"/>
                  </a:lnTo>
                  <a:cubicBezTo>
                    <a:pt x="27" y="319"/>
                    <a:pt x="100" y="633"/>
                    <a:pt x="217" y="93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8205027" y="638833"/>
              <a:ext cx="33601" cy="252011"/>
            </a:xfrm>
            <a:custGeom>
              <a:avLst/>
              <a:gdLst/>
              <a:ahLst/>
              <a:cxnLst/>
              <a:rect l="l" t="t" r="r" b="b"/>
              <a:pathLst>
                <a:path w="61" h="464" extrusionOk="0">
                  <a:moveTo>
                    <a:pt x="9" y="463"/>
                  </a:moveTo>
                  <a:lnTo>
                    <a:pt x="9" y="463"/>
                  </a:lnTo>
                  <a:cubicBezTo>
                    <a:pt x="24" y="316"/>
                    <a:pt x="42" y="170"/>
                    <a:pt x="60" y="24"/>
                  </a:cubicBezTo>
                  <a:lnTo>
                    <a:pt x="60" y="24"/>
                  </a:lnTo>
                  <a:cubicBezTo>
                    <a:pt x="47" y="16"/>
                    <a:pt x="36" y="8"/>
                    <a:pt x="24" y="0"/>
                  </a:cubicBezTo>
                  <a:lnTo>
                    <a:pt x="24" y="0"/>
                  </a:lnTo>
                  <a:cubicBezTo>
                    <a:pt x="15" y="139"/>
                    <a:pt x="9" y="277"/>
                    <a:pt x="0" y="416"/>
                  </a:cubicBezTo>
                  <a:lnTo>
                    <a:pt x="0" y="416"/>
                  </a:lnTo>
                  <a:cubicBezTo>
                    <a:pt x="1" y="421"/>
                    <a:pt x="1" y="426"/>
                    <a:pt x="1" y="430"/>
                  </a:cubicBezTo>
                  <a:lnTo>
                    <a:pt x="1" y="430"/>
                  </a:lnTo>
                  <a:cubicBezTo>
                    <a:pt x="4" y="442"/>
                    <a:pt x="6" y="453"/>
                    <a:pt x="9" y="46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358633" y="722836"/>
              <a:ext cx="26400" cy="124805"/>
            </a:xfrm>
            <a:custGeom>
              <a:avLst/>
              <a:gdLst/>
              <a:ahLst/>
              <a:cxnLst/>
              <a:rect l="l" t="t" r="r" b="b"/>
              <a:pathLst>
                <a:path w="48" h="230" extrusionOk="0">
                  <a:moveTo>
                    <a:pt x="47" y="11"/>
                  </a:moveTo>
                  <a:lnTo>
                    <a:pt x="47" y="11"/>
                  </a:lnTo>
                  <a:cubicBezTo>
                    <a:pt x="40" y="7"/>
                    <a:pt x="31" y="4"/>
                    <a:pt x="23" y="0"/>
                  </a:cubicBezTo>
                  <a:lnTo>
                    <a:pt x="23" y="0"/>
                  </a:lnTo>
                  <a:cubicBezTo>
                    <a:pt x="16" y="76"/>
                    <a:pt x="8" y="153"/>
                    <a:pt x="0" y="229"/>
                  </a:cubicBezTo>
                  <a:lnTo>
                    <a:pt x="0" y="229"/>
                  </a:lnTo>
                  <a:cubicBezTo>
                    <a:pt x="15" y="191"/>
                    <a:pt x="30" y="156"/>
                    <a:pt x="45" y="119"/>
                  </a:cubicBezTo>
                  <a:lnTo>
                    <a:pt x="45" y="119"/>
                  </a:lnTo>
                  <a:cubicBezTo>
                    <a:pt x="45" y="83"/>
                    <a:pt x="46" y="47"/>
                    <a:pt x="47" y="1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8267430" y="691636"/>
              <a:ext cx="67203" cy="412818"/>
            </a:xfrm>
            <a:custGeom>
              <a:avLst/>
              <a:gdLst/>
              <a:ahLst/>
              <a:cxnLst/>
              <a:rect l="l" t="t" r="r" b="b"/>
              <a:pathLst>
                <a:path w="123" h="758" extrusionOk="0">
                  <a:moveTo>
                    <a:pt x="122" y="25"/>
                  </a:moveTo>
                  <a:lnTo>
                    <a:pt x="122" y="25"/>
                  </a:lnTo>
                  <a:cubicBezTo>
                    <a:pt x="105" y="17"/>
                    <a:pt x="89" y="9"/>
                    <a:pt x="74" y="0"/>
                  </a:cubicBezTo>
                  <a:lnTo>
                    <a:pt x="74" y="0"/>
                  </a:lnTo>
                  <a:cubicBezTo>
                    <a:pt x="58" y="232"/>
                    <a:pt x="21" y="462"/>
                    <a:pt x="0" y="694"/>
                  </a:cubicBezTo>
                  <a:lnTo>
                    <a:pt x="0" y="694"/>
                  </a:lnTo>
                  <a:cubicBezTo>
                    <a:pt x="6" y="715"/>
                    <a:pt x="14" y="736"/>
                    <a:pt x="23" y="757"/>
                  </a:cubicBezTo>
                  <a:lnTo>
                    <a:pt x="23" y="757"/>
                  </a:lnTo>
                  <a:cubicBezTo>
                    <a:pt x="35" y="700"/>
                    <a:pt x="51" y="644"/>
                    <a:pt x="66" y="589"/>
                  </a:cubicBezTo>
                  <a:lnTo>
                    <a:pt x="66" y="589"/>
                  </a:lnTo>
                  <a:cubicBezTo>
                    <a:pt x="82" y="401"/>
                    <a:pt x="105" y="214"/>
                    <a:pt x="122" y="2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8651444" y="874043"/>
              <a:ext cx="213608" cy="403219"/>
            </a:xfrm>
            <a:custGeom>
              <a:avLst/>
              <a:gdLst/>
              <a:ahLst/>
              <a:cxnLst/>
              <a:rect l="l" t="t" r="r" b="b"/>
              <a:pathLst>
                <a:path w="393" h="742" extrusionOk="0">
                  <a:moveTo>
                    <a:pt x="153" y="741"/>
                  </a:moveTo>
                  <a:lnTo>
                    <a:pt x="153" y="741"/>
                  </a:lnTo>
                  <a:cubicBezTo>
                    <a:pt x="200" y="539"/>
                    <a:pt x="297" y="351"/>
                    <a:pt x="392" y="166"/>
                  </a:cubicBezTo>
                  <a:lnTo>
                    <a:pt x="392" y="166"/>
                  </a:lnTo>
                  <a:cubicBezTo>
                    <a:pt x="257" y="124"/>
                    <a:pt x="125" y="68"/>
                    <a:pt x="0" y="0"/>
                  </a:cubicBezTo>
                  <a:lnTo>
                    <a:pt x="0" y="0"/>
                  </a:lnTo>
                  <a:cubicBezTo>
                    <a:pt x="13" y="253"/>
                    <a:pt x="65" y="504"/>
                    <a:pt x="153" y="74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651444" y="874043"/>
              <a:ext cx="60001" cy="64802"/>
            </a:xfrm>
            <a:custGeom>
              <a:avLst/>
              <a:gdLst/>
              <a:ahLst/>
              <a:cxnLst/>
              <a:rect l="l" t="t" r="r" b="b"/>
              <a:pathLst>
                <a:path w="110" h="117" extrusionOk="0">
                  <a:moveTo>
                    <a:pt x="109" y="55"/>
                  </a:moveTo>
                  <a:lnTo>
                    <a:pt x="109" y="55"/>
                  </a:lnTo>
                  <a:cubicBezTo>
                    <a:pt x="73" y="38"/>
                    <a:pt x="37" y="19"/>
                    <a:pt x="0" y="0"/>
                  </a:cubicBezTo>
                  <a:lnTo>
                    <a:pt x="0" y="0"/>
                  </a:lnTo>
                  <a:cubicBezTo>
                    <a:pt x="3" y="39"/>
                    <a:pt x="5" y="77"/>
                    <a:pt x="8" y="116"/>
                  </a:cubicBezTo>
                  <a:lnTo>
                    <a:pt x="8" y="116"/>
                  </a:lnTo>
                  <a:cubicBezTo>
                    <a:pt x="42" y="94"/>
                    <a:pt x="75" y="75"/>
                    <a:pt x="109" y="5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8687446" y="1049250"/>
              <a:ext cx="134405" cy="84003"/>
            </a:xfrm>
            <a:custGeom>
              <a:avLst/>
              <a:gdLst/>
              <a:ahLst/>
              <a:cxnLst/>
              <a:rect l="l" t="t" r="r" b="b"/>
              <a:pathLst>
                <a:path w="249" h="154" extrusionOk="0">
                  <a:moveTo>
                    <a:pt x="240" y="15"/>
                  </a:moveTo>
                  <a:lnTo>
                    <a:pt x="240" y="15"/>
                  </a:lnTo>
                  <a:cubicBezTo>
                    <a:pt x="242" y="10"/>
                    <a:pt x="245" y="5"/>
                    <a:pt x="248" y="0"/>
                  </a:cubicBezTo>
                  <a:lnTo>
                    <a:pt x="248" y="0"/>
                  </a:lnTo>
                  <a:cubicBezTo>
                    <a:pt x="164" y="45"/>
                    <a:pt x="81" y="92"/>
                    <a:pt x="0" y="141"/>
                  </a:cubicBezTo>
                  <a:lnTo>
                    <a:pt x="0" y="141"/>
                  </a:lnTo>
                  <a:cubicBezTo>
                    <a:pt x="1" y="144"/>
                    <a:pt x="2" y="149"/>
                    <a:pt x="3" y="153"/>
                  </a:cubicBezTo>
                  <a:lnTo>
                    <a:pt x="3" y="153"/>
                  </a:lnTo>
                  <a:cubicBezTo>
                    <a:pt x="82" y="108"/>
                    <a:pt x="162" y="63"/>
                    <a:pt x="240" y="1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721048" y="1226858"/>
              <a:ext cx="26400" cy="50402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0" y="28"/>
                  </a:moveTo>
                  <a:lnTo>
                    <a:pt x="0" y="28"/>
                  </a:lnTo>
                  <a:cubicBezTo>
                    <a:pt x="7" y="50"/>
                    <a:pt x="15" y="72"/>
                    <a:pt x="23" y="93"/>
                  </a:cubicBezTo>
                  <a:lnTo>
                    <a:pt x="23" y="93"/>
                  </a:lnTo>
                  <a:cubicBezTo>
                    <a:pt x="30" y="61"/>
                    <a:pt x="38" y="31"/>
                    <a:pt x="49" y="0"/>
                  </a:cubicBezTo>
                  <a:lnTo>
                    <a:pt x="49" y="0"/>
                  </a:lnTo>
                  <a:cubicBezTo>
                    <a:pt x="33" y="9"/>
                    <a:pt x="16" y="18"/>
                    <a:pt x="0" y="2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8699446" y="1118854"/>
              <a:ext cx="91203" cy="84003"/>
            </a:xfrm>
            <a:custGeom>
              <a:avLst/>
              <a:gdLst/>
              <a:ahLst/>
              <a:cxnLst/>
              <a:rect l="l" t="t" r="r" b="b"/>
              <a:pathLst>
                <a:path w="166" h="156" extrusionOk="0">
                  <a:moveTo>
                    <a:pt x="127" y="90"/>
                  </a:moveTo>
                  <a:lnTo>
                    <a:pt x="127" y="90"/>
                  </a:lnTo>
                  <a:cubicBezTo>
                    <a:pt x="139" y="60"/>
                    <a:pt x="150" y="30"/>
                    <a:pt x="165" y="0"/>
                  </a:cubicBezTo>
                  <a:lnTo>
                    <a:pt x="165" y="0"/>
                  </a:lnTo>
                  <a:cubicBezTo>
                    <a:pt x="110" y="32"/>
                    <a:pt x="55" y="63"/>
                    <a:pt x="0" y="94"/>
                  </a:cubicBezTo>
                  <a:lnTo>
                    <a:pt x="0" y="94"/>
                  </a:lnTo>
                  <a:cubicBezTo>
                    <a:pt x="6" y="115"/>
                    <a:pt x="11" y="135"/>
                    <a:pt x="18" y="155"/>
                  </a:cubicBezTo>
                  <a:lnTo>
                    <a:pt x="18" y="155"/>
                  </a:lnTo>
                  <a:cubicBezTo>
                    <a:pt x="55" y="133"/>
                    <a:pt x="91" y="111"/>
                    <a:pt x="127" y="9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8670645" y="958046"/>
              <a:ext cx="194407" cy="127205"/>
            </a:xfrm>
            <a:custGeom>
              <a:avLst/>
              <a:gdLst/>
              <a:ahLst/>
              <a:cxnLst/>
              <a:rect l="l" t="t" r="r" b="b"/>
              <a:pathLst>
                <a:path w="355" h="233" extrusionOk="0">
                  <a:moveTo>
                    <a:pt x="335" y="54"/>
                  </a:moveTo>
                  <a:lnTo>
                    <a:pt x="335" y="54"/>
                  </a:lnTo>
                  <a:cubicBezTo>
                    <a:pt x="341" y="40"/>
                    <a:pt x="347" y="28"/>
                    <a:pt x="354" y="14"/>
                  </a:cubicBezTo>
                  <a:lnTo>
                    <a:pt x="354" y="14"/>
                  </a:lnTo>
                  <a:cubicBezTo>
                    <a:pt x="340" y="10"/>
                    <a:pt x="326" y="5"/>
                    <a:pt x="311" y="0"/>
                  </a:cubicBezTo>
                  <a:lnTo>
                    <a:pt x="311" y="0"/>
                  </a:lnTo>
                  <a:cubicBezTo>
                    <a:pt x="210" y="60"/>
                    <a:pt x="106" y="118"/>
                    <a:pt x="0" y="172"/>
                  </a:cubicBezTo>
                  <a:lnTo>
                    <a:pt x="0" y="172"/>
                  </a:lnTo>
                  <a:cubicBezTo>
                    <a:pt x="4" y="192"/>
                    <a:pt x="8" y="212"/>
                    <a:pt x="11" y="232"/>
                  </a:cubicBezTo>
                  <a:lnTo>
                    <a:pt x="11" y="232"/>
                  </a:lnTo>
                  <a:cubicBezTo>
                    <a:pt x="118" y="170"/>
                    <a:pt x="226" y="112"/>
                    <a:pt x="335" y="5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8661045" y="924445"/>
              <a:ext cx="132004" cy="86404"/>
            </a:xfrm>
            <a:custGeom>
              <a:avLst/>
              <a:gdLst/>
              <a:ahLst/>
              <a:cxnLst/>
              <a:rect l="l" t="t" r="r" b="b"/>
              <a:pathLst>
                <a:path w="243" h="158" extrusionOk="0">
                  <a:moveTo>
                    <a:pt x="242" y="28"/>
                  </a:moveTo>
                  <a:lnTo>
                    <a:pt x="242" y="28"/>
                  </a:lnTo>
                  <a:cubicBezTo>
                    <a:pt x="219" y="19"/>
                    <a:pt x="196" y="10"/>
                    <a:pt x="172" y="0"/>
                  </a:cubicBezTo>
                  <a:lnTo>
                    <a:pt x="172" y="0"/>
                  </a:lnTo>
                  <a:cubicBezTo>
                    <a:pt x="114" y="34"/>
                    <a:pt x="56" y="68"/>
                    <a:pt x="0" y="105"/>
                  </a:cubicBezTo>
                  <a:lnTo>
                    <a:pt x="0" y="105"/>
                  </a:lnTo>
                  <a:cubicBezTo>
                    <a:pt x="2" y="123"/>
                    <a:pt x="5" y="139"/>
                    <a:pt x="8" y="157"/>
                  </a:cubicBezTo>
                  <a:lnTo>
                    <a:pt x="8" y="157"/>
                  </a:lnTo>
                  <a:cubicBezTo>
                    <a:pt x="86" y="116"/>
                    <a:pt x="166" y="72"/>
                    <a:pt x="242" y="2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7818613" y="286017"/>
              <a:ext cx="158406" cy="528022"/>
            </a:xfrm>
            <a:custGeom>
              <a:avLst/>
              <a:gdLst/>
              <a:ahLst/>
              <a:cxnLst/>
              <a:rect l="l" t="t" r="r" b="b"/>
              <a:pathLst>
                <a:path w="292" h="972" extrusionOk="0">
                  <a:moveTo>
                    <a:pt x="276" y="450"/>
                  </a:moveTo>
                  <a:lnTo>
                    <a:pt x="276" y="450"/>
                  </a:lnTo>
                  <a:cubicBezTo>
                    <a:pt x="284" y="397"/>
                    <a:pt x="291" y="341"/>
                    <a:pt x="271" y="292"/>
                  </a:cubicBezTo>
                  <a:lnTo>
                    <a:pt x="271" y="292"/>
                  </a:lnTo>
                  <a:cubicBezTo>
                    <a:pt x="222" y="165"/>
                    <a:pt x="87" y="101"/>
                    <a:pt x="0" y="0"/>
                  </a:cubicBezTo>
                  <a:lnTo>
                    <a:pt x="0" y="0"/>
                  </a:lnTo>
                  <a:cubicBezTo>
                    <a:pt x="7" y="327"/>
                    <a:pt x="58" y="656"/>
                    <a:pt x="152" y="971"/>
                  </a:cubicBezTo>
                  <a:lnTo>
                    <a:pt x="152" y="971"/>
                  </a:lnTo>
                  <a:cubicBezTo>
                    <a:pt x="206" y="801"/>
                    <a:pt x="248" y="627"/>
                    <a:pt x="276" y="45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7818614" y="286017"/>
              <a:ext cx="72003" cy="64802"/>
            </a:xfrm>
            <a:custGeom>
              <a:avLst/>
              <a:gdLst/>
              <a:ahLst/>
              <a:cxnLst/>
              <a:rect l="l" t="t" r="r" b="b"/>
              <a:pathLst>
                <a:path w="131" h="121" extrusionOk="0">
                  <a:moveTo>
                    <a:pt x="130" y="120"/>
                  </a:moveTo>
                  <a:lnTo>
                    <a:pt x="130" y="120"/>
                  </a:lnTo>
                  <a:cubicBezTo>
                    <a:pt x="85" y="81"/>
                    <a:pt x="38" y="44"/>
                    <a:pt x="0" y="0"/>
                  </a:cubicBezTo>
                  <a:lnTo>
                    <a:pt x="0" y="0"/>
                  </a:lnTo>
                  <a:cubicBezTo>
                    <a:pt x="0" y="13"/>
                    <a:pt x="0" y="29"/>
                    <a:pt x="2" y="44"/>
                  </a:cubicBezTo>
                  <a:lnTo>
                    <a:pt x="2" y="44"/>
                  </a:lnTo>
                  <a:cubicBezTo>
                    <a:pt x="45" y="67"/>
                    <a:pt x="88" y="93"/>
                    <a:pt x="130" y="120"/>
                  </a:cubicBezTo>
                </a:path>
              </a:pathLst>
            </a:custGeom>
            <a:solidFill>
              <a:srgbClr val="FC8A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7821013" y="355621"/>
              <a:ext cx="153606" cy="160805"/>
            </a:xfrm>
            <a:custGeom>
              <a:avLst/>
              <a:gdLst/>
              <a:ahLst/>
              <a:cxnLst/>
              <a:rect l="l" t="t" r="r" b="b"/>
              <a:pathLst>
                <a:path w="284" h="297" extrusionOk="0">
                  <a:moveTo>
                    <a:pt x="274" y="296"/>
                  </a:moveTo>
                  <a:lnTo>
                    <a:pt x="274" y="296"/>
                  </a:lnTo>
                  <a:cubicBezTo>
                    <a:pt x="280" y="258"/>
                    <a:pt x="283" y="218"/>
                    <a:pt x="272" y="182"/>
                  </a:cubicBezTo>
                  <a:lnTo>
                    <a:pt x="272" y="182"/>
                  </a:lnTo>
                  <a:cubicBezTo>
                    <a:pt x="185" y="116"/>
                    <a:pt x="95" y="54"/>
                    <a:pt x="0" y="0"/>
                  </a:cubicBezTo>
                  <a:lnTo>
                    <a:pt x="0" y="0"/>
                  </a:lnTo>
                  <a:cubicBezTo>
                    <a:pt x="4" y="60"/>
                    <a:pt x="9" y="118"/>
                    <a:pt x="14" y="177"/>
                  </a:cubicBezTo>
                  <a:lnTo>
                    <a:pt x="14" y="177"/>
                  </a:lnTo>
                  <a:cubicBezTo>
                    <a:pt x="99" y="222"/>
                    <a:pt x="187" y="259"/>
                    <a:pt x="274" y="29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7852215" y="619632"/>
              <a:ext cx="88803" cy="64802"/>
            </a:xfrm>
            <a:custGeom>
              <a:avLst/>
              <a:gdLst/>
              <a:ahLst/>
              <a:cxnLst/>
              <a:rect l="l" t="t" r="r" b="b"/>
              <a:pathLst>
                <a:path w="164" h="120" extrusionOk="0">
                  <a:moveTo>
                    <a:pt x="152" y="119"/>
                  </a:moveTo>
                  <a:lnTo>
                    <a:pt x="152" y="119"/>
                  </a:lnTo>
                  <a:cubicBezTo>
                    <a:pt x="156" y="103"/>
                    <a:pt x="160" y="88"/>
                    <a:pt x="163" y="71"/>
                  </a:cubicBezTo>
                  <a:lnTo>
                    <a:pt x="163" y="71"/>
                  </a:lnTo>
                  <a:cubicBezTo>
                    <a:pt x="110" y="47"/>
                    <a:pt x="55" y="22"/>
                    <a:pt x="0" y="0"/>
                  </a:cubicBezTo>
                  <a:lnTo>
                    <a:pt x="0" y="0"/>
                  </a:lnTo>
                  <a:cubicBezTo>
                    <a:pt x="4" y="25"/>
                    <a:pt x="9" y="48"/>
                    <a:pt x="14" y="72"/>
                  </a:cubicBezTo>
                  <a:lnTo>
                    <a:pt x="14" y="72"/>
                  </a:lnTo>
                  <a:cubicBezTo>
                    <a:pt x="61" y="88"/>
                    <a:pt x="106" y="104"/>
                    <a:pt x="152" y="11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7871416" y="703635"/>
              <a:ext cx="55201" cy="52802"/>
            </a:xfrm>
            <a:custGeom>
              <a:avLst/>
              <a:gdLst/>
              <a:ahLst/>
              <a:cxnLst/>
              <a:rect l="l" t="t" r="r" b="b"/>
              <a:pathLst>
                <a:path w="102" h="96" extrusionOk="0">
                  <a:moveTo>
                    <a:pt x="85" y="95"/>
                  </a:moveTo>
                  <a:lnTo>
                    <a:pt x="85" y="95"/>
                  </a:lnTo>
                  <a:cubicBezTo>
                    <a:pt x="91" y="75"/>
                    <a:pt x="97" y="54"/>
                    <a:pt x="101" y="34"/>
                  </a:cubicBezTo>
                  <a:lnTo>
                    <a:pt x="101" y="34"/>
                  </a:lnTo>
                  <a:cubicBezTo>
                    <a:pt x="67" y="23"/>
                    <a:pt x="33" y="11"/>
                    <a:pt x="0" y="0"/>
                  </a:cubicBezTo>
                  <a:lnTo>
                    <a:pt x="0" y="0"/>
                  </a:lnTo>
                  <a:cubicBezTo>
                    <a:pt x="7" y="26"/>
                    <a:pt x="12" y="54"/>
                    <a:pt x="19" y="81"/>
                  </a:cubicBezTo>
                  <a:lnTo>
                    <a:pt x="19" y="81"/>
                  </a:lnTo>
                  <a:cubicBezTo>
                    <a:pt x="41" y="86"/>
                    <a:pt x="62" y="91"/>
                    <a:pt x="85" y="9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7837814" y="528429"/>
              <a:ext cx="117603" cy="91204"/>
            </a:xfrm>
            <a:custGeom>
              <a:avLst/>
              <a:gdLst/>
              <a:ahLst/>
              <a:cxnLst/>
              <a:rect l="l" t="t" r="r" b="b"/>
              <a:pathLst>
                <a:path w="218" h="167" extrusionOk="0">
                  <a:moveTo>
                    <a:pt x="208" y="166"/>
                  </a:moveTo>
                  <a:lnTo>
                    <a:pt x="208" y="166"/>
                  </a:lnTo>
                  <a:cubicBezTo>
                    <a:pt x="211" y="151"/>
                    <a:pt x="214" y="136"/>
                    <a:pt x="217" y="119"/>
                  </a:cubicBezTo>
                  <a:lnTo>
                    <a:pt x="217" y="119"/>
                  </a:lnTo>
                  <a:cubicBezTo>
                    <a:pt x="147" y="74"/>
                    <a:pt x="75" y="33"/>
                    <a:pt x="0" y="0"/>
                  </a:cubicBezTo>
                  <a:lnTo>
                    <a:pt x="0" y="0"/>
                  </a:lnTo>
                  <a:cubicBezTo>
                    <a:pt x="3" y="28"/>
                    <a:pt x="8" y="56"/>
                    <a:pt x="13" y="84"/>
                  </a:cubicBezTo>
                  <a:lnTo>
                    <a:pt x="13" y="84"/>
                  </a:lnTo>
                  <a:cubicBezTo>
                    <a:pt x="78" y="110"/>
                    <a:pt x="143" y="138"/>
                    <a:pt x="208" y="1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1099088" y="2256758"/>
            <a:ext cx="2642100" cy="135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1099099" y="1086774"/>
            <a:ext cx="1117500" cy="111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1099088" y="3608906"/>
            <a:ext cx="26421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3"/>
          <p:cNvGrpSpPr/>
          <p:nvPr/>
        </p:nvGrpSpPr>
        <p:grpSpPr>
          <a:xfrm rot="1320724" flipH="1">
            <a:off x="6694038" y="-413920"/>
            <a:ext cx="2648360" cy="1085257"/>
            <a:chOff x="6750362" y="-126163"/>
            <a:chExt cx="2648374" cy="1085263"/>
          </a:xfrm>
        </p:grpSpPr>
        <p:sp>
          <p:nvSpPr>
            <p:cNvPr id="66" name="Google Shape;66;p3"/>
            <p:cNvSpPr/>
            <p:nvPr/>
          </p:nvSpPr>
          <p:spPr>
            <a:xfrm rot="750473">
              <a:off x="6764013" y="152761"/>
              <a:ext cx="2621074" cy="413291"/>
            </a:xfrm>
            <a:custGeom>
              <a:avLst/>
              <a:gdLst/>
              <a:ahLst/>
              <a:cxnLst/>
              <a:rect l="l" t="t" r="r" b="b"/>
              <a:pathLst>
                <a:path w="5397" h="851" extrusionOk="0">
                  <a:moveTo>
                    <a:pt x="5368" y="0"/>
                  </a:moveTo>
                  <a:lnTo>
                    <a:pt x="5368" y="0"/>
                  </a:lnTo>
                  <a:cubicBezTo>
                    <a:pt x="4640" y="444"/>
                    <a:pt x="3774" y="725"/>
                    <a:pt x="2878" y="800"/>
                  </a:cubicBezTo>
                  <a:lnTo>
                    <a:pt x="2878" y="800"/>
                  </a:lnTo>
                  <a:cubicBezTo>
                    <a:pt x="2279" y="850"/>
                    <a:pt x="1726" y="804"/>
                    <a:pt x="1236" y="665"/>
                  </a:cubicBezTo>
                  <a:lnTo>
                    <a:pt x="1236" y="665"/>
                  </a:lnTo>
                  <a:cubicBezTo>
                    <a:pt x="752" y="528"/>
                    <a:pt x="328" y="295"/>
                    <a:pt x="2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10" y="302"/>
                    <a:pt x="740" y="542"/>
                    <a:pt x="1231" y="679"/>
                  </a:cubicBezTo>
                  <a:lnTo>
                    <a:pt x="1231" y="679"/>
                  </a:lnTo>
                  <a:cubicBezTo>
                    <a:pt x="1595" y="782"/>
                    <a:pt x="1992" y="833"/>
                    <a:pt x="2415" y="833"/>
                  </a:cubicBezTo>
                  <a:lnTo>
                    <a:pt x="2415" y="833"/>
                  </a:lnTo>
                  <a:cubicBezTo>
                    <a:pt x="2567" y="833"/>
                    <a:pt x="2721" y="827"/>
                    <a:pt x="2879" y="815"/>
                  </a:cubicBezTo>
                  <a:lnTo>
                    <a:pt x="2879" y="815"/>
                  </a:lnTo>
                  <a:cubicBezTo>
                    <a:pt x="3786" y="738"/>
                    <a:pt x="4662" y="452"/>
                    <a:pt x="5396" y="0"/>
                  </a:cubicBezTo>
                  <a:lnTo>
                    <a:pt x="5368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750473">
              <a:off x="7088416" y="189753"/>
              <a:ext cx="229129" cy="415433"/>
            </a:xfrm>
            <a:custGeom>
              <a:avLst/>
              <a:gdLst/>
              <a:ahLst/>
              <a:cxnLst/>
              <a:rect l="l" t="t" r="r" b="b"/>
              <a:pathLst>
                <a:path w="471" h="855" extrusionOk="0">
                  <a:moveTo>
                    <a:pt x="277" y="854"/>
                  </a:moveTo>
                  <a:lnTo>
                    <a:pt x="277" y="854"/>
                  </a:lnTo>
                  <a:cubicBezTo>
                    <a:pt x="328" y="626"/>
                    <a:pt x="392" y="401"/>
                    <a:pt x="470" y="180"/>
                  </a:cubicBezTo>
                  <a:lnTo>
                    <a:pt x="470" y="180"/>
                  </a:lnTo>
                  <a:cubicBezTo>
                    <a:pt x="305" y="143"/>
                    <a:pt x="147" y="82"/>
                    <a:pt x="0" y="0"/>
                  </a:cubicBezTo>
                  <a:lnTo>
                    <a:pt x="0" y="0"/>
                  </a:lnTo>
                  <a:cubicBezTo>
                    <a:pt x="14" y="102"/>
                    <a:pt x="50" y="201"/>
                    <a:pt x="84" y="301"/>
                  </a:cubicBezTo>
                  <a:lnTo>
                    <a:pt x="84" y="301"/>
                  </a:lnTo>
                  <a:cubicBezTo>
                    <a:pt x="148" y="485"/>
                    <a:pt x="213" y="669"/>
                    <a:pt x="277" y="8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 rot="750478">
              <a:off x="7125079" y="275174"/>
              <a:ext cx="190583" cy="87797"/>
            </a:xfrm>
            <a:custGeom>
              <a:avLst/>
              <a:gdLst/>
              <a:ahLst/>
              <a:cxnLst/>
              <a:rect l="l" t="t" r="r" b="b"/>
              <a:pathLst>
                <a:path w="392" h="183" extrusionOk="0">
                  <a:moveTo>
                    <a:pt x="32" y="62"/>
                  </a:moveTo>
                  <a:lnTo>
                    <a:pt x="32" y="62"/>
                  </a:lnTo>
                  <a:cubicBezTo>
                    <a:pt x="147" y="97"/>
                    <a:pt x="260" y="138"/>
                    <a:pt x="373" y="182"/>
                  </a:cubicBezTo>
                  <a:lnTo>
                    <a:pt x="373" y="182"/>
                  </a:lnTo>
                  <a:cubicBezTo>
                    <a:pt x="379" y="164"/>
                    <a:pt x="385" y="146"/>
                    <a:pt x="391" y="127"/>
                  </a:cubicBezTo>
                  <a:lnTo>
                    <a:pt x="391" y="127"/>
                  </a:lnTo>
                  <a:cubicBezTo>
                    <a:pt x="260" y="85"/>
                    <a:pt x="130" y="46"/>
                    <a:pt x="0" y="0"/>
                  </a:cubicBezTo>
                  <a:lnTo>
                    <a:pt x="0" y="0"/>
                  </a:lnTo>
                  <a:cubicBezTo>
                    <a:pt x="6" y="20"/>
                    <a:pt x="13" y="39"/>
                    <a:pt x="18" y="57"/>
                  </a:cubicBezTo>
                  <a:lnTo>
                    <a:pt x="18" y="57"/>
                  </a:lnTo>
                  <a:cubicBezTo>
                    <a:pt x="23" y="58"/>
                    <a:pt x="27" y="61"/>
                    <a:pt x="32" y="6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 rot="750472">
              <a:off x="7157314" y="489356"/>
              <a:ext cx="64242" cy="47111"/>
            </a:xfrm>
            <a:custGeom>
              <a:avLst/>
              <a:gdLst/>
              <a:ahLst/>
              <a:cxnLst/>
              <a:rect l="l" t="t" r="r" b="b"/>
              <a:pathLst>
                <a:path w="134" h="97" extrusionOk="0">
                  <a:moveTo>
                    <a:pt x="117" y="96"/>
                  </a:moveTo>
                  <a:lnTo>
                    <a:pt x="117" y="96"/>
                  </a:lnTo>
                  <a:cubicBezTo>
                    <a:pt x="122" y="77"/>
                    <a:pt x="127" y="57"/>
                    <a:pt x="133" y="37"/>
                  </a:cubicBezTo>
                  <a:lnTo>
                    <a:pt x="133" y="37"/>
                  </a:lnTo>
                  <a:cubicBezTo>
                    <a:pt x="88" y="26"/>
                    <a:pt x="44" y="14"/>
                    <a:pt x="0" y="0"/>
                  </a:cubicBezTo>
                  <a:lnTo>
                    <a:pt x="0" y="0"/>
                  </a:lnTo>
                  <a:cubicBezTo>
                    <a:pt x="9" y="26"/>
                    <a:pt x="19" y="53"/>
                    <a:pt x="28" y="79"/>
                  </a:cubicBezTo>
                  <a:lnTo>
                    <a:pt x="28" y="79"/>
                  </a:lnTo>
                  <a:cubicBezTo>
                    <a:pt x="58" y="81"/>
                    <a:pt x="88" y="89"/>
                    <a:pt x="117" y="9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750481">
              <a:off x="7140255" y="378950"/>
              <a:ext cx="128485" cy="72808"/>
            </a:xfrm>
            <a:custGeom>
              <a:avLst/>
              <a:gdLst/>
              <a:ahLst/>
              <a:cxnLst/>
              <a:rect l="l" t="t" r="r" b="b"/>
              <a:pathLst>
                <a:path w="263" h="152" extrusionOk="0">
                  <a:moveTo>
                    <a:pt x="242" y="151"/>
                  </a:moveTo>
                  <a:lnTo>
                    <a:pt x="242" y="151"/>
                  </a:lnTo>
                  <a:cubicBezTo>
                    <a:pt x="249" y="129"/>
                    <a:pt x="255" y="106"/>
                    <a:pt x="262" y="84"/>
                  </a:cubicBezTo>
                  <a:lnTo>
                    <a:pt x="262" y="84"/>
                  </a:lnTo>
                  <a:cubicBezTo>
                    <a:pt x="172" y="63"/>
                    <a:pt x="86" y="31"/>
                    <a:pt x="0" y="0"/>
                  </a:cubicBezTo>
                  <a:lnTo>
                    <a:pt x="0" y="0"/>
                  </a:lnTo>
                  <a:cubicBezTo>
                    <a:pt x="8" y="25"/>
                    <a:pt x="17" y="50"/>
                    <a:pt x="25" y="76"/>
                  </a:cubicBezTo>
                  <a:lnTo>
                    <a:pt x="25" y="76"/>
                  </a:lnTo>
                  <a:cubicBezTo>
                    <a:pt x="100" y="94"/>
                    <a:pt x="170" y="125"/>
                    <a:pt x="242" y="1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750483">
              <a:off x="7470571" y="409898"/>
              <a:ext cx="248403" cy="368324"/>
            </a:xfrm>
            <a:custGeom>
              <a:avLst/>
              <a:gdLst/>
              <a:ahLst/>
              <a:cxnLst/>
              <a:rect l="l" t="t" r="r" b="b"/>
              <a:pathLst>
                <a:path w="512" h="758" extrusionOk="0">
                  <a:moveTo>
                    <a:pt x="279" y="757"/>
                  </a:moveTo>
                  <a:lnTo>
                    <a:pt x="279" y="757"/>
                  </a:lnTo>
                  <a:cubicBezTo>
                    <a:pt x="356" y="520"/>
                    <a:pt x="435" y="283"/>
                    <a:pt x="511" y="47"/>
                  </a:cubicBezTo>
                  <a:lnTo>
                    <a:pt x="511" y="47"/>
                  </a:lnTo>
                  <a:cubicBezTo>
                    <a:pt x="341" y="30"/>
                    <a:pt x="171" y="16"/>
                    <a:pt x="0" y="0"/>
                  </a:cubicBezTo>
                  <a:lnTo>
                    <a:pt x="0" y="0"/>
                  </a:lnTo>
                  <a:cubicBezTo>
                    <a:pt x="98" y="251"/>
                    <a:pt x="191" y="503"/>
                    <a:pt x="279" y="7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750483">
              <a:off x="7504659" y="413633"/>
              <a:ext cx="248403" cy="53534"/>
            </a:xfrm>
            <a:custGeom>
              <a:avLst/>
              <a:gdLst/>
              <a:ahLst/>
              <a:cxnLst/>
              <a:rect l="l" t="t" r="r" b="b"/>
              <a:pathLst>
                <a:path w="512" h="111" extrusionOk="0">
                  <a:moveTo>
                    <a:pt x="490" y="110"/>
                  </a:moveTo>
                  <a:lnTo>
                    <a:pt x="490" y="110"/>
                  </a:lnTo>
                  <a:cubicBezTo>
                    <a:pt x="498" y="89"/>
                    <a:pt x="505" y="68"/>
                    <a:pt x="511" y="47"/>
                  </a:cubicBezTo>
                  <a:lnTo>
                    <a:pt x="511" y="47"/>
                  </a:lnTo>
                  <a:cubicBezTo>
                    <a:pt x="341" y="30"/>
                    <a:pt x="171" y="16"/>
                    <a:pt x="0" y="0"/>
                  </a:cubicBezTo>
                  <a:lnTo>
                    <a:pt x="0" y="0"/>
                  </a:lnTo>
                  <a:cubicBezTo>
                    <a:pt x="10" y="23"/>
                    <a:pt x="19" y="47"/>
                    <a:pt x="28" y="70"/>
                  </a:cubicBezTo>
                  <a:lnTo>
                    <a:pt x="28" y="70"/>
                  </a:lnTo>
                  <a:cubicBezTo>
                    <a:pt x="182" y="84"/>
                    <a:pt x="337" y="97"/>
                    <a:pt x="490" y="1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 rot="750475">
              <a:off x="7524222" y="527423"/>
              <a:ext cx="169171" cy="36403"/>
            </a:xfrm>
            <a:custGeom>
              <a:avLst/>
              <a:gdLst/>
              <a:ahLst/>
              <a:cxnLst/>
              <a:rect l="l" t="t" r="r" b="b"/>
              <a:pathLst>
                <a:path w="349" h="76" extrusionOk="0">
                  <a:moveTo>
                    <a:pt x="335" y="75"/>
                  </a:moveTo>
                  <a:lnTo>
                    <a:pt x="335" y="75"/>
                  </a:lnTo>
                  <a:cubicBezTo>
                    <a:pt x="340" y="64"/>
                    <a:pt x="343" y="51"/>
                    <a:pt x="348" y="38"/>
                  </a:cubicBezTo>
                  <a:lnTo>
                    <a:pt x="348" y="38"/>
                  </a:lnTo>
                  <a:cubicBezTo>
                    <a:pt x="232" y="24"/>
                    <a:pt x="116" y="10"/>
                    <a:pt x="0" y="0"/>
                  </a:cubicBezTo>
                  <a:lnTo>
                    <a:pt x="0" y="0"/>
                  </a:lnTo>
                  <a:cubicBezTo>
                    <a:pt x="8" y="21"/>
                    <a:pt x="16" y="42"/>
                    <a:pt x="23" y="63"/>
                  </a:cubicBezTo>
                  <a:lnTo>
                    <a:pt x="23" y="63"/>
                  </a:lnTo>
                  <a:cubicBezTo>
                    <a:pt x="128" y="65"/>
                    <a:pt x="231" y="70"/>
                    <a:pt x="335" y="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 rot="750480">
              <a:off x="7538086" y="628445"/>
              <a:ext cx="100645" cy="57817"/>
            </a:xfrm>
            <a:custGeom>
              <a:avLst/>
              <a:gdLst/>
              <a:ahLst/>
              <a:cxnLst/>
              <a:rect l="l" t="t" r="r" b="b"/>
              <a:pathLst>
                <a:path w="208" h="118" extrusionOk="0">
                  <a:moveTo>
                    <a:pt x="172" y="115"/>
                  </a:moveTo>
                  <a:lnTo>
                    <a:pt x="172" y="115"/>
                  </a:lnTo>
                  <a:cubicBezTo>
                    <a:pt x="184" y="80"/>
                    <a:pt x="196" y="43"/>
                    <a:pt x="207" y="9"/>
                  </a:cubicBezTo>
                  <a:lnTo>
                    <a:pt x="207" y="9"/>
                  </a:lnTo>
                  <a:cubicBezTo>
                    <a:pt x="138" y="4"/>
                    <a:pt x="68" y="1"/>
                    <a:pt x="0" y="0"/>
                  </a:cubicBezTo>
                  <a:lnTo>
                    <a:pt x="0" y="0"/>
                  </a:lnTo>
                  <a:cubicBezTo>
                    <a:pt x="13" y="40"/>
                    <a:pt x="28" y="79"/>
                    <a:pt x="41" y="117"/>
                  </a:cubicBezTo>
                  <a:lnTo>
                    <a:pt x="41" y="117"/>
                  </a:lnTo>
                  <a:cubicBezTo>
                    <a:pt x="85" y="116"/>
                    <a:pt x="129" y="115"/>
                    <a:pt x="172" y="1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750471">
              <a:off x="7552304" y="719267"/>
              <a:ext cx="40686" cy="57818"/>
            </a:xfrm>
            <a:custGeom>
              <a:avLst/>
              <a:gdLst/>
              <a:ahLst/>
              <a:cxnLst/>
              <a:rect l="l" t="t" r="r" b="b"/>
              <a:pathLst>
                <a:path w="83" h="12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1"/>
                    <a:pt x="28" y="81"/>
                    <a:pt x="42" y="120"/>
                  </a:cubicBezTo>
                  <a:lnTo>
                    <a:pt x="42" y="120"/>
                  </a:lnTo>
                  <a:cubicBezTo>
                    <a:pt x="55" y="81"/>
                    <a:pt x="69" y="40"/>
                    <a:pt x="82" y="0"/>
                  </a:cubicBezTo>
                  <a:lnTo>
                    <a:pt x="82" y="0"/>
                  </a:lnTo>
                  <a:cubicBezTo>
                    <a:pt x="55" y="0"/>
                    <a:pt x="27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750482">
              <a:off x="7538918" y="591399"/>
              <a:ext cx="126342" cy="8566"/>
            </a:xfrm>
            <a:custGeom>
              <a:avLst/>
              <a:gdLst/>
              <a:ahLst/>
              <a:cxnLst/>
              <a:rect l="l" t="t" r="r" b="b"/>
              <a:pathLst>
                <a:path w="262" h="16" extrusionOk="0">
                  <a:moveTo>
                    <a:pt x="260" y="15"/>
                  </a:moveTo>
                  <a:lnTo>
                    <a:pt x="261" y="12"/>
                  </a:lnTo>
                  <a:lnTo>
                    <a:pt x="261" y="12"/>
                  </a:lnTo>
                  <a:cubicBezTo>
                    <a:pt x="175" y="6"/>
                    <a:pt x="87" y="2"/>
                    <a:pt x="0" y="0"/>
                  </a:cubicBezTo>
                  <a:lnTo>
                    <a:pt x="0" y="0"/>
                  </a:lnTo>
                  <a:cubicBezTo>
                    <a:pt x="0" y="2"/>
                    <a:pt x="2" y="4"/>
                    <a:pt x="2" y="6"/>
                  </a:cubicBezTo>
                  <a:lnTo>
                    <a:pt x="2" y="6"/>
                  </a:lnTo>
                  <a:cubicBezTo>
                    <a:pt x="88" y="6"/>
                    <a:pt x="175" y="9"/>
                    <a:pt x="26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750480">
              <a:off x="7519898" y="483622"/>
              <a:ext cx="199151" cy="27837"/>
            </a:xfrm>
            <a:custGeom>
              <a:avLst/>
              <a:gdLst/>
              <a:ahLst/>
              <a:cxnLst/>
              <a:rect l="l" t="t" r="r" b="b"/>
              <a:pathLst>
                <a:path w="411" h="58" extrusionOk="0">
                  <a:moveTo>
                    <a:pt x="403" y="57"/>
                  </a:moveTo>
                  <a:lnTo>
                    <a:pt x="403" y="57"/>
                  </a:lnTo>
                  <a:cubicBezTo>
                    <a:pt x="405" y="50"/>
                    <a:pt x="408" y="43"/>
                    <a:pt x="410" y="35"/>
                  </a:cubicBezTo>
                  <a:lnTo>
                    <a:pt x="410" y="35"/>
                  </a:lnTo>
                  <a:cubicBezTo>
                    <a:pt x="274" y="23"/>
                    <a:pt x="137" y="12"/>
                    <a:pt x="0" y="0"/>
                  </a:cubicBezTo>
                  <a:lnTo>
                    <a:pt x="0" y="0"/>
                  </a:lnTo>
                  <a:cubicBezTo>
                    <a:pt x="2" y="5"/>
                    <a:pt x="3" y="10"/>
                    <a:pt x="5" y="14"/>
                  </a:cubicBezTo>
                  <a:lnTo>
                    <a:pt x="5" y="14"/>
                  </a:lnTo>
                  <a:cubicBezTo>
                    <a:pt x="138" y="24"/>
                    <a:pt x="271" y="41"/>
                    <a:pt x="403" y="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 rot="750471">
              <a:off x="7890192" y="530420"/>
              <a:ext cx="239838" cy="357614"/>
            </a:xfrm>
            <a:custGeom>
              <a:avLst/>
              <a:gdLst/>
              <a:ahLst/>
              <a:cxnLst/>
              <a:rect l="l" t="t" r="r" b="b"/>
              <a:pathLst>
                <a:path w="493" h="737" extrusionOk="0">
                  <a:moveTo>
                    <a:pt x="266" y="736"/>
                  </a:moveTo>
                  <a:lnTo>
                    <a:pt x="266" y="736"/>
                  </a:lnTo>
                  <a:cubicBezTo>
                    <a:pt x="275" y="662"/>
                    <a:pt x="312" y="595"/>
                    <a:pt x="344" y="528"/>
                  </a:cubicBezTo>
                  <a:lnTo>
                    <a:pt x="344" y="528"/>
                  </a:lnTo>
                  <a:cubicBezTo>
                    <a:pt x="420" y="361"/>
                    <a:pt x="455" y="180"/>
                    <a:pt x="492" y="0"/>
                  </a:cubicBezTo>
                  <a:lnTo>
                    <a:pt x="492" y="0"/>
                  </a:lnTo>
                  <a:cubicBezTo>
                    <a:pt x="327" y="6"/>
                    <a:pt x="163" y="11"/>
                    <a:pt x="0" y="16"/>
                  </a:cubicBezTo>
                  <a:lnTo>
                    <a:pt x="0" y="16"/>
                  </a:lnTo>
                  <a:cubicBezTo>
                    <a:pt x="80" y="259"/>
                    <a:pt x="169" y="500"/>
                    <a:pt x="266" y="7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rot="750471">
              <a:off x="7922655" y="533978"/>
              <a:ext cx="239838" cy="57817"/>
            </a:xfrm>
            <a:custGeom>
              <a:avLst/>
              <a:gdLst/>
              <a:ahLst/>
              <a:cxnLst/>
              <a:rect l="l" t="t" r="r" b="b"/>
              <a:pathLst>
                <a:path w="493" h="119" extrusionOk="0">
                  <a:moveTo>
                    <a:pt x="472" y="99"/>
                  </a:moveTo>
                  <a:lnTo>
                    <a:pt x="472" y="99"/>
                  </a:lnTo>
                  <a:cubicBezTo>
                    <a:pt x="479" y="65"/>
                    <a:pt x="485" y="33"/>
                    <a:pt x="492" y="0"/>
                  </a:cubicBezTo>
                  <a:lnTo>
                    <a:pt x="492" y="0"/>
                  </a:lnTo>
                  <a:cubicBezTo>
                    <a:pt x="327" y="6"/>
                    <a:pt x="163" y="11"/>
                    <a:pt x="0" y="16"/>
                  </a:cubicBezTo>
                  <a:lnTo>
                    <a:pt x="0" y="16"/>
                  </a:lnTo>
                  <a:cubicBezTo>
                    <a:pt x="10" y="51"/>
                    <a:pt x="22" y="84"/>
                    <a:pt x="33" y="118"/>
                  </a:cubicBezTo>
                  <a:lnTo>
                    <a:pt x="33" y="118"/>
                  </a:lnTo>
                  <a:cubicBezTo>
                    <a:pt x="180" y="106"/>
                    <a:pt x="326" y="90"/>
                    <a:pt x="472" y="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750471">
              <a:off x="7942787" y="651146"/>
              <a:ext cx="171313" cy="29980"/>
            </a:xfrm>
            <a:custGeom>
              <a:avLst/>
              <a:gdLst/>
              <a:ahLst/>
              <a:cxnLst/>
              <a:rect l="l" t="t" r="r" b="b"/>
              <a:pathLst>
                <a:path w="354" h="63" extrusionOk="0">
                  <a:moveTo>
                    <a:pt x="343" y="40"/>
                  </a:moveTo>
                  <a:lnTo>
                    <a:pt x="343" y="40"/>
                  </a:lnTo>
                  <a:cubicBezTo>
                    <a:pt x="346" y="26"/>
                    <a:pt x="350" y="13"/>
                    <a:pt x="353" y="0"/>
                  </a:cubicBezTo>
                  <a:lnTo>
                    <a:pt x="353" y="0"/>
                  </a:lnTo>
                  <a:cubicBezTo>
                    <a:pt x="235" y="10"/>
                    <a:pt x="118" y="23"/>
                    <a:pt x="0" y="26"/>
                  </a:cubicBezTo>
                  <a:lnTo>
                    <a:pt x="0" y="26"/>
                  </a:lnTo>
                  <a:cubicBezTo>
                    <a:pt x="5" y="38"/>
                    <a:pt x="9" y="50"/>
                    <a:pt x="13" y="62"/>
                  </a:cubicBezTo>
                  <a:lnTo>
                    <a:pt x="13" y="62"/>
                  </a:lnTo>
                  <a:cubicBezTo>
                    <a:pt x="124" y="58"/>
                    <a:pt x="233" y="46"/>
                    <a:pt x="343" y="4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750481">
              <a:off x="7957318" y="750099"/>
              <a:ext cx="104928" cy="29980"/>
            </a:xfrm>
            <a:custGeom>
              <a:avLst/>
              <a:gdLst/>
              <a:ahLst/>
              <a:cxnLst/>
              <a:rect l="l" t="t" r="r" b="b"/>
              <a:pathLst>
                <a:path w="215" h="63" extrusionOk="0">
                  <a:moveTo>
                    <a:pt x="198" y="39"/>
                  </a:moveTo>
                  <a:lnTo>
                    <a:pt x="198" y="39"/>
                  </a:lnTo>
                  <a:cubicBezTo>
                    <a:pt x="204" y="26"/>
                    <a:pt x="209" y="13"/>
                    <a:pt x="214" y="0"/>
                  </a:cubicBezTo>
                  <a:lnTo>
                    <a:pt x="214" y="0"/>
                  </a:lnTo>
                  <a:cubicBezTo>
                    <a:pt x="142" y="6"/>
                    <a:pt x="71" y="14"/>
                    <a:pt x="0" y="23"/>
                  </a:cubicBezTo>
                  <a:lnTo>
                    <a:pt x="0" y="23"/>
                  </a:lnTo>
                  <a:cubicBezTo>
                    <a:pt x="5" y="35"/>
                    <a:pt x="10" y="50"/>
                    <a:pt x="16" y="62"/>
                  </a:cubicBezTo>
                  <a:lnTo>
                    <a:pt x="16" y="62"/>
                  </a:lnTo>
                  <a:cubicBezTo>
                    <a:pt x="75" y="50"/>
                    <a:pt x="137" y="43"/>
                    <a:pt x="198" y="3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750470">
              <a:off x="8298475" y="549613"/>
              <a:ext cx="205575" cy="391877"/>
            </a:xfrm>
            <a:custGeom>
              <a:avLst/>
              <a:gdLst/>
              <a:ahLst/>
              <a:cxnLst/>
              <a:rect l="l" t="t" r="r" b="b"/>
              <a:pathLst>
                <a:path w="425" h="806" extrusionOk="0">
                  <a:moveTo>
                    <a:pt x="276" y="805"/>
                  </a:moveTo>
                  <a:lnTo>
                    <a:pt x="276" y="805"/>
                  </a:lnTo>
                  <a:cubicBezTo>
                    <a:pt x="337" y="539"/>
                    <a:pt x="386" y="270"/>
                    <a:pt x="424" y="0"/>
                  </a:cubicBezTo>
                  <a:lnTo>
                    <a:pt x="424" y="0"/>
                  </a:lnTo>
                  <a:cubicBezTo>
                    <a:pt x="287" y="47"/>
                    <a:pt x="144" y="73"/>
                    <a:pt x="0" y="80"/>
                  </a:cubicBezTo>
                  <a:lnTo>
                    <a:pt x="0" y="80"/>
                  </a:lnTo>
                  <a:cubicBezTo>
                    <a:pt x="49" y="254"/>
                    <a:pt x="113" y="423"/>
                    <a:pt x="193" y="586"/>
                  </a:cubicBezTo>
                  <a:lnTo>
                    <a:pt x="193" y="586"/>
                  </a:lnTo>
                  <a:cubicBezTo>
                    <a:pt x="227" y="657"/>
                    <a:pt x="266" y="728"/>
                    <a:pt x="276" y="8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 rot="750485">
              <a:off x="8338997" y="554054"/>
              <a:ext cx="192727" cy="134908"/>
            </a:xfrm>
            <a:custGeom>
              <a:avLst/>
              <a:gdLst/>
              <a:ahLst/>
              <a:cxnLst/>
              <a:rect l="l" t="t" r="r" b="b"/>
              <a:pathLst>
                <a:path w="398" h="277" extrusionOk="0">
                  <a:moveTo>
                    <a:pt x="394" y="20"/>
                  </a:moveTo>
                  <a:lnTo>
                    <a:pt x="394" y="20"/>
                  </a:lnTo>
                  <a:cubicBezTo>
                    <a:pt x="395" y="12"/>
                    <a:pt x="395" y="7"/>
                    <a:pt x="397" y="0"/>
                  </a:cubicBezTo>
                  <a:lnTo>
                    <a:pt x="397" y="0"/>
                  </a:lnTo>
                  <a:cubicBezTo>
                    <a:pt x="332" y="22"/>
                    <a:pt x="267" y="38"/>
                    <a:pt x="201" y="52"/>
                  </a:cubicBezTo>
                  <a:lnTo>
                    <a:pt x="201" y="52"/>
                  </a:lnTo>
                  <a:cubicBezTo>
                    <a:pt x="192" y="57"/>
                    <a:pt x="183" y="62"/>
                    <a:pt x="173" y="69"/>
                  </a:cubicBezTo>
                  <a:lnTo>
                    <a:pt x="173" y="69"/>
                  </a:lnTo>
                  <a:cubicBezTo>
                    <a:pt x="118" y="103"/>
                    <a:pt x="58" y="136"/>
                    <a:pt x="0" y="171"/>
                  </a:cubicBezTo>
                  <a:lnTo>
                    <a:pt x="0" y="171"/>
                  </a:lnTo>
                  <a:cubicBezTo>
                    <a:pt x="11" y="206"/>
                    <a:pt x="23" y="241"/>
                    <a:pt x="36" y="276"/>
                  </a:cubicBezTo>
                  <a:lnTo>
                    <a:pt x="36" y="276"/>
                  </a:lnTo>
                  <a:cubicBezTo>
                    <a:pt x="157" y="193"/>
                    <a:pt x="276" y="108"/>
                    <a:pt x="394" y="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750484">
              <a:off x="8357593" y="615113"/>
              <a:ext cx="154181" cy="117776"/>
            </a:xfrm>
            <a:custGeom>
              <a:avLst/>
              <a:gdLst/>
              <a:ahLst/>
              <a:cxnLst/>
              <a:rect l="l" t="t" r="r" b="b"/>
              <a:pathLst>
                <a:path w="319" h="241" extrusionOk="0">
                  <a:moveTo>
                    <a:pt x="312" y="34"/>
                  </a:moveTo>
                  <a:lnTo>
                    <a:pt x="312" y="34"/>
                  </a:lnTo>
                  <a:cubicBezTo>
                    <a:pt x="315" y="22"/>
                    <a:pt x="316" y="11"/>
                    <a:pt x="318" y="0"/>
                  </a:cubicBezTo>
                  <a:lnTo>
                    <a:pt x="318" y="0"/>
                  </a:lnTo>
                  <a:cubicBezTo>
                    <a:pt x="214" y="77"/>
                    <a:pt x="108" y="153"/>
                    <a:pt x="0" y="226"/>
                  </a:cubicBezTo>
                  <a:lnTo>
                    <a:pt x="0" y="226"/>
                  </a:lnTo>
                  <a:cubicBezTo>
                    <a:pt x="2" y="231"/>
                    <a:pt x="4" y="236"/>
                    <a:pt x="7" y="240"/>
                  </a:cubicBezTo>
                  <a:lnTo>
                    <a:pt x="7" y="240"/>
                  </a:lnTo>
                  <a:cubicBezTo>
                    <a:pt x="106" y="168"/>
                    <a:pt x="208" y="99"/>
                    <a:pt x="312" y="3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750481">
              <a:off x="8362332" y="676793"/>
              <a:ext cx="128485" cy="107070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249" y="73"/>
                  </a:moveTo>
                  <a:lnTo>
                    <a:pt x="249" y="73"/>
                  </a:lnTo>
                  <a:cubicBezTo>
                    <a:pt x="254" y="48"/>
                    <a:pt x="257" y="25"/>
                    <a:pt x="262" y="0"/>
                  </a:cubicBezTo>
                  <a:lnTo>
                    <a:pt x="262" y="0"/>
                  </a:lnTo>
                  <a:cubicBezTo>
                    <a:pt x="172" y="58"/>
                    <a:pt x="85" y="117"/>
                    <a:pt x="0" y="180"/>
                  </a:cubicBezTo>
                  <a:lnTo>
                    <a:pt x="0" y="180"/>
                  </a:lnTo>
                  <a:cubicBezTo>
                    <a:pt x="5" y="194"/>
                    <a:pt x="11" y="207"/>
                    <a:pt x="17" y="220"/>
                  </a:cubicBezTo>
                  <a:lnTo>
                    <a:pt x="17" y="220"/>
                  </a:lnTo>
                  <a:cubicBezTo>
                    <a:pt x="94" y="170"/>
                    <a:pt x="171" y="121"/>
                    <a:pt x="249" y="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750476">
              <a:off x="8366047" y="756931"/>
              <a:ext cx="92079" cy="107070"/>
            </a:xfrm>
            <a:custGeom>
              <a:avLst/>
              <a:gdLst/>
              <a:ahLst/>
              <a:cxnLst/>
              <a:rect l="l" t="t" r="r" b="b"/>
              <a:pathLst>
                <a:path w="188" h="219" extrusionOk="0">
                  <a:moveTo>
                    <a:pt x="49" y="218"/>
                  </a:moveTo>
                  <a:lnTo>
                    <a:pt x="49" y="218"/>
                  </a:lnTo>
                  <a:cubicBezTo>
                    <a:pt x="51" y="216"/>
                    <a:pt x="54" y="214"/>
                    <a:pt x="56" y="212"/>
                  </a:cubicBezTo>
                  <a:lnTo>
                    <a:pt x="56" y="212"/>
                  </a:lnTo>
                  <a:cubicBezTo>
                    <a:pt x="90" y="189"/>
                    <a:pt x="125" y="163"/>
                    <a:pt x="160" y="140"/>
                  </a:cubicBezTo>
                  <a:lnTo>
                    <a:pt x="160" y="140"/>
                  </a:lnTo>
                  <a:cubicBezTo>
                    <a:pt x="169" y="93"/>
                    <a:pt x="177" y="46"/>
                    <a:pt x="187" y="0"/>
                  </a:cubicBezTo>
                  <a:lnTo>
                    <a:pt x="187" y="0"/>
                  </a:lnTo>
                  <a:cubicBezTo>
                    <a:pt x="124" y="38"/>
                    <a:pt x="62" y="78"/>
                    <a:pt x="0" y="117"/>
                  </a:cubicBezTo>
                  <a:lnTo>
                    <a:pt x="0" y="117"/>
                  </a:lnTo>
                  <a:cubicBezTo>
                    <a:pt x="8" y="133"/>
                    <a:pt x="16" y="150"/>
                    <a:pt x="24" y="167"/>
                  </a:cubicBezTo>
                  <a:lnTo>
                    <a:pt x="24" y="167"/>
                  </a:lnTo>
                  <a:cubicBezTo>
                    <a:pt x="31" y="184"/>
                    <a:pt x="41" y="200"/>
                    <a:pt x="49" y="2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750479">
              <a:off x="8648549" y="510828"/>
              <a:ext cx="220564" cy="419716"/>
            </a:xfrm>
            <a:custGeom>
              <a:avLst/>
              <a:gdLst/>
              <a:ahLst/>
              <a:cxnLst/>
              <a:rect l="l" t="t" r="r" b="b"/>
              <a:pathLst>
                <a:path w="454" h="866" extrusionOk="0">
                  <a:moveTo>
                    <a:pt x="327" y="676"/>
                  </a:moveTo>
                  <a:lnTo>
                    <a:pt x="327" y="676"/>
                  </a:lnTo>
                  <a:cubicBezTo>
                    <a:pt x="344" y="564"/>
                    <a:pt x="362" y="453"/>
                    <a:pt x="380" y="341"/>
                  </a:cubicBezTo>
                  <a:lnTo>
                    <a:pt x="380" y="341"/>
                  </a:lnTo>
                  <a:cubicBezTo>
                    <a:pt x="398" y="227"/>
                    <a:pt x="416" y="111"/>
                    <a:pt x="453" y="0"/>
                  </a:cubicBezTo>
                  <a:lnTo>
                    <a:pt x="453" y="0"/>
                  </a:lnTo>
                  <a:cubicBezTo>
                    <a:pt x="300" y="42"/>
                    <a:pt x="149" y="91"/>
                    <a:pt x="0" y="148"/>
                  </a:cubicBezTo>
                  <a:lnTo>
                    <a:pt x="0" y="148"/>
                  </a:lnTo>
                  <a:cubicBezTo>
                    <a:pt x="88" y="389"/>
                    <a:pt x="181" y="628"/>
                    <a:pt x="283" y="865"/>
                  </a:cubicBezTo>
                  <a:lnTo>
                    <a:pt x="283" y="865"/>
                  </a:lnTo>
                  <a:cubicBezTo>
                    <a:pt x="306" y="805"/>
                    <a:pt x="316" y="740"/>
                    <a:pt x="327" y="6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750482">
              <a:off x="8813871" y="545137"/>
              <a:ext cx="83514" cy="32121"/>
            </a:xfrm>
            <a:custGeom>
              <a:avLst/>
              <a:gdLst/>
              <a:ahLst/>
              <a:cxnLst/>
              <a:rect l="l" t="t" r="r" b="b"/>
              <a:pathLst>
                <a:path w="171" h="68" extrusionOk="0">
                  <a:moveTo>
                    <a:pt x="71" y="0"/>
                  </a:moveTo>
                  <a:lnTo>
                    <a:pt x="71" y="0"/>
                  </a:lnTo>
                  <a:cubicBezTo>
                    <a:pt x="46" y="6"/>
                    <a:pt x="23" y="14"/>
                    <a:pt x="0" y="21"/>
                  </a:cubicBezTo>
                  <a:lnTo>
                    <a:pt x="0" y="21"/>
                  </a:lnTo>
                  <a:cubicBezTo>
                    <a:pt x="13" y="25"/>
                    <a:pt x="27" y="29"/>
                    <a:pt x="39" y="32"/>
                  </a:cubicBezTo>
                  <a:lnTo>
                    <a:pt x="39" y="32"/>
                  </a:lnTo>
                  <a:cubicBezTo>
                    <a:pt x="80" y="44"/>
                    <a:pt x="121" y="55"/>
                    <a:pt x="162" y="67"/>
                  </a:cubicBezTo>
                  <a:lnTo>
                    <a:pt x="162" y="67"/>
                  </a:lnTo>
                  <a:cubicBezTo>
                    <a:pt x="164" y="57"/>
                    <a:pt x="168" y="47"/>
                    <a:pt x="170" y="37"/>
                  </a:cubicBezTo>
                  <a:lnTo>
                    <a:pt x="170" y="37"/>
                  </a:lnTo>
                  <a:cubicBezTo>
                    <a:pt x="136" y="25"/>
                    <a:pt x="103" y="14"/>
                    <a:pt x="7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750474">
              <a:off x="8740286" y="565880"/>
              <a:ext cx="139191" cy="47111"/>
            </a:xfrm>
            <a:custGeom>
              <a:avLst/>
              <a:gdLst/>
              <a:ahLst/>
              <a:cxnLst/>
              <a:rect l="l" t="t" r="r" b="b"/>
              <a:pathLst>
                <a:path w="285" h="96" extrusionOk="0">
                  <a:moveTo>
                    <a:pt x="280" y="95"/>
                  </a:moveTo>
                  <a:lnTo>
                    <a:pt x="280" y="95"/>
                  </a:lnTo>
                  <a:cubicBezTo>
                    <a:pt x="281" y="89"/>
                    <a:pt x="282" y="84"/>
                    <a:pt x="284" y="79"/>
                  </a:cubicBezTo>
                  <a:lnTo>
                    <a:pt x="284" y="79"/>
                  </a:lnTo>
                  <a:cubicBezTo>
                    <a:pt x="251" y="69"/>
                    <a:pt x="217" y="60"/>
                    <a:pt x="185" y="51"/>
                  </a:cubicBezTo>
                  <a:lnTo>
                    <a:pt x="185" y="51"/>
                  </a:lnTo>
                  <a:cubicBezTo>
                    <a:pt x="131" y="35"/>
                    <a:pt x="75" y="15"/>
                    <a:pt x="16" y="0"/>
                  </a:cubicBezTo>
                  <a:lnTo>
                    <a:pt x="16" y="0"/>
                  </a:lnTo>
                  <a:cubicBezTo>
                    <a:pt x="11" y="3"/>
                    <a:pt x="6" y="5"/>
                    <a:pt x="0" y="6"/>
                  </a:cubicBezTo>
                  <a:lnTo>
                    <a:pt x="0" y="6"/>
                  </a:lnTo>
                  <a:cubicBezTo>
                    <a:pt x="94" y="36"/>
                    <a:pt x="187" y="65"/>
                    <a:pt x="280" y="9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750473">
              <a:off x="8672325" y="578673"/>
              <a:ext cx="190585" cy="66383"/>
            </a:xfrm>
            <a:custGeom>
              <a:avLst/>
              <a:gdLst/>
              <a:ahLst/>
              <a:cxnLst/>
              <a:rect l="l" t="t" r="r" b="b"/>
              <a:pathLst>
                <a:path w="393" h="135" extrusionOk="0">
                  <a:moveTo>
                    <a:pt x="390" y="134"/>
                  </a:moveTo>
                  <a:lnTo>
                    <a:pt x="390" y="134"/>
                  </a:lnTo>
                  <a:cubicBezTo>
                    <a:pt x="391" y="129"/>
                    <a:pt x="391" y="126"/>
                    <a:pt x="392" y="121"/>
                  </a:cubicBezTo>
                  <a:lnTo>
                    <a:pt x="392" y="121"/>
                  </a:lnTo>
                  <a:cubicBezTo>
                    <a:pt x="266" y="81"/>
                    <a:pt x="139" y="44"/>
                    <a:pt x="15" y="0"/>
                  </a:cubicBezTo>
                  <a:lnTo>
                    <a:pt x="15" y="0"/>
                  </a:lnTo>
                  <a:cubicBezTo>
                    <a:pt x="10" y="2"/>
                    <a:pt x="5" y="3"/>
                    <a:pt x="0" y="6"/>
                  </a:cubicBezTo>
                  <a:lnTo>
                    <a:pt x="0" y="6"/>
                  </a:lnTo>
                  <a:cubicBezTo>
                    <a:pt x="4" y="14"/>
                    <a:pt x="6" y="22"/>
                    <a:pt x="10" y="30"/>
                  </a:cubicBezTo>
                  <a:lnTo>
                    <a:pt x="10" y="30"/>
                  </a:lnTo>
                  <a:cubicBezTo>
                    <a:pt x="140" y="51"/>
                    <a:pt x="266" y="88"/>
                    <a:pt x="390" y="1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750469">
              <a:off x="8690420" y="688459"/>
              <a:ext cx="137050" cy="53534"/>
            </a:xfrm>
            <a:custGeom>
              <a:avLst/>
              <a:gdLst/>
              <a:ahLst/>
              <a:cxnLst/>
              <a:rect l="l" t="t" r="r" b="b"/>
              <a:pathLst>
                <a:path w="281" h="109" extrusionOk="0">
                  <a:moveTo>
                    <a:pt x="277" y="108"/>
                  </a:moveTo>
                  <a:lnTo>
                    <a:pt x="277" y="108"/>
                  </a:lnTo>
                  <a:cubicBezTo>
                    <a:pt x="278" y="101"/>
                    <a:pt x="279" y="94"/>
                    <a:pt x="280" y="89"/>
                  </a:cubicBezTo>
                  <a:lnTo>
                    <a:pt x="280" y="89"/>
                  </a:lnTo>
                  <a:cubicBezTo>
                    <a:pt x="188" y="56"/>
                    <a:pt x="94" y="25"/>
                    <a:pt x="0" y="0"/>
                  </a:cubicBezTo>
                  <a:lnTo>
                    <a:pt x="0" y="0"/>
                  </a:lnTo>
                  <a:cubicBezTo>
                    <a:pt x="1" y="4"/>
                    <a:pt x="3" y="9"/>
                    <a:pt x="4" y="14"/>
                  </a:cubicBezTo>
                  <a:lnTo>
                    <a:pt x="4" y="14"/>
                  </a:lnTo>
                  <a:cubicBezTo>
                    <a:pt x="97" y="41"/>
                    <a:pt x="187" y="74"/>
                    <a:pt x="277" y="10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750473">
              <a:off x="8699363" y="735611"/>
              <a:ext cx="109211" cy="53534"/>
            </a:xfrm>
            <a:custGeom>
              <a:avLst/>
              <a:gdLst/>
              <a:ahLst/>
              <a:cxnLst/>
              <a:rect l="l" t="t" r="r" b="b"/>
              <a:pathLst>
                <a:path w="227" h="112" extrusionOk="0">
                  <a:moveTo>
                    <a:pt x="222" y="111"/>
                  </a:moveTo>
                  <a:lnTo>
                    <a:pt x="222" y="111"/>
                  </a:lnTo>
                  <a:cubicBezTo>
                    <a:pt x="224" y="101"/>
                    <a:pt x="225" y="91"/>
                    <a:pt x="226" y="82"/>
                  </a:cubicBezTo>
                  <a:lnTo>
                    <a:pt x="226" y="82"/>
                  </a:lnTo>
                  <a:cubicBezTo>
                    <a:pt x="152" y="53"/>
                    <a:pt x="76" y="24"/>
                    <a:pt x="0" y="0"/>
                  </a:cubicBezTo>
                  <a:lnTo>
                    <a:pt x="0" y="0"/>
                  </a:lnTo>
                  <a:cubicBezTo>
                    <a:pt x="6" y="14"/>
                    <a:pt x="11" y="28"/>
                    <a:pt x="16" y="42"/>
                  </a:cubicBezTo>
                  <a:lnTo>
                    <a:pt x="16" y="42"/>
                  </a:lnTo>
                  <a:cubicBezTo>
                    <a:pt x="85" y="63"/>
                    <a:pt x="154" y="86"/>
                    <a:pt x="222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750477">
              <a:off x="8714943" y="813470"/>
              <a:ext cx="70666" cy="29980"/>
            </a:xfrm>
            <a:custGeom>
              <a:avLst/>
              <a:gdLst/>
              <a:ahLst/>
              <a:cxnLst/>
              <a:rect l="l" t="t" r="r" b="b"/>
              <a:pathLst>
                <a:path w="146" h="62" extrusionOk="0">
                  <a:moveTo>
                    <a:pt x="144" y="61"/>
                  </a:moveTo>
                  <a:lnTo>
                    <a:pt x="144" y="61"/>
                  </a:lnTo>
                  <a:cubicBezTo>
                    <a:pt x="144" y="59"/>
                    <a:pt x="144" y="56"/>
                    <a:pt x="145" y="54"/>
                  </a:cubicBezTo>
                  <a:lnTo>
                    <a:pt x="145" y="50"/>
                  </a:lnTo>
                  <a:lnTo>
                    <a:pt x="145" y="50"/>
                  </a:lnTo>
                  <a:cubicBezTo>
                    <a:pt x="98" y="32"/>
                    <a:pt x="49" y="14"/>
                    <a:pt x="0" y="0"/>
                  </a:cubicBezTo>
                  <a:lnTo>
                    <a:pt x="0" y="0"/>
                  </a:lnTo>
                  <a:cubicBezTo>
                    <a:pt x="2" y="5"/>
                    <a:pt x="5" y="10"/>
                    <a:pt x="6" y="16"/>
                  </a:cubicBezTo>
                  <a:lnTo>
                    <a:pt x="6" y="16"/>
                  </a:lnTo>
                  <a:cubicBezTo>
                    <a:pt x="53" y="29"/>
                    <a:pt x="98" y="45"/>
                    <a:pt x="144" y="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 rot="750471">
              <a:off x="8680546" y="630263"/>
              <a:ext cx="164887" cy="64242"/>
            </a:xfrm>
            <a:custGeom>
              <a:avLst/>
              <a:gdLst/>
              <a:ahLst/>
              <a:cxnLst/>
              <a:rect l="l" t="t" r="r" b="b"/>
              <a:pathLst>
                <a:path w="340" h="132" extrusionOk="0">
                  <a:moveTo>
                    <a:pt x="334" y="131"/>
                  </a:moveTo>
                  <a:lnTo>
                    <a:pt x="334" y="131"/>
                  </a:lnTo>
                  <a:cubicBezTo>
                    <a:pt x="336" y="120"/>
                    <a:pt x="338" y="109"/>
                    <a:pt x="339" y="98"/>
                  </a:cubicBezTo>
                  <a:lnTo>
                    <a:pt x="339" y="98"/>
                  </a:lnTo>
                  <a:cubicBezTo>
                    <a:pt x="228" y="56"/>
                    <a:pt x="115" y="21"/>
                    <a:pt x="0" y="0"/>
                  </a:cubicBezTo>
                  <a:lnTo>
                    <a:pt x="0" y="0"/>
                  </a:lnTo>
                  <a:cubicBezTo>
                    <a:pt x="3" y="11"/>
                    <a:pt x="7" y="21"/>
                    <a:pt x="11" y="32"/>
                  </a:cubicBezTo>
                  <a:lnTo>
                    <a:pt x="11" y="32"/>
                  </a:lnTo>
                  <a:cubicBezTo>
                    <a:pt x="121" y="60"/>
                    <a:pt x="227" y="93"/>
                    <a:pt x="334" y="13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subTitle" idx="1"/>
          </p:nvPr>
        </p:nvSpPr>
        <p:spPr>
          <a:xfrm>
            <a:off x="720000" y="2672125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latin typeface="Sansita"/>
                <a:ea typeface="Sansita"/>
                <a:cs typeface="Sansita"/>
                <a:sym typeface="Sansi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2"/>
          </p:nvPr>
        </p:nvSpPr>
        <p:spPr>
          <a:xfrm>
            <a:off x="3800475" y="2672125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3"/>
          </p:nvPr>
        </p:nvSpPr>
        <p:spPr>
          <a:xfrm>
            <a:off x="720000" y="3037926"/>
            <a:ext cx="25701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4"/>
          </p:nvPr>
        </p:nvSpPr>
        <p:spPr>
          <a:xfrm>
            <a:off x="3800475" y="3037926"/>
            <a:ext cx="25701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subTitle" idx="1"/>
          </p:nvPr>
        </p:nvSpPr>
        <p:spPr>
          <a:xfrm>
            <a:off x="720075" y="1312800"/>
            <a:ext cx="2986500" cy="28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2"/>
          </p:nvPr>
        </p:nvSpPr>
        <p:spPr>
          <a:xfrm>
            <a:off x="3806950" y="1312800"/>
            <a:ext cx="2986500" cy="28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>
            <a:spLocks noGrp="1"/>
          </p:cNvSpPr>
          <p:nvPr>
            <p:ph type="subTitle" idx="1"/>
          </p:nvPr>
        </p:nvSpPr>
        <p:spPr>
          <a:xfrm>
            <a:off x="1527845" y="1767374"/>
            <a:ext cx="218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2"/>
          </p:nvPr>
        </p:nvSpPr>
        <p:spPr>
          <a:xfrm>
            <a:off x="4892586" y="1767375"/>
            <a:ext cx="2191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3"/>
          </p:nvPr>
        </p:nvSpPr>
        <p:spPr>
          <a:xfrm>
            <a:off x="1520912" y="3148275"/>
            <a:ext cx="218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4"/>
          </p:nvPr>
        </p:nvSpPr>
        <p:spPr>
          <a:xfrm>
            <a:off x="4892586" y="3148275"/>
            <a:ext cx="2191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510424"/>
            <a:ext cx="733500" cy="733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3" y="2891448"/>
            <a:ext cx="731400" cy="73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7" hasCustomPrompt="1"/>
          </p:nvPr>
        </p:nvSpPr>
        <p:spPr>
          <a:xfrm>
            <a:off x="4084976" y="1511467"/>
            <a:ext cx="731400" cy="73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8" hasCustomPrompt="1"/>
          </p:nvPr>
        </p:nvSpPr>
        <p:spPr>
          <a:xfrm>
            <a:off x="4084976" y="2891450"/>
            <a:ext cx="731400" cy="73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9"/>
          </p:nvPr>
        </p:nvSpPr>
        <p:spPr>
          <a:xfrm>
            <a:off x="1527758" y="1510425"/>
            <a:ext cx="21849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3"/>
          </p:nvPr>
        </p:nvSpPr>
        <p:spPr>
          <a:xfrm>
            <a:off x="1520825" y="2891452"/>
            <a:ext cx="21849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14"/>
          </p:nvPr>
        </p:nvSpPr>
        <p:spPr>
          <a:xfrm>
            <a:off x="4892586" y="1510425"/>
            <a:ext cx="21918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4892586" y="2891450"/>
            <a:ext cx="21918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>
            <a:spLocks noGrp="1"/>
          </p:cNvSpPr>
          <p:nvPr>
            <p:ph type="subTitle" idx="1"/>
          </p:nvPr>
        </p:nvSpPr>
        <p:spPr>
          <a:xfrm>
            <a:off x="1400950" y="1827725"/>
            <a:ext cx="264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2"/>
          </p:nvPr>
        </p:nvSpPr>
        <p:spPr>
          <a:xfrm>
            <a:off x="1400950" y="3364551"/>
            <a:ext cx="264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3"/>
          </p:nvPr>
        </p:nvSpPr>
        <p:spPr>
          <a:xfrm>
            <a:off x="5439175" y="1826775"/>
            <a:ext cx="264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4"/>
          </p:nvPr>
        </p:nvSpPr>
        <p:spPr>
          <a:xfrm>
            <a:off x="1400950" y="1532275"/>
            <a:ext cx="264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5"/>
          </p:nvPr>
        </p:nvSpPr>
        <p:spPr>
          <a:xfrm>
            <a:off x="5439175" y="1531325"/>
            <a:ext cx="264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6"/>
          </p:nvPr>
        </p:nvSpPr>
        <p:spPr>
          <a:xfrm>
            <a:off x="1400950" y="3070025"/>
            <a:ext cx="264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latin typeface="Sansita"/>
                <a:ea typeface="Sansita"/>
                <a:cs typeface="Sansita"/>
                <a:sym typeface="Sansi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23"/>
          <p:cNvGrpSpPr/>
          <p:nvPr/>
        </p:nvGrpSpPr>
        <p:grpSpPr>
          <a:xfrm>
            <a:off x="-769535" y="-2237465"/>
            <a:ext cx="13065023" cy="5553958"/>
            <a:chOff x="-769535" y="-2237465"/>
            <a:chExt cx="13065023" cy="5553958"/>
          </a:xfrm>
        </p:grpSpPr>
        <p:grpSp>
          <p:nvGrpSpPr>
            <p:cNvPr id="546" name="Google Shape;546;p23"/>
            <p:cNvGrpSpPr/>
            <p:nvPr/>
          </p:nvGrpSpPr>
          <p:grpSpPr>
            <a:xfrm rot="4500040">
              <a:off x="-710278" y="786731"/>
              <a:ext cx="1473858" cy="1253640"/>
              <a:chOff x="3375690" y="-34059"/>
              <a:chExt cx="1473902" cy="1253677"/>
            </a:xfrm>
          </p:grpSpPr>
          <p:sp>
            <p:nvSpPr>
              <p:cNvPr id="547" name="Google Shape;547;p23"/>
              <p:cNvSpPr/>
              <p:nvPr/>
            </p:nvSpPr>
            <p:spPr>
              <a:xfrm>
                <a:off x="3375690" y="-34059"/>
                <a:ext cx="1473902" cy="12536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881" extrusionOk="0">
                    <a:moveTo>
                      <a:pt x="2126" y="1261"/>
                    </a:moveTo>
                    <a:lnTo>
                      <a:pt x="2126" y="1261"/>
                    </a:lnTo>
                    <a:cubicBezTo>
                      <a:pt x="2174" y="1254"/>
                      <a:pt x="2198" y="1191"/>
                      <a:pt x="2177" y="1146"/>
                    </a:cubicBezTo>
                    <a:lnTo>
                      <a:pt x="2177" y="1146"/>
                    </a:lnTo>
                    <a:cubicBezTo>
                      <a:pt x="2157" y="1103"/>
                      <a:pt x="2105" y="1081"/>
                      <a:pt x="2056" y="1082"/>
                    </a:cubicBezTo>
                    <a:lnTo>
                      <a:pt x="2056" y="1082"/>
                    </a:lnTo>
                    <a:cubicBezTo>
                      <a:pt x="2008" y="1083"/>
                      <a:pt x="1963" y="1103"/>
                      <a:pt x="1918" y="1124"/>
                    </a:cubicBezTo>
                    <a:lnTo>
                      <a:pt x="1918" y="1124"/>
                    </a:lnTo>
                    <a:cubicBezTo>
                      <a:pt x="1932" y="1050"/>
                      <a:pt x="1842" y="979"/>
                      <a:pt x="1772" y="1010"/>
                    </a:cubicBezTo>
                    <a:lnTo>
                      <a:pt x="1772" y="1010"/>
                    </a:lnTo>
                    <a:cubicBezTo>
                      <a:pt x="1828" y="970"/>
                      <a:pt x="1855" y="895"/>
                      <a:pt x="1837" y="829"/>
                    </a:cubicBezTo>
                    <a:lnTo>
                      <a:pt x="1837" y="829"/>
                    </a:lnTo>
                    <a:cubicBezTo>
                      <a:pt x="1820" y="764"/>
                      <a:pt x="1759" y="711"/>
                      <a:pt x="1692" y="704"/>
                    </a:cubicBezTo>
                    <a:lnTo>
                      <a:pt x="1692" y="704"/>
                    </a:lnTo>
                    <a:cubicBezTo>
                      <a:pt x="1769" y="680"/>
                      <a:pt x="1793" y="562"/>
                      <a:pt x="1732" y="510"/>
                    </a:cubicBezTo>
                    <a:lnTo>
                      <a:pt x="1732" y="510"/>
                    </a:lnTo>
                    <a:cubicBezTo>
                      <a:pt x="1787" y="494"/>
                      <a:pt x="1818" y="421"/>
                      <a:pt x="1788" y="372"/>
                    </a:cubicBezTo>
                    <a:lnTo>
                      <a:pt x="1788" y="372"/>
                    </a:lnTo>
                    <a:cubicBezTo>
                      <a:pt x="1758" y="323"/>
                      <a:pt x="1679" y="314"/>
                      <a:pt x="1641" y="356"/>
                    </a:cubicBezTo>
                    <a:lnTo>
                      <a:pt x="1641" y="356"/>
                    </a:lnTo>
                    <a:cubicBezTo>
                      <a:pt x="1615" y="280"/>
                      <a:pt x="1495" y="260"/>
                      <a:pt x="1446" y="325"/>
                    </a:cubicBezTo>
                    <a:lnTo>
                      <a:pt x="1446" y="325"/>
                    </a:lnTo>
                    <a:cubicBezTo>
                      <a:pt x="1420" y="359"/>
                      <a:pt x="1416" y="406"/>
                      <a:pt x="1387" y="438"/>
                    </a:cubicBezTo>
                    <a:lnTo>
                      <a:pt x="1387" y="438"/>
                    </a:lnTo>
                    <a:cubicBezTo>
                      <a:pt x="1359" y="471"/>
                      <a:pt x="1287" y="459"/>
                      <a:pt x="1295" y="417"/>
                    </a:cubicBezTo>
                    <a:lnTo>
                      <a:pt x="1295" y="417"/>
                    </a:lnTo>
                    <a:cubicBezTo>
                      <a:pt x="1361" y="381"/>
                      <a:pt x="1387" y="287"/>
                      <a:pt x="1351" y="221"/>
                    </a:cubicBezTo>
                    <a:lnTo>
                      <a:pt x="1351" y="221"/>
                    </a:lnTo>
                    <a:cubicBezTo>
                      <a:pt x="1314" y="156"/>
                      <a:pt x="1221" y="130"/>
                      <a:pt x="1155" y="167"/>
                    </a:cubicBezTo>
                    <a:lnTo>
                      <a:pt x="1155" y="167"/>
                    </a:lnTo>
                    <a:cubicBezTo>
                      <a:pt x="1157" y="80"/>
                      <a:pt x="1075" y="0"/>
                      <a:pt x="987" y="5"/>
                    </a:cubicBezTo>
                    <a:lnTo>
                      <a:pt x="987" y="5"/>
                    </a:lnTo>
                    <a:cubicBezTo>
                      <a:pt x="901" y="10"/>
                      <a:pt x="828" y="100"/>
                      <a:pt x="841" y="186"/>
                    </a:cubicBezTo>
                    <a:lnTo>
                      <a:pt x="841" y="186"/>
                    </a:lnTo>
                    <a:cubicBezTo>
                      <a:pt x="774" y="114"/>
                      <a:pt x="639" y="123"/>
                      <a:pt x="582" y="204"/>
                    </a:cubicBezTo>
                    <a:lnTo>
                      <a:pt x="582" y="204"/>
                    </a:lnTo>
                    <a:cubicBezTo>
                      <a:pt x="525" y="285"/>
                      <a:pt x="560" y="414"/>
                      <a:pt x="650" y="454"/>
                    </a:cubicBezTo>
                    <a:lnTo>
                      <a:pt x="650" y="454"/>
                    </a:lnTo>
                    <a:cubicBezTo>
                      <a:pt x="612" y="449"/>
                      <a:pt x="569" y="460"/>
                      <a:pt x="538" y="486"/>
                    </a:cubicBezTo>
                    <a:lnTo>
                      <a:pt x="538" y="486"/>
                    </a:lnTo>
                    <a:cubicBezTo>
                      <a:pt x="536" y="506"/>
                      <a:pt x="533" y="526"/>
                      <a:pt x="531" y="545"/>
                    </a:cubicBezTo>
                    <a:lnTo>
                      <a:pt x="531" y="545"/>
                    </a:lnTo>
                    <a:cubicBezTo>
                      <a:pt x="509" y="415"/>
                      <a:pt x="359" y="322"/>
                      <a:pt x="234" y="360"/>
                    </a:cubicBezTo>
                    <a:lnTo>
                      <a:pt x="234" y="360"/>
                    </a:lnTo>
                    <a:cubicBezTo>
                      <a:pt x="108" y="396"/>
                      <a:pt x="35" y="551"/>
                      <a:pt x="83" y="672"/>
                    </a:cubicBezTo>
                    <a:lnTo>
                      <a:pt x="83" y="672"/>
                    </a:lnTo>
                    <a:cubicBezTo>
                      <a:pt x="73" y="682"/>
                      <a:pt x="63" y="695"/>
                      <a:pt x="57" y="709"/>
                    </a:cubicBezTo>
                    <a:lnTo>
                      <a:pt x="57" y="709"/>
                    </a:lnTo>
                    <a:cubicBezTo>
                      <a:pt x="0" y="824"/>
                      <a:pt x="91" y="984"/>
                      <a:pt x="221" y="995"/>
                    </a:cubicBezTo>
                    <a:lnTo>
                      <a:pt x="221" y="995"/>
                    </a:lnTo>
                    <a:cubicBezTo>
                      <a:pt x="162" y="998"/>
                      <a:pt x="122" y="1061"/>
                      <a:pt x="128" y="1119"/>
                    </a:cubicBezTo>
                    <a:lnTo>
                      <a:pt x="128" y="1119"/>
                    </a:lnTo>
                    <a:cubicBezTo>
                      <a:pt x="135" y="1175"/>
                      <a:pt x="182" y="1221"/>
                      <a:pt x="236" y="1242"/>
                    </a:cubicBezTo>
                    <a:lnTo>
                      <a:pt x="236" y="1242"/>
                    </a:lnTo>
                    <a:cubicBezTo>
                      <a:pt x="289" y="1263"/>
                      <a:pt x="349" y="1262"/>
                      <a:pt x="405" y="1255"/>
                    </a:cubicBezTo>
                    <a:lnTo>
                      <a:pt x="405" y="1255"/>
                    </a:lnTo>
                    <a:cubicBezTo>
                      <a:pt x="388" y="1259"/>
                      <a:pt x="371" y="1262"/>
                      <a:pt x="354" y="1266"/>
                    </a:cubicBezTo>
                    <a:lnTo>
                      <a:pt x="354" y="1266"/>
                    </a:lnTo>
                    <a:cubicBezTo>
                      <a:pt x="372" y="1298"/>
                      <a:pt x="392" y="1329"/>
                      <a:pt x="411" y="1360"/>
                    </a:cubicBezTo>
                    <a:lnTo>
                      <a:pt x="411" y="1360"/>
                    </a:lnTo>
                    <a:cubicBezTo>
                      <a:pt x="324" y="1400"/>
                      <a:pt x="278" y="1504"/>
                      <a:pt x="297" y="1596"/>
                    </a:cubicBezTo>
                    <a:lnTo>
                      <a:pt x="297" y="1596"/>
                    </a:lnTo>
                    <a:cubicBezTo>
                      <a:pt x="317" y="1690"/>
                      <a:pt x="399" y="1763"/>
                      <a:pt x="493" y="1783"/>
                    </a:cubicBezTo>
                    <a:lnTo>
                      <a:pt x="493" y="1783"/>
                    </a:lnTo>
                    <a:cubicBezTo>
                      <a:pt x="585" y="1803"/>
                      <a:pt x="685" y="1771"/>
                      <a:pt x="756" y="1707"/>
                    </a:cubicBezTo>
                    <a:lnTo>
                      <a:pt x="756" y="1707"/>
                    </a:lnTo>
                    <a:cubicBezTo>
                      <a:pt x="731" y="1756"/>
                      <a:pt x="751" y="1824"/>
                      <a:pt x="798" y="1852"/>
                    </a:cubicBezTo>
                    <a:lnTo>
                      <a:pt x="798" y="1852"/>
                    </a:lnTo>
                    <a:cubicBezTo>
                      <a:pt x="846" y="1880"/>
                      <a:pt x="915" y="1864"/>
                      <a:pt x="945" y="1817"/>
                    </a:cubicBezTo>
                    <a:lnTo>
                      <a:pt x="945" y="1817"/>
                    </a:lnTo>
                    <a:cubicBezTo>
                      <a:pt x="963" y="1790"/>
                      <a:pt x="968" y="1756"/>
                      <a:pt x="992" y="1734"/>
                    </a:cubicBezTo>
                    <a:lnTo>
                      <a:pt x="992" y="1734"/>
                    </a:lnTo>
                    <a:cubicBezTo>
                      <a:pt x="1043" y="1689"/>
                      <a:pt x="1120" y="1738"/>
                      <a:pt x="1188" y="1753"/>
                    </a:cubicBezTo>
                    <a:lnTo>
                      <a:pt x="1188" y="1753"/>
                    </a:lnTo>
                    <a:cubicBezTo>
                      <a:pt x="1253" y="1767"/>
                      <a:pt x="1325" y="1740"/>
                      <a:pt x="1368" y="1687"/>
                    </a:cubicBezTo>
                    <a:lnTo>
                      <a:pt x="1368" y="1687"/>
                    </a:lnTo>
                    <a:cubicBezTo>
                      <a:pt x="1411" y="1636"/>
                      <a:pt x="1420" y="1559"/>
                      <a:pt x="1392" y="1497"/>
                    </a:cubicBezTo>
                    <a:lnTo>
                      <a:pt x="1392" y="1497"/>
                    </a:lnTo>
                    <a:cubicBezTo>
                      <a:pt x="1409" y="1544"/>
                      <a:pt x="1464" y="1572"/>
                      <a:pt x="1512" y="1561"/>
                    </a:cubicBezTo>
                    <a:lnTo>
                      <a:pt x="1512" y="1561"/>
                    </a:lnTo>
                    <a:cubicBezTo>
                      <a:pt x="1503" y="1628"/>
                      <a:pt x="1574" y="1692"/>
                      <a:pt x="1641" y="1676"/>
                    </a:cubicBezTo>
                    <a:lnTo>
                      <a:pt x="1641" y="1676"/>
                    </a:lnTo>
                    <a:cubicBezTo>
                      <a:pt x="1631" y="1777"/>
                      <a:pt x="1728" y="1874"/>
                      <a:pt x="1828" y="1866"/>
                    </a:cubicBezTo>
                    <a:lnTo>
                      <a:pt x="1828" y="1866"/>
                    </a:lnTo>
                    <a:cubicBezTo>
                      <a:pt x="1930" y="1858"/>
                      <a:pt x="2009" y="1747"/>
                      <a:pt x="1986" y="1649"/>
                    </a:cubicBezTo>
                    <a:lnTo>
                      <a:pt x="1986" y="1649"/>
                    </a:lnTo>
                    <a:cubicBezTo>
                      <a:pt x="2072" y="1643"/>
                      <a:pt x="2153" y="1582"/>
                      <a:pt x="2182" y="1500"/>
                    </a:cubicBezTo>
                    <a:lnTo>
                      <a:pt x="2182" y="1500"/>
                    </a:lnTo>
                    <a:cubicBezTo>
                      <a:pt x="2212" y="1418"/>
                      <a:pt x="2189" y="1320"/>
                      <a:pt x="2126" y="126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4006944" y="600120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0"/>
                      <a:pt x="26" y="50"/>
                    </a:cubicBezTo>
                    <a:lnTo>
                      <a:pt x="26" y="50"/>
                    </a:lnTo>
                    <a:cubicBezTo>
                      <a:pt x="12" y="50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1" y="11"/>
                      <a:pt x="51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3992263" y="826192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59" y="76"/>
                      <a:pt x="38" y="76"/>
                    </a:cubicBezTo>
                    <a:lnTo>
                      <a:pt x="38" y="76"/>
                    </a:lnTo>
                    <a:cubicBezTo>
                      <a:pt x="17" y="76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7" y="0"/>
                      <a:pt x="38" y="0"/>
                    </a:cubicBezTo>
                    <a:lnTo>
                      <a:pt x="38" y="0"/>
                    </a:lnTo>
                    <a:cubicBezTo>
                      <a:pt x="59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4074472" y="758665"/>
                <a:ext cx="55784" cy="55783"/>
              </a:xfrm>
              <a:custGeom>
                <a:avLst/>
                <a:gdLst/>
                <a:ahLst/>
                <a:cxnLst/>
                <a:rect l="l" t="t" r="r" b="b"/>
                <a:pathLst>
                  <a:path w="84" h="83" extrusionOk="0">
                    <a:moveTo>
                      <a:pt x="83" y="42"/>
                    </a:moveTo>
                    <a:lnTo>
                      <a:pt x="83" y="42"/>
                    </a:lnTo>
                    <a:cubicBezTo>
                      <a:pt x="83" y="64"/>
                      <a:pt x="64" y="82"/>
                      <a:pt x="42" y="82"/>
                    </a:cubicBezTo>
                    <a:lnTo>
                      <a:pt x="42" y="82"/>
                    </a:lnTo>
                    <a:cubicBezTo>
                      <a:pt x="19" y="82"/>
                      <a:pt x="0" y="64"/>
                      <a:pt x="0" y="42"/>
                    </a:cubicBezTo>
                    <a:lnTo>
                      <a:pt x="0" y="42"/>
                    </a:lnTo>
                    <a:cubicBezTo>
                      <a:pt x="0" y="18"/>
                      <a:pt x="19" y="0"/>
                      <a:pt x="42" y="0"/>
                    </a:cubicBezTo>
                    <a:lnTo>
                      <a:pt x="42" y="0"/>
                    </a:lnTo>
                    <a:cubicBezTo>
                      <a:pt x="64" y="0"/>
                      <a:pt x="83" y="18"/>
                      <a:pt x="83" y="4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4074472" y="840873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2"/>
                      <a:pt x="26" y="52"/>
                    </a:cubicBez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1" y="12"/>
                      <a:pt x="51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4153747" y="805641"/>
                <a:ext cx="93954" cy="9395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2" extrusionOk="0">
                    <a:moveTo>
                      <a:pt x="141" y="70"/>
                    </a:moveTo>
                    <a:lnTo>
                      <a:pt x="141" y="70"/>
                    </a:lnTo>
                    <a:cubicBezTo>
                      <a:pt x="141" y="110"/>
                      <a:pt x="109" y="141"/>
                      <a:pt x="70" y="141"/>
                    </a:cubicBezTo>
                    <a:lnTo>
                      <a:pt x="70" y="141"/>
                    </a:lnTo>
                    <a:cubicBezTo>
                      <a:pt x="31" y="141"/>
                      <a:pt x="0" y="110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1" y="0"/>
                      <a:pt x="70" y="0"/>
                    </a:cubicBezTo>
                    <a:lnTo>
                      <a:pt x="70" y="0"/>
                    </a:lnTo>
                    <a:cubicBezTo>
                      <a:pt x="109" y="0"/>
                      <a:pt x="141" y="31"/>
                      <a:pt x="141" y="7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4092089" y="899594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75" y="37"/>
                    </a:moveTo>
                    <a:lnTo>
                      <a:pt x="75" y="37"/>
                    </a:lnTo>
                    <a:cubicBezTo>
                      <a:pt x="75" y="58"/>
                      <a:pt x="58" y="74"/>
                      <a:pt x="37" y="74"/>
                    </a:cubicBezTo>
                    <a:lnTo>
                      <a:pt x="37" y="74"/>
                    </a:lnTo>
                    <a:cubicBezTo>
                      <a:pt x="16" y="74"/>
                      <a:pt x="0" y="58"/>
                      <a:pt x="0" y="37"/>
                    </a:cubicBezTo>
                    <a:lnTo>
                      <a:pt x="0" y="37"/>
                    </a:lnTo>
                    <a:cubicBezTo>
                      <a:pt x="0" y="17"/>
                      <a:pt x="16" y="0"/>
                      <a:pt x="37" y="0"/>
                    </a:cubicBezTo>
                    <a:lnTo>
                      <a:pt x="37" y="0"/>
                    </a:lnTo>
                    <a:cubicBezTo>
                      <a:pt x="58" y="0"/>
                      <a:pt x="75" y="17"/>
                      <a:pt x="75" y="3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3942351" y="931889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7" y="47"/>
                      <a:pt x="24" y="47"/>
                    </a:cubicBezTo>
                    <a:lnTo>
                      <a:pt x="24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1" y="0"/>
                      <a:pt x="24" y="0"/>
                    </a:cubicBezTo>
                    <a:lnTo>
                      <a:pt x="24" y="0"/>
                    </a:lnTo>
                    <a:cubicBezTo>
                      <a:pt x="37" y="0"/>
                      <a:pt x="47" y="11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3892437" y="837936"/>
                <a:ext cx="41105" cy="41104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2" y="30"/>
                    </a:moveTo>
                    <a:lnTo>
                      <a:pt x="62" y="30"/>
                    </a:lnTo>
                    <a:cubicBezTo>
                      <a:pt x="62" y="48"/>
                      <a:pt x="48" y="62"/>
                      <a:pt x="30" y="62"/>
                    </a:cubicBezTo>
                    <a:lnTo>
                      <a:pt x="30" y="62"/>
                    </a:lnTo>
                    <a:cubicBezTo>
                      <a:pt x="14" y="62"/>
                      <a:pt x="0" y="48"/>
                      <a:pt x="0" y="30"/>
                    </a:cubicBezTo>
                    <a:lnTo>
                      <a:pt x="0" y="30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30" y="0"/>
                    </a:lnTo>
                    <a:cubicBezTo>
                      <a:pt x="48" y="0"/>
                      <a:pt x="62" y="14"/>
                      <a:pt x="62" y="3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3986391" y="685264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9"/>
                    </a:moveTo>
                    <a:lnTo>
                      <a:pt x="76" y="39"/>
                    </a:lnTo>
                    <a:cubicBezTo>
                      <a:pt x="76" y="60"/>
                      <a:pt x="59" y="76"/>
                      <a:pt x="38" y="76"/>
                    </a:cubicBezTo>
                    <a:lnTo>
                      <a:pt x="38" y="76"/>
                    </a:lnTo>
                    <a:cubicBezTo>
                      <a:pt x="17" y="76"/>
                      <a:pt x="0" y="60"/>
                      <a:pt x="0" y="39"/>
                    </a:cubicBezTo>
                    <a:lnTo>
                      <a:pt x="0" y="39"/>
                    </a:lnTo>
                    <a:cubicBezTo>
                      <a:pt x="0" y="18"/>
                      <a:pt x="17" y="0"/>
                      <a:pt x="38" y="0"/>
                    </a:cubicBezTo>
                    <a:lnTo>
                      <a:pt x="38" y="0"/>
                    </a:lnTo>
                    <a:cubicBezTo>
                      <a:pt x="59" y="0"/>
                      <a:pt x="76" y="18"/>
                      <a:pt x="76" y="3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3854269" y="905466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50" y="24"/>
                    </a:moveTo>
                    <a:lnTo>
                      <a:pt x="50" y="24"/>
                    </a:lnTo>
                    <a:cubicBezTo>
                      <a:pt x="50" y="39"/>
                      <a:pt x="38" y="50"/>
                      <a:pt x="24" y="50"/>
                    </a:cubicBezTo>
                    <a:lnTo>
                      <a:pt x="24" y="50"/>
                    </a:lnTo>
                    <a:cubicBezTo>
                      <a:pt x="11" y="50"/>
                      <a:pt x="0" y="39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4" y="0"/>
                    </a:cubicBezTo>
                    <a:lnTo>
                      <a:pt x="24" y="0"/>
                    </a:lnTo>
                    <a:cubicBezTo>
                      <a:pt x="38" y="0"/>
                      <a:pt x="50" y="11"/>
                      <a:pt x="50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4197787" y="729305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4"/>
                    </a:moveTo>
                    <a:lnTo>
                      <a:pt x="47" y="24"/>
                    </a:lnTo>
                    <a:cubicBezTo>
                      <a:pt x="47" y="37"/>
                      <a:pt x="36" y="47"/>
                      <a:pt x="23" y="47"/>
                    </a:cubicBezTo>
                    <a:lnTo>
                      <a:pt x="23" y="47"/>
                    </a:lnTo>
                    <a:cubicBezTo>
                      <a:pt x="11" y="47"/>
                      <a:pt x="0" y="37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1"/>
                      <a:pt x="47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874820" y="758665"/>
                <a:ext cx="79273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59"/>
                    </a:moveTo>
                    <a:lnTo>
                      <a:pt x="119" y="59"/>
                    </a:lnTo>
                    <a:cubicBezTo>
                      <a:pt x="119" y="92"/>
                      <a:pt x="93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59"/>
                    </a:cubicBezTo>
                    <a:lnTo>
                      <a:pt x="0" y="59"/>
                    </a:lnTo>
                    <a:cubicBezTo>
                      <a:pt x="0" y="26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3" y="0"/>
                      <a:pt x="119" y="26"/>
                      <a:pt x="119" y="5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4197787" y="934826"/>
                <a:ext cx="20551" cy="2055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 extrusionOk="0">
                    <a:moveTo>
                      <a:pt x="29" y="15"/>
                    </a:moveTo>
                    <a:lnTo>
                      <a:pt x="29" y="15"/>
                    </a:lnTo>
                    <a:cubicBezTo>
                      <a:pt x="29" y="23"/>
                      <a:pt x="22" y="30"/>
                      <a:pt x="13" y="30"/>
                    </a:cubicBezTo>
                    <a:lnTo>
                      <a:pt x="13" y="30"/>
                    </a:lnTo>
                    <a:cubicBezTo>
                      <a:pt x="6" y="30"/>
                      <a:pt x="0" y="23"/>
                      <a:pt x="0" y="15"/>
                    </a:cubicBezTo>
                    <a:lnTo>
                      <a:pt x="0" y="15"/>
                    </a:ln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22" y="0"/>
                      <a:pt x="29" y="6"/>
                      <a:pt x="29" y="1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927669" y="987674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8" extrusionOk="0">
                    <a:moveTo>
                      <a:pt x="48" y="23"/>
                    </a:moveTo>
                    <a:lnTo>
                      <a:pt x="48" y="23"/>
                    </a:lnTo>
                    <a:cubicBezTo>
                      <a:pt x="48" y="36"/>
                      <a:pt x="38" y="47"/>
                      <a:pt x="25" y="47"/>
                    </a:cubicBezTo>
                    <a:lnTo>
                      <a:pt x="25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5" y="0"/>
                    </a:cubicBezTo>
                    <a:lnTo>
                      <a:pt x="25" y="0"/>
                    </a:lnTo>
                    <a:cubicBezTo>
                      <a:pt x="38" y="0"/>
                      <a:pt x="48" y="10"/>
                      <a:pt x="48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4282934" y="796832"/>
                <a:ext cx="26424" cy="2642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1" extrusionOk="0">
                    <a:moveTo>
                      <a:pt x="39" y="20"/>
                    </a:moveTo>
                    <a:lnTo>
                      <a:pt x="39" y="20"/>
                    </a:lnTo>
                    <a:cubicBezTo>
                      <a:pt x="39" y="31"/>
                      <a:pt x="31" y="40"/>
                      <a:pt x="20" y="40"/>
                    </a:cubicBezTo>
                    <a:lnTo>
                      <a:pt x="20" y="40"/>
                    </a:lnTo>
                    <a:cubicBezTo>
                      <a:pt x="9" y="40"/>
                      <a:pt x="0" y="31"/>
                      <a:pt x="0" y="20"/>
                    </a:cubicBezTo>
                    <a:lnTo>
                      <a:pt x="0" y="20"/>
                    </a:lnTo>
                    <a:cubicBezTo>
                      <a:pt x="0" y="9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39" y="9"/>
                      <a:pt x="39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4074472" y="600120"/>
                <a:ext cx="44040" cy="44039"/>
              </a:xfrm>
              <a:custGeom>
                <a:avLst/>
                <a:gdLst/>
                <a:ahLst/>
                <a:cxnLst/>
                <a:rect l="l" t="t" r="r" b="b"/>
                <a:pathLst>
                  <a:path w="67" h="66" extrusionOk="0">
                    <a:moveTo>
                      <a:pt x="66" y="32"/>
                    </a:moveTo>
                    <a:lnTo>
                      <a:pt x="66" y="32"/>
                    </a:lnTo>
                    <a:cubicBezTo>
                      <a:pt x="66" y="50"/>
                      <a:pt x="51" y="65"/>
                      <a:pt x="33" y="65"/>
                    </a:cubicBezTo>
                    <a:lnTo>
                      <a:pt x="33" y="65"/>
                    </a:lnTo>
                    <a:cubicBezTo>
                      <a:pt x="15" y="65"/>
                      <a:pt x="0" y="50"/>
                      <a:pt x="0" y="32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3" y="0"/>
                    </a:cubicBezTo>
                    <a:lnTo>
                      <a:pt x="33" y="0"/>
                    </a:lnTo>
                    <a:cubicBezTo>
                      <a:pt x="51" y="0"/>
                      <a:pt x="66" y="14"/>
                      <a:pt x="66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3898309" y="608927"/>
                <a:ext cx="61656" cy="61655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 extrusionOk="0">
                    <a:moveTo>
                      <a:pt x="91" y="46"/>
                    </a:moveTo>
                    <a:lnTo>
                      <a:pt x="91" y="46"/>
                    </a:lnTo>
                    <a:cubicBezTo>
                      <a:pt x="91" y="70"/>
                      <a:pt x="70" y="91"/>
                      <a:pt x="45" y="91"/>
                    </a:cubicBezTo>
                    <a:lnTo>
                      <a:pt x="45" y="91"/>
                    </a:lnTo>
                    <a:cubicBezTo>
                      <a:pt x="21" y="91"/>
                      <a:pt x="0" y="70"/>
                      <a:pt x="0" y="46"/>
                    </a:cubicBezTo>
                    <a:lnTo>
                      <a:pt x="0" y="46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45" y="0"/>
                    </a:lnTo>
                    <a:cubicBezTo>
                      <a:pt x="70" y="0"/>
                      <a:pt x="91" y="21"/>
                      <a:pt x="91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3836652" y="694073"/>
                <a:ext cx="38168" cy="3816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7" y="28"/>
                    </a:moveTo>
                    <a:lnTo>
                      <a:pt x="57" y="28"/>
                    </a:lnTo>
                    <a:cubicBezTo>
                      <a:pt x="57" y="45"/>
                      <a:pt x="44" y="57"/>
                      <a:pt x="29" y="57"/>
                    </a:cubicBezTo>
                    <a:lnTo>
                      <a:pt x="29" y="57"/>
                    </a:lnTo>
                    <a:cubicBezTo>
                      <a:pt x="13" y="57"/>
                      <a:pt x="0" y="45"/>
                      <a:pt x="0" y="28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29" y="0"/>
                    </a:lnTo>
                    <a:cubicBezTo>
                      <a:pt x="44" y="0"/>
                      <a:pt x="57" y="13"/>
                      <a:pt x="57" y="2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4062728" y="694073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3" y="27"/>
                    </a:moveTo>
                    <a:lnTo>
                      <a:pt x="53" y="27"/>
                    </a:lnTo>
                    <a:cubicBezTo>
                      <a:pt x="53" y="42"/>
                      <a:pt x="41" y="54"/>
                      <a:pt x="26" y="54"/>
                    </a:cubicBezTo>
                    <a:lnTo>
                      <a:pt x="26" y="54"/>
                    </a:lnTo>
                    <a:cubicBezTo>
                      <a:pt x="11" y="54"/>
                      <a:pt x="0" y="42"/>
                      <a:pt x="0" y="27"/>
                    </a:cubicBezTo>
                    <a:lnTo>
                      <a:pt x="0" y="27"/>
                    </a:lnTo>
                    <a:cubicBezTo>
                      <a:pt x="0" y="12"/>
                      <a:pt x="11" y="0"/>
                      <a:pt x="26" y="0"/>
                    </a:cubicBezTo>
                    <a:lnTo>
                      <a:pt x="26" y="0"/>
                    </a:lnTo>
                    <a:cubicBezTo>
                      <a:pt x="41" y="0"/>
                      <a:pt x="53" y="12"/>
                      <a:pt x="53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3986391" y="902529"/>
                <a:ext cx="76337" cy="7339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2" extrusionOk="0">
                    <a:moveTo>
                      <a:pt x="112" y="56"/>
                    </a:moveTo>
                    <a:lnTo>
                      <a:pt x="112" y="56"/>
                    </a:lnTo>
                    <a:cubicBezTo>
                      <a:pt x="112" y="87"/>
                      <a:pt x="86" y="111"/>
                      <a:pt x="56" y="111"/>
                    </a:cubicBezTo>
                    <a:lnTo>
                      <a:pt x="56" y="111"/>
                    </a:lnTo>
                    <a:cubicBezTo>
                      <a:pt x="24" y="111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5"/>
                      <a:pt x="24" y="0"/>
                      <a:pt x="56" y="0"/>
                    </a:cubicBezTo>
                    <a:lnTo>
                      <a:pt x="56" y="0"/>
                    </a:lnTo>
                    <a:cubicBezTo>
                      <a:pt x="86" y="0"/>
                      <a:pt x="112" y="25"/>
                      <a:pt x="112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4259445" y="732240"/>
                <a:ext cx="41105" cy="41104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2" y="31"/>
                    </a:moveTo>
                    <a:lnTo>
                      <a:pt x="62" y="31"/>
                    </a:lnTo>
                    <a:cubicBezTo>
                      <a:pt x="62" y="48"/>
                      <a:pt x="48" y="62"/>
                      <a:pt x="31" y="62"/>
                    </a:cubicBezTo>
                    <a:lnTo>
                      <a:pt x="31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1" y="0"/>
                    </a:cubicBezTo>
                    <a:lnTo>
                      <a:pt x="31" y="0"/>
                    </a:lnTo>
                    <a:cubicBezTo>
                      <a:pt x="48" y="0"/>
                      <a:pt x="62" y="14"/>
                      <a:pt x="62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3907118" y="914273"/>
                <a:ext cx="29361" cy="29360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44" y="23"/>
                    </a:moveTo>
                    <a:lnTo>
                      <a:pt x="44" y="23"/>
                    </a:lnTo>
                    <a:cubicBezTo>
                      <a:pt x="44" y="34"/>
                      <a:pt x="33" y="44"/>
                      <a:pt x="22" y="44"/>
                    </a:cubicBezTo>
                    <a:lnTo>
                      <a:pt x="22" y="44"/>
                    </a:lnTo>
                    <a:cubicBezTo>
                      <a:pt x="9" y="44"/>
                      <a:pt x="0" y="34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9" y="0"/>
                      <a:pt x="22" y="0"/>
                    </a:cubicBezTo>
                    <a:lnTo>
                      <a:pt x="22" y="0"/>
                    </a:lnTo>
                    <a:cubicBezTo>
                      <a:pt x="33" y="0"/>
                      <a:pt x="44" y="10"/>
                      <a:pt x="44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4127322" y="641224"/>
                <a:ext cx="64593" cy="61656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5" y="47"/>
                    </a:moveTo>
                    <a:lnTo>
                      <a:pt x="95" y="47"/>
                    </a:lnTo>
                    <a:cubicBezTo>
                      <a:pt x="95" y="73"/>
                      <a:pt x="74" y="93"/>
                      <a:pt x="47" y="93"/>
                    </a:cubicBezTo>
                    <a:lnTo>
                      <a:pt x="47" y="93"/>
                    </a:lnTo>
                    <a:cubicBezTo>
                      <a:pt x="21" y="93"/>
                      <a:pt x="0" y="73"/>
                      <a:pt x="0" y="47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7" y="0"/>
                    </a:cubicBezTo>
                    <a:lnTo>
                      <a:pt x="47" y="0"/>
                    </a:lnTo>
                    <a:cubicBezTo>
                      <a:pt x="74" y="0"/>
                      <a:pt x="95" y="21"/>
                      <a:pt x="95" y="4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1" name="Google Shape;571;p23"/>
            <p:cNvGrpSpPr/>
            <p:nvPr/>
          </p:nvGrpSpPr>
          <p:grpSpPr>
            <a:xfrm rot="-1789724">
              <a:off x="5991117" y="-640035"/>
              <a:ext cx="1473875" cy="1253654"/>
              <a:chOff x="3375690" y="-34059"/>
              <a:chExt cx="1473902" cy="1253677"/>
            </a:xfrm>
          </p:grpSpPr>
          <p:sp>
            <p:nvSpPr>
              <p:cNvPr id="572" name="Google Shape;572;p23"/>
              <p:cNvSpPr/>
              <p:nvPr/>
            </p:nvSpPr>
            <p:spPr>
              <a:xfrm>
                <a:off x="3375690" y="-34059"/>
                <a:ext cx="1473902" cy="12536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881" extrusionOk="0">
                    <a:moveTo>
                      <a:pt x="2126" y="1261"/>
                    </a:moveTo>
                    <a:lnTo>
                      <a:pt x="2126" y="1261"/>
                    </a:lnTo>
                    <a:cubicBezTo>
                      <a:pt x="2174" y="1254"/>
                      <a:pt x="2198" y="1191"/>
                      <a:pt x="2177" y="1146"/>
                    </a:cubicBezTo>
                    <a:lnTo>
                      <a:pt x="2177" y="1146"/>
                    </a:lnTo>
                    <a:cubicBezTo>
                      <a:pt x="2157" y="1103"/>
                      <a:pt x="2105" y="1081"/>
                      <a:pt x="2056" y="1082"/>
                    </a:cubicBezTo>
                    <a:lnTo>
                      <a:pt x="2056" y="1082"/>
                    </a:lnTo>
                    <a:cubicBezTo>
                      <a:pt x="2008" y="1083"/>
                      <a:pt x="1963" y="1103"/>
                      <a:pt x="1918" y="1124"/>
                    </a:cubicBezTo>
                    <a:lnTo>
                      <a:pt x="1918" y="1124"/>
                    </a:lnTo>
                    <a:cubicBezTo>
                      <a:pt x="1932" y="1050"/>
                      <a:pt x="1842" y="979"/>
                      <a:pt x="1772" y="1010"/>
                    </a:cubicBezTo>
                    <a:lnTo>
                      <a:pt x="1772" y="1010"/>
                    </a:lnTo>
                    <a:cubicBezTo>
                      <a:pt x="1828" y="970"/>
                      <a:pt x="1855" y="895"/>
                      <a:pt x="1837" y="829"/>
                    </a:cubicBezTo>
                    <a:lnTo>
                      <a:pt x="1837" y="829"/>
                    </a:lnTo>
                    <a:cubicBezTo>
                      <a:pt x="1820" y="764"/>
                      <a:pt x="1759" y="711"/>
                      <a:pt x="1692" y="704"/>
                    </a:cubicBezTo>
                    <a:lnTo>
                      <a:pt x="1692" y="704"/>
                    </a:lnTo>
                    <a:cubicBezTo>
                      <a:pt x="1769" y="680"/>
                      <a:pt x="1793" y="562"/>
                      <a:pt x="1732" y="510"/>
                    </a:cubicBezTo>
                    <a:lnTo>
                      <a:pt x="1732" y="510"/>
                    </a:lnTo>
                    <a:cubicBezTo>
                      <a:pt x="1787" y="494"/>
                      <a:pt x="1818" y="421"/>
                      <a:pt x="1788" y="372"/>
                    </a:cubicBezTo>
                    <a:lnTo>
                      <a:pt x="1788" y="372"/>
                    </a:lnTo>
                    <a:cubicBezTo>
                      <a:pt x="1758" y="323"/>
                      <a:pt x="1679" y="314"/>
                      <a:pt x="1641" y="356"/>
                    </a:cubicBezTo>
                    <a:lnTo>
                      <a:pt x="1641" y="356"/>
                    </a:lnTo>
                    <a:cubicBezTo>
                      <a:pt x="1615" y="280"/>
                      <a:pt x="1495" y="260"/>
                      <a:pt x="1446" y="325"/>
                    </a:cubicBezTo>
                    <a:lnTo>
                      <a:pt x="1446" y="325"/>
                    </a:lnTo>
                    <a:cubicBezTo>
                      <a:pt x="1420" y="359"/>
                      <a:pt x="1416" y="406"/>
                      <a:pt x="1387" y="438"/>
                    </a:cubicBezTo>
                    <a:lnTo>
                      <a:pt x="1387" y="438"/>
                    </a:lnTo>
                    <a:cubicBezTo>
                      <a:pt x="1359" y="471"/>
                      <a:pt x="1287" y="459"/>
                      <a:pt x="1295" y="417"/>
                    </a:cubicBezTo>
                    <a:lnTo>
                      <a:pt x="1295" y="417"/>
                    </a:lnTo>
                    <a:cubicBezTo>
                      <a:pt x="1361" y="381"/>
                      <a:pt x="1387" y="287"/>
                      <a:pt x="1351" y="221"/>
                    </a:cubicBezTo>
                    <a:lnTo>
                      <a:pt x="1351" y="221"/>
                    </a:lnTo>
                    <a:cubicBezTo>
                      <a:pt x="1314" y="156"/>
                      <a:pt x="1221" y="130"/>
                      <a:pt x="1155" y="167"/>
                    </a:cubicBezTo>
                    <a:lnTo>
                      <a:pt x="1155" y="167"/>
                    </a:lnTo>
                    <a:cubicBezTo>
                      <a:pt x="1157" y="80"/>
                      <a:pt x="1075" y="0"/>
                      <a:pt x="987" y="5"/>
                    </a:cubicBezTo>
                    <a:lnTo>
                      <a:pt x="987" y="5"/>
                    </a:lnTo>
                    <a:cubicBezTo>
                      <a:pt x="901" y="10"/>
                      <a:pt x="828" y="100"/>
                      <a:pt x="841" y="186"/>
                    </a:cubicBezTo>
                    <a:lnTo>
                      <a:pt x="841" y="186"/>
                    </a:lnTo>
                    <a:cubicBezTo>
                      <a:pt x="774" y="114"/>
                      <a:pt x="639" y="123"/>
                      <a:pt x="582" y="204"/>
                    </a:cubicBezTo>
                    <a:lnTo>
                      <a:pt x="582" y="204"/>
                    </a:lnTo>
                    <a:cubicBezTo>
                      <a:pt x="525" y="285"/>
                      <a:pt x="560" y="414"/>
                      <a:pt x="650" y="454"/>
                    </a:cubicBezTo>
                    <a:lnTo>
                      <a:pt x="650" y="454"/>
                    </a:lnTo>
                    <a:cubicBezTo>
                      <a:pt x="612" y="449"/>
                      <a:pt x="569" y="460"/>
                      <a:pt x="538" y="486"/>
                    </a:cubicBezTo>
                    <a:lnTo>
                      <a:pt x="538" y="486"/>
                    </a:lnTo>
                    <a:cubicBezTo>
                      <a:pt x="536" y="506"/>
                      <a:pt x="533" y="526"/>
                      <a:pt x="531" y="545"/>
                    </a:cubicBezTo>
                    <a:lnTo>
                      <a:pt x="531" y="545"/>
                    </a:lnTo>
                    <a:cubicBezTo>
                      <a:pt x="509" y="415"/>
                      <a:pt x="359" y="322"/>
                      <a:pt x="234" y="360"/>
                    </a:cubicBezTo>
                    <a:lnTo>
                      <a:pt x="234" y="360"/>
                    </a:lnTo>
                    <a:cubicBezTo>
                      <a:pt x="108" y="396"/>
                      <a:pt x="35" y="551"/>
                      <a:pt x="83" y="672"/>
                    </a:cubicBezTo>
                    <a:lnTo>
                      <a:pt x="83" y="672"/>
                    </a:lnTo>
                    <a:cubicBezTo>
                      <a:pt x="73" y="682"/>
                      <a:pt x="63" y="695"/>
                      <a:pt x="57" y="709"/>
                    </a:cubicBezTo>
                    <a:lnTo>
                      <a:pt x="57" y="709"/>
                    </a:lnTo>
                    <a:cubicBezTo>
                      <a:pt x="0" y="824"/>
                      <a:pt x="91" y="984"/>
                      <a:pt x="221" y="995"/>
                    </a:cubicBezTo>
                    <a:lnTo>
                      <a:pt x="221" y="995"/>
                    </a:lnTo>
                    <a:cubicBezTo>
                      <a:pt x="162" y="998"/>
                      <a:pt x="122" y="1061"/>
                      <a:pt x="128" y="1119"/>
                    </a:cubicBezTo>
                    <a:lnTo>
                      <a:pt x="128" y="1119"/>
                    </a:lnTo>
                    <a:cubicBezTo>
                      <a:pt x="135" y="1175"/>
                      <a:pt x="182" y="1221"/>
                      <a:pt x="236" y="1242"/>
                    </a:cubicBezTo>
                    <a:lnTo>
                      <a:pt x="236" y="1242"/>
                    </a:lnTo>
                    <a:cubicBezTo>
                      <a:pt x="289" y="1263"/>
                      <a:pt x="349" y="1262"/>
                      <a:pt x="405" y="1255"/>
                    </a:cubicBezTo>
                    <a:lnTo>
                      <a:pt x="405" y="1255"/>
                    </a:lnTo>
                    <a:cubicBezTo>
                      <a:pt x="388" y="1259"/>
                      <a:pt x="371" y="1262"/>
                      <a:pt x="354" y="1266"/>
                    </a:cubicBezTo>
                    <a:lnTo>
                      <a:pt x="354" y="1266"/>
                    </a:lnTo>
                    <a:cubicBezTo>
                      <a:pt x="372" y="1298"/>
                      <a:pt x="392" y="1329"/>
                      <a:pt x="411" y="1360"/>
                    </a:cubicBezTo>
                    <a:lnTo>
                      <a:pt x="411" y="1360"/>
                    </a:lnTo>
                    <a:cubicBezTo>
                      <a:pt x="324" y="1400"/>
                      <a:pt x="278" y="1504"/>
                      <a:pt x="297" y="1596"/>
                    </a:cubicBezTo>
                    <a:lnTo>
                      <a:pt x="297" y="1596"/>
                    </a:lnTo>
                    <a:cubicBezTo>
                      <a:pt x="317" y="1690"/>
                      <a:pt x="399" y="1763"/>
                      <a:pt x="493" y="1783"/>
                    </a:cubicBezTo>
                    <a:lnTo>
                      <a:pt x="493" y="1783"/>
                    </a:lnTo>
                    <a:cubicBezTo>
                      <a:pt x="585" y="1803"/>
                      <a:pt x="685" y="1771"/>
                      <a:pt x="756" y="1707"/>
                    </a:cubicBezTo>
                    <a:lnTo>
                      <a:pt x="756" y="1707"/>
                    </a:lnTo>
                    <a:cubicBezTo>
                      <a:pt x="731" y="1756"/>
                      <a:pt x="751" y="1824"/>
                      <a:pt x="798" y="1852"/>
                    </a:cubicBezTo>
                    <a:lnTo>
                      <a:pt x="798" y="1852"/>
                    </a:lnTo>
                    <a:cubicBezTo>
                      <a:pt x="846" y="1880"/>
                      <a:pt x="915" y="1864"/>
                      <a:pt x="945" y="1817"/>
                    </a:cubicBezTo>
                    <a:lnTo>
                      <a:pt x="945" y="1817"/>
                    </a:lnTo>
                    <a:cubicBezTo>
                      <a:pt x="963" y="1790"/>
                      <a:pt x="968" y="1756"/>
                      <a:pt x="992" y="1734"/>
                    </a:cubicBezTo>
                    <a:lnTo>
                      <a:pt x="992" y="1734"/>
                    </a:lnTo>
                    <a:cubicBezTo>
                      <a:pt x="1043" y="1689"/>
                      <a:pt x="1120" y="1738"/>
                      <a:pt x="1188" y="1753"/>
                    </a:cubicBezTo>
                    <a:lnTo>
                      <a:pt x="1188" y="1753"/>
                    </a:lnTo>
                    <a:cubicBezTo>
                      <a:pt x="1253" y="1767"/>
                      <a:pt x="1325" y="1740"/>
                      <a:pt x="1368" y="1687"/>
                    </a:cubicBezTo>
                    <a:lnTo>
                      <a:pt x="1368" y="1687"/>
                    </a:lnTo>
                    <a:cubicBezTo>
                      <a:pt x="1411" y="1636"/>
                      <a:pt x="1420" y="1559"/>
                      <a:pt x="1392" y="1497"/>
                    </a:cubicBezTo>
                    <a:lnTo>
                      <a:pt x="1392" y="1497"/>
                    </a:lnTo>
                    <a:cubicBezTo>
                      <a:pt x="1409" y="1544"/>
                      <a:pt x="1464" y="1572"/>
                      <a:pt x="1512" y="1561"/>
                    </a:cubicBezTo>
                    <a:lnTo>
                      <a:pt x="1512" y="1561"/>
                    </a:lnTo>
                    <a:cubicBezTo>
                      <a:pt x="1503" y="1628"/>
                      <a:pt x="1574" y="1692"/>
                      <a:pt x="1641" y="1676"/>
                    </a:cubicBezTo>
                    <a:lnTo>
                      <a:pt x="1641" y="1676"/>
                    </a:lnTo>
                    <a:cubicBezTo>
                      <a:pt x="1631" y="1777"/>
                      <a:pt x="1728" y="1874"/>
                      <a:pt x="1828" y="1866"/>
                    </a:cubicBezTo>
                    <a:lnTo>
                      <a:pt x="1828" y="1866"/>
                    </a:lnTo>
                    <a:cubicBezTo>
                      <a:pt x="1930" y="1858"/>
                      <a:pt x="2009" y="1747"/>
                      <a:pt x="1986" y="1649"/>
                    </a:cubicBezTo>
                    <a:lnTo>
                      <a:pt x="1986" y="1649"/>
                    </a:lnTo>
                    <a:cubicBezTo>
                      <a:pt x="2072" y="1643"/>
                      <a:pt x="2153" y="1582"/>
                      <a:pt x="2182" y="1500"/>
                    </a:cubicBezTo>
                    <a:lnTo>
                      <a:pt x="2182" y="1500"/>
                    </a:lnTo>
                    <a:cubicBezTo>
                      <a:pt x="2212" y="1418"/>
                      <a:pt x="2189" y="1320"/>
                      <a:pt x="2126" y="126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4006944" y="600120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0"/>
                      <a:pt x="26" y="50"/>
                    </a:cubicBezTo>
                    <a:lnTo>
                      <a:pt x="26" y="50"/>
                    </a:lnTo>
                    <a:cubicBezTo>
                      <a:pt x="12" y="50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1" y="11"/>
                      <a:pt x="51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992263" y="826192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59" y="76"/>
                      <a:pt x="38" y="76"/>
                    </a:cubicBezTo>
                    <a:lnTo>
                      <a:pt x="38" y="76"/>
                    </a:lnTo>
                    <a:cubicBezTo>
                      <a:pt x="17" y="76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7" y="0"/>
                      <a:pt x="38" y="0"/>
                    </a:cubicBezTo>
                    <a:lnTo>
                      <a:pt x="38" y="0"/>
                    </a:lnTo>
                    <a:cubicBezTo>
                      <a:pt x="59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4074472" y="758665"/>
                <a:ext cx="55784" cy="55783"/>
              </a:xfrm>
              <a:custGeom>
                <a:avLst/>
                <a:gdLst/>
                <a:ahLst/>
                <a:cxnLst/>
                <a:rect l="l" t="t" r="r" b="b"/>
                <a:pathLst>
                  <a:path w="84" h="83" extrusionOk="0">
                    <a:moveTo>
                      <a:pt x="83" y="42"/>
                    </a:moveTo>
                    <a:lnTo>
                      <a:pt x="83" y="42"/>
                    </a:lnTo>
                    <a:cubicBezTo>
                      <a:pt x="83" y="64"/>
                      <a:pt x="64" y="82"/>
                      <a:pt x="42" y="82"/>
                    </a:cubicBezTo>
                    <a:lnTo>
                      <a:pt x="42" y="82"/>
                    </a:lnTo>
                    <a:cubicBezTo>
                      <a:pt x="19" y="82"/>
                      <a:pt x="0" y="64"/>
                      <a:pt x="0" y="42"/>
                    </a:cubicBezTo>
                    <a:lnTo>
                      <a:pt x="0" y="42"/>
                    </a:lnTo>
                    <a:cubicBezTo>
                      <a:pt x="0" y="18"/>
                      <a:pt x="19" y="0"/>
                      <a:pt x="42" y="0"/>
                    </a:cubicBezTo>
                    <a:lnTo>
                      <a:pt x="42" y="0"/>
                    </a:lnTo>
                    <a:cubicBezTo>
                      <a:pt x="64" y="0"/>
                      <a:pt x="83" y="18"/>
                      <a:pt x="83" y="4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4074472" y="840873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2"/>
                      <a:pt x="26" y="52"/>
                    </a:cubicBez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1" y="12"/>
                      <a:pt x="51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4153747" y="805641"/>
                <a:ext cx="93954" cy="9395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2" extrusionOk="0">
                    <a:moveTo>
                      <a:pt x="141" y="70"/>
                    </a:moveTo>
                    <a:lnTo>
                      <a:pt x="141" y="70"/>
                    </a:lnTo>
                    <a:cubicBezTo>
                      <a:pt x="141" y="110"/>
                      <a:pt x="109" y="141"/>
                      <a:pt x="70" y="141"/>
                    </a:cubicBezTo>
                    <a:lnTo>
                      <a:pt x="70" y="141"/>
                    </a:lnTo>
                    <a:cubicBezTo>
                      <a:pt x="31" y="141"/>
                      <a:pt x="0" y="110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1" y="0"/>
                      <a:pt x="70" y="0"/>
                    </a:cubicBezTo>
                    <a:lnTo>
                      <a:pt x="70" y="0"/>
                    </a:lnTo>
                    <a:cubicBezTo>
                      <a:pt x="109" y="0"/>
                      <a:pt x="141" y="31"/>
                      <a:pt x="141" y="7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4092089" y="899594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75" y="37"/>
                    </a:moveTo>
                    <a:lnTo>
                      <a:pt x="75" y="37"/>
                    </a:lnTo>
                    <a:cubicBezTo>
                      <a:pt x="75" y="58"/>
                      <a:pt x="58" y="74"/>
                      <a:pt x="37" y="74"/>
                    </a:cubicBezTo>
                    <a:lnTo>
                      <a:pt x="37" y="74"/>
                    </a:lnTo>
                    <a:cubicBezTo>
                      <a:pt x="16" y="74"/>
                      <a:pt x="0" y="58"/>
                      <a:pt x="0" y="37"/>
                    </a:cubicBezTo>
                    <a:lnTo>
                      <a:pt x="0" y="37"/>
                    </a:lnTo>
                    <a:cubicBezTo>
                      <a:pt x="0" y="17"/>
                      <a:pt x="16" y="0"/>
                      <a:pt x="37" y="0"/>
                    </a:cubicBezTo>
                    <a:lnTo>
                      <a:pt x="37" y="0"/>
                    </a:lnTo>
                    <a:cubicBezTo>
                      <a:pt x="58" y="0"/>
                      <a:pt x="75" y="17"/>
                      <a:pt x="75" y="3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3942351" y="931889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7" y="47"/>
                      <a:pt x="24" y="47"/>
                    </a:cubicBezTo>
                    <a:lnTo>
                      <a:pt x="24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1" y="0"/>
                      <a:pt x="24" y="0"/>
                    </a:cubicBezTo>
                    <a:lnTo>
                      <a:pt x="24" y="0"/>
                    </a:lnTo>
                    <a:cubicBezTo>
                      <a:pt x="37" y="0"/>
                      <a:pt x="47" y="11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3892437" y="837936"/>
                <a:ext cx="41105" cy="41104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2" y="30"/>
                    </a:moveTo>
                    <a:lnTo>
                      <a:pt x="62" y="30"/>
                    </a:lnTo>
                    <a:cubicBezTo>
                      <a:pt x="62" y="48"/>
                      <a:pt x="48" y="62"/>
                      <a:pt x="30" y="62"/>
                    </a:cubicBezTo>
                    <a:lnTo>
                      <a:pt x="30" y="62"/>
                    </a:lnTo>
                    <a:cubicBezTo>
                      <a:pt x="14" y="62"/>
                      <a:pt x="0" y="48"/>
                      <a:pt x="0" y="30"/>
                    </a:cubicBezTo>
                    <a:lnTo>
                      <a:pt x="0" y="30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30" y="0"/>
                    </a:lnTo>
                    <a:cubicBezTo>
                      <a:pt x="48" y="0"/>
                      <a:pt x="62" y="14"/>
                      <a:pt x="62" y="3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3986391" y="685264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9"/>
                    </a:moveTo>
                    <a:lnTo>
                      <a:pt x="76" y="39"/>
                    </a:lnTo>
                    <a:cubicBezTo>
                      <a:pt x="76" y="60"/>
                      <a:pt x="59" y="76"/>
                      <a:pt x="38" y="76"/>
                    </a:cubicBezTo>
                    <a:lnTo>
                      <a:pt x="38" y="76"/>
                    </a:lnTo>
                    <a:cubicBezTo>
                      <a:pt x="17" y="76"/>
                      <a:pt x="0" y="60"/>
                      <a:pt x="0" y="39"/>
                    </a:cubicBezTo>
                    <a:lnTo>
                      <a:pt x="0" y="39"/>
                    </a:lnTo>
                    <a:cubicBezTo>
                      <a:pt x="0" y="18"/>
                      <a:pt x="17" y="0"/>
                      <a:pt x="38" y="0"/>
                    </a:cubicBezTo>
                    <a:lnTo>
                      <a:pt x="38" y="0"/>
                    </a:lnTo>
                    <a:cubicBezTo>
                      <a:pt x="59" y="0"/>
                      <a:pt x="76" y="18"/>
                      <a:pt x="76" y="3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3854269" y="905466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50" y="24"/>
                    </a:moveTo>
                    <a:lnTo>
                      <a:pt x="50" y="24"/>
                    </a:lnTo>
                    <a:cubicBezTo>
                      <a:pt x="50" y="39"/>
                      <a:pt x="38" y="50"/>
                      <a:pt x="24" y="50"/>
                    </a:cubicBezTo>
                    <a:lnTo>
                      <a:pt x="24" y="50"/>
                    </a:lnTo>
                    <a:cubicBezTo>
                      <a:pt x="11" y="50"/>
                      <a:pt x="0" y="39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4" y="0"/>
                    </a:cubicBezTo>
                    <a:lnTo>
                      <a:pt x="24" y="0"/>
                    </a:lnTo>
                    <a:cubicBezTo>
                      <a:pt x="38" y="0"/>
                      <a:pt x="50" y="11"/>
                      <a:pt x="50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4197787" y="729305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4"/>
                    </a:moveTo>
                    <a:lnTo>
                      <a:pt x="47" y="24"/>
                    </a:lnTo>
                    <a:cubicBezTo>
                      <a:pt x="47" y="37"/>
                      <a:pt x="36" y="47"/>
                      <a:pt x="23" y="47"/>
                    </a:cubicBezTo>
                    <a:lnTo>
                      <a:pt x="23" y="47"/>
                    </a:lnTo>
                    <a:cubicBezTo>
                      <a:pt x="11" y="47"/>
                      <a:pt x="0" y="37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1"/>
                      <a:pt x="47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3874820" y="758665"/>
                <a:ext cx="79273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59"/>
                    </a:moveTo>
                    <a:lnTo>
                      <a:pt x="119" y="59"/>
                    </a:lnTo>
                    <a:cubicBezTo>
                      <a:pt x="119" y="92"/>
                      <a:pt x="93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59"/>
                    </a:cubicBezTo>
                    <a:lnTo>
                      <a:pt x="0" y="59"/>
                    </a:lnTo>
                    <a:cubicBezTo>
                      <a:pt x="0" y="26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3" y="0"/>
                      <a:pt x="119" y="26"/>
                      <a:pt x="119" y="5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4197787" y="934826"/>
                <a:ext cx="20551" cy="2055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 extrusionOk="0">
                    <a:moveTo>
                      <a:pt x="29" y="15"/>
                    </a:moveTo>
                    <a:lnTo>
                      <a:pt x="29" y="15"/>
                    </a:lnTo>
                    <a:cubicBezTo>
                      <a:pt x="29" y="23"/>
                      <a:pt x="22" y="30"/>
                      <a:pt x="13" y="30"/>
                    </a:cubicBezTo>
                    <a:lnTo>
                      <a:pt x="13" y="30"/>
                    </a:lnTo>
                    <a:cubicBezTo>
                      <a:pt x="6" y="30"/>
                      <a:pt x="0" y="23"/>
                      <a:pt x="0" y="15"/>
                    </a:cubicBezTo>
                    <a:lnTo>
                      <a:pt x="0" y="15"/>
                    </a:ln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22" y="0"/>
                      <a:pt x="29" y="6"/>
                      <a:pt x="29" y="1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3927669" y="987674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8" extrusionOk="0">
                    <a:moveTo>
                      <a:pt x="48" y="23"/>
                    </a:moveTo>
                    <a:lnTo>
                      <a:pt x="48" y="23"/>
                    </a:lnTo>
                    <a:cubicBezTo>
                      <a:pt x="48" y="36"/>
                      <a:pt x="38" y="47"/>
                      <a:pt x="25" y="47"/>
                    </a:cubicBezTo>
                    <a:lnTo>
                      <a:pt x="25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5" y="0"/>
                    </a:cubicBezTo>
                    <a:lnTo>
                      <a:pt x="25" y="0"/>
                    </a:lnTo>
                    <a:cubicBezTo>
                      <a:pt x="38" y="0"/>
                      <a:pt x="48" y="10"/>
                      <a:pt x="48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4282934" y="796832"/>
                <a:ext cx="26424" cy="2642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1" extrusionOk="0">
                    <a:moveTo>
                      <a:pt x="39" y="20"/>
                    </a:moveTo>
                    <a:lnTo>
                      <a:pt x="39" y="20"/>
                    </a:lnTo>
                    <a:cubicBezTo>
                      <a:pt x="39" y="31"/>
                      <a:pt x="31" y="40"/>
                      <a:pt x="20" y="40"/>
                    </a:cubicBezTo>
                    <a:lnTo>
                      <a:pt x="20" y="40"/>
                    </a:lnTo>
                    <a:cubicBezTo>
                      <a:pt x="9" y="40"/>
                      <a:pt x="0" y="31"/>
                      <a:pt x="0" y="20"/>
                    </a:cubicBezTo>
                    <a:lnTo>
                      <a:pt x="0" y="20"/>
                    </a:lnTo>
                    <a:cubicBezTo>
                      <a:pt x="0" y="9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39" y="9"/>
                      <a:pt x="39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4074472" y="600120"/>
                <a:ext cx="44040" cy="44039"/>
              </a:xfrm>
              <a:custGeom>
                <a:avLst/>
                <a:gdLst/>
                <a:ahLst/>
                <a:cxnLst/>
                <a:rect l="l" t="t" r="r" b="b"/>
                <a:pathLst>
                  <a:path w="67" h="66" extrusionOk="0">
                    <a:moveTo>
                      <a:pt x="66" y="32"/>
                    </a:moveTo>
                    <a:lnTo>
                      <a:pt x="66" y="32"/>
                    </a:lnTo>
                    <a:cubicBezTo>
                      <a:pt x="66" y="50"/>
                      <a:pt x="51" y="65"/>
                      <a:pt x="33" y="65"/>
                    </a:cubicBezTo>
                    <a:lnTo>
                      <a:pt x="33" y="65"/>
                    </a:lnTo>
                    <a:cubicBezTo>
                      <a:pt x="15" y="65"/>
                      <a:pt x="0" y="50"/>
                      <a:pt x="0" y="32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3" y="0"/>
                    </a:cubicBezTo>
                    <a:lnTo>
                      <a:pt x="33" y="0"/>
                    </a:lnTo>
                    <a:cubicBezTo>
                      <a:pt x="51" y="0"/>
                      <a:pt x="66" y="14"/>
                      <a:pt x="66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3898309" y="608927"/>
                <a:ext cx="61656" cy="61655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 extrusionOk="0">
                    <a:moveTo>
                      <a:pt x="91" y="46"/>
                    </a:moveTo>
                    <a:lnTo>
                      <a:pt x="91" y="46"/>
                    </a:lnTo>
                    <a:cubicBezTo>
                      <a:pt x="91" y="70"/>
                      <a:pt x="70" y="91"/>
                      <a:pt x="45" y="91"/>
                    </a:cubicBezTo>
                    <a:lnTo>
                      <a:pt x="45" y="91"/>
                    </a:lnTo>
                    <a:cubicBezTo>
                      <a:pt x="21" y="91"/>
                      <a:pt x="0" y="70"/>
                      <a:pt x="0" y="46"/>
                    </a:cubicBezTo>
                    <a:lnTo>
                      <a:pt x="0" y="46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45" y="0"/>
                    </a:lnTo>
                    <a:cubicBezTo>
                      <a:pt x="70" y="0"/>
                      <a:pt x="91" y="21"/>
                      <a:pt x="91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3836652" y="694073"/>
                <a:ext cx="38168" cy="3816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7" y="28"/>
                    </a:moveTo>
                    <a:lnTo>
                      <a:pt x="57" y="28"/>
                    </a:lnTo>
                    <a:cubicBezTo>
                      <a:pt x="57" y="45"/>
                      <a:pt x="44" y="57"/>
                      <a:pt x="29" y="57"/>
                    </a:cubicBezTo>
                    <a:lnTo>
                      <a:pt x="29" y="57"/>
                    </a:lnTo>
                    <a:cubicBezTo>
                      <a:pt x="13" y="57"/>
                      <a:pt x="0" y="45"/>
                      <a:pt x="0" y="28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29" y="0"/>
                    </a:lnTo>
                    <a:cubicBezTo>
                      <a:pt x="44" y="0"/>
                      <a:pt x="57" y="13"/>
                      <a:pt x="57" y="2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4062728" y="694073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3" y="27"/>
                    </a:moveTo>
                    <a:lnTo>
                      <a:pt x="53" y="27"/>
                    </a:lnTo>
                    <a:cubicBezTo>
                      <a:pt x="53" y="42"/>
                      <a:pt x="41" y="54"/>
                      <a:pt x="26" y="54"/>
                    </a:cubicBezTo>
                    <a:lnTo>
                      <a:pt x="26" y="54"/>
                    </a:lnTo>
                    <a:cubicBezTo>
                      <a:pt x="11" y="54"/>
                      <a:pt x="0" y="42"/>
                      <a:pt x="0" y="27"/>
                    </a:cubicBezTo>
                    <a:lnTo>
                      <a:pt x="0" y="27"/>
                    </a:lnTo>
                    <a:cubicBezTo>
                      <a:pt x="0" y="12"/>
                      <a:pt x="11" y="0"/>
                      <a:pt x="26" y="0"/>
                    </a:cubicBezTo>
                    <a:lnTo>
                      <a:pt x="26" y="0"/>
                    </a:lnTo>
                    <a:cubicBezTo>
                      <a:pt x="41" y="0"/>
                      <a:pt x="53" y="12"/>
                      <a:pt x="53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3986391" y="902529"/>
                <a:ext cx="76337" cy="7339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2" extrusionOk="0">
                    <a:moveTo>
                      <a:pt x="112" y="56"/>
                    </a:moveTo>
                    <a:lnTo>
                      <a:pt x="112" y="56"/>
                    </a:lnTo>
                    <a:cubicBezTo>
                      <a:pt x="112" y="87"/>
                      <a:pt x="86" y="111"/>
                      <a:pt x="56" y="111"/>
                    </a:cubicBezTo>
                    <a:lnTo>
                      <a:pt x="56" y="111"/>
                    </a:lnTo>
                    <a:cubicBezTo>
                      <a:pt x="24" y="111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5"/>
                      <a:pt x="24" y="0"/>
                      <a:pt x="56" y="0"/>
                    </a:cubicBezTo>
                    <a:lnTo>
                      <a:pt x="56" y="0"/>
                    </a:lnTo>
                    <a:cubicBezTo>
                      <a:pt x="86" y="0"/>
                      <a:pt x="112" y="25"/>
                      <a:pt x="112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4259445" y="732240"/>
                <a:ext cx="41105" cy="41104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2" y="31"/>
                    </a:moveTo>
                    <a:lnTo>
                      <a:pt x="62" y="31"/>
                    </a:lnTo>
                    <a:cubicBezTo>
                      <a:pt x="62" y="48"/>
                      <a:pt x="48" y="62"/>
                      <a:pt x="31" y="62"/>
                    </a:cubicBezTo>
                    <a:lnTo>
                      <a:pt x="31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1" y="0"/>
                    </a:cubicBezTo>
                    <a:lnTo>
                      <a:pt x="31" y="0"/>
                    </a:lnTo>
                    <a:cubicBezTo>
                      <a:pt x="48" y="0"/>
                      <a:pt x="62" y="14"/>
                      <a:pt x="62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3907118" y="914273"/>
                <a:ext cx="29361" cy="29360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44" y="23"/>
                    </a:moveTo>
                    <a:lnTo>
                      <a:pt x="44" y="23"/>
                    </a:lnTo>
                    <a:cubicBezTo>
                      <a:pt x="44" y="34"/>
                      <a:pt x="33" y="44"/>
                      <a:pt x="22" y="44"/>
                    </a:cubicBezTo>
                    <a:lnTo>
                      <a:pt x="22" y="44"/>
                    </a:lnTo>
                    <a:cubicBezTo>
                      <a:pt x="9" y="44"/>
                      <a:pt x="0" y="34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9" y="0"/>
                      <a:pt x="22" y="0"/>
                    </a:cubicBezTo>
                    <a:lnTo>
                      <a:pt x="22" y="0"/>
                    </a:lnTo>
                    <a:cubicBezTo>
                      <a:pt x="33" y="0"/>
                      <a:pt x="44" y="10"/>
                      <a:pt x="44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4127322" y="641224"/>
                <a:ext cx="64593" cy="61656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5" y="47"/>
                    </a:moveTo>
                    <a:lnTo>
                      <a:pt x="95" y="47"/>
                    </a:lnTo>
                    <a:cubicBezTo>
                      <a:pt x="95" y="73"/>
                      <a:pt x="74" y="93"/>
                      <a:pt x="47" y="93"/>
                    </a:cubicBezTo>
                    <a:lnTo>
                      <a:pt x="47" y="93"/>
                    </a:lnTo>
                    <a:cubicBezTo>
                      <a:pt x="21" y="93"/>
                      <a:pt x="0" y="73"/>
                      <a:pt x="0" y="47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7" y="0"/>
                    </a:cubicBezTo>
                    <a:lnTo>
                      <a:pt x="47" y="0"/>
                    </a:lnTo>
                    <a:cubicBezTo>
                      <a:pt x="74" y="0"/>
                      <a:pt x="95" y="21"/>
                      <a:pt x="95" y="4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6" name="Google Shape;596;p23"/>
            <p:cNvGrpSpPr/>
            <p:nvPr/>
          </p:nvGrpSpPr>
          <p:grpSpPr>
            <a:xfrm rot="-8100000">
              <a:off x="7554608" y="-1423827"/>
              <a:ext cx="3927801" cy="3926682"/>
              <a:chOff x="6539363" y="-2272224"/>
              <a:chExt cx="3927839" cy="3926719"/>
            </a:xfrm>
          </p:grpSpPr>
          <p:sp>
            <p:nvSpPr>
              <p:cNvPr id="597" name="Google Shape;597;p23"/>
              <p:cNvSpPr/>
              <p:nvPr/>
            </p:nvSpPr>
            <p:spPr>
              <a:xfrm rot="8535613">
                <a:off x="7101982" y="-1707015"/>
                <a:ext cx="2802599" cy="2796303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881" extrusionOk="0">
                    <a:moveTo>
                      <a:pt x="2890" y="409"/>
                    </a:moveTo>
                    <a:lnTo>
                      <a:pt x="2890" y="409"/>
                    </a:lnTo>
                    <a:cubicBezTo>
                      <a:pt x="2812" y="445"/>
                      <a:pt x="2732" y="479"/>
                      <a:pt x="2648" y="466"/>
                    </a:cubicBezTo>
                    <a:lnTo>
                      <a:pt x="2648" y="466"/>
                    </a:lnTo>
                    <a:cubicBezTo>
                      <a:pt x="2475" y="440"/>
                      <a:pt x="2396" y="238"/>
                      <a:pt x="2257" y="129"/>
                    </a:cubicBezTo>
                    <a:lnTo>
                      <a:pt x="2257" y="129"/>
                    </a:lnTo>
                    <a:cubicBezTo>
                      <a:pt x="2091" y="0"/>
                      <a:pt x="1819" y="38"/>
                      <a:pt x="1693" y="208"/>
                    </a:cubicBezTo>
                    <a:lnTo>
                      <a:pt x="1693" y="208"/>
                    </a:lnTo>
                    <a:cubicBezTo>
                      <a:pt x="1642" y="277"/>
                      <a:pt x="1614" y="361"/>
                      <a:pt x="1569" y="433"/>
                    </a:cubicBezTo>
                    <a:lnTo>
                      <a:pt x="1569" y="433"/>
                    </a:lnTo>
                    <a:cubicBezTo>
                      <a:pt x="1523" y="506"/>
                      <a:pt x="1449" y="570"/>
                      <a:pt x="1362" y="564"/>
                    </a:cubicBezTo>
                    <a:lnTo>
                      <a:pt x="1362" y="564"/>
                    </a:lnTo>
                    <a:cubicBezTo>
                      <a:pt x="1259" y="557"/>
                      <a:pt x="1192" y="454"/>
                      <a:pt x="1139" y="366"/>
                    </a:cubicBezTo>
                    <a:lnTo>
                      <a:pt x="1139" y="366"/>
                    </a:lnTo>
                    <a:cubicBezTo>
                      <a:pt x="1084" y="277"/>
                      <a:pt x="1001" y="180"/>
                      <a:pt x="898" y="195"/>
                    </a:cubicBezTo>
                    <a:lnTo>
                      <a:pt x="898" y="195"/>
                    </a:lnTo>
                    <a:cubicBezTo>
                      <a:pt x="786" y="213"/>
                      <a:pt x="740" y="345"/>
                      <a:pt x="660" y="424"/>
                    </a:cubicBezTo>
                    <a:lnTo>
                      <a:pt x="660" y="424"/>
                    </a:lnTo>
                    <a:cubicBezTo>
                      <a:pt x="612" y="472"/>
                      <a:pt x="551" y="503"/>
                      <a:pt x="507" y="553"/>
                    </a:cubicBezTo>
                    <a:lnTo>
                      <a:pt x="507" y="553"/>
                    </a:lnTo>
                    <a:cubicBezTo>
                      <a:pt x="430" y="646"/>
                      <a:pt x="433" y="779"/>
                      <a:pt x="445" y="898"/>
                    </a:cubicBezTo>
                    <a:lnTo>
                      <a:pt x="445" y="898"/>
                    </a:lnTo>
                    <a:cubicBezTo>
                      <a:pt x="478" y="1200"/>
                      <a:pt x="557" y="1498"/>
                      <a:pt x="680" y="1776"/>
                    </a:cubicBezTo>
                    <a:lnTo>
                      <a:pt x="680" y="1776"/>
                    </a:lnTo>
                    <a:cubicBezTo>
                      <a:pt x="707" y="1835"/>
                      <a:pt x="736" y="1899"/>
                      <a:pt x="745" y="1962"/>
                    </a:cubicBezTo>
                    <a:lnTo>
                      <a:pt x="745" y="1962"/>
                    </a:lnTo>
                    <a:cubicBezTo>
                      <a:pt x="705" y="1999"/>
                      <a:pt x="633" y="1999"/>
                      <a:pt x="580" y="1974"/>
                    </a:cubicBezTo>
                    <a:lnTo>
                      <a:pt x="580" y="1974"/>
                    </a:lnTo>
                    <a:cubicBezTo>
                      <a:pt x="514" y="1944"/>
                      <a:pt x="462" y="1891"/>
                      <a:pt x="393" y="1867"/>
                    </a:cubicBezTo>
                    <a:lnTo>
                      <a:pt x="393" y="1867"/>
                    </a:lnTo>
                    <a:cubicBezTo>
                      <a:pt x="242" y="1816"/>
                      <a:pt x="79" y="1948"/>
                      <a:pt x="40" y="2102"/>
                    </a:cubicBezTo>
                    <a:lnTo>
                      <a:pt x="40" y="2102"/>
                    </a:lnTo>
                    <a:cubicBezTo>
                      <a:pt x="0" y="2255"/>
                      <a:pt x="49" y="2418"/>
                      <a:pt x="105" y="2566"/>
                    </a:cubicBezTo>
                    <a:lnTo>
                      <a:pt x="105" y="2566"/>
                    </a:lnTo>
                    <a:cubicBezTo>
                      <a:pt x="242" y="2930"/>
                      <a:pt x="424" y="3277"/>
                      <a:pt x="647" y="3596"/>
                    </a:cubicBezTo>
                    <a:lnTo>
                      <a:pt x="647" y="3596"/>
                    </a:lnTo>
                    <a:cubicBezTo>
                      <a:pt x="737" y="3724"/>
                      <a:pt x="836" y="3858"/>
                      <a:pt x="855" y="4014"/>
                    </a:cubicBezTo>
                    <a:lnTo>
                      <a:pt x="855" y="4014"/>
                    </a:lnTo>
                    <a:cubicBezTo>
                      <a:pt x="865" y="4094"/>
                      <a:pt x="853" y="4176"/>
                      <a:pt x="860" y="4258"/>
                    </a:cubicBezTo>
                    <a:lnTo>
                      <a:pt x="860" y="4258"/>
                    </a:lnTo>
                    <a:cubicBezTo>
                      <a:pt x="876" y="4419"/>
                      <a:pt x="972" y="4560"/>
                      <a:pt x="1078" y="4682"/>
                    </a:cubicBezTo>
                    <a:lnTo>
                      <a:pt x="1078" y="4682"/>
                    </a:lnTo>
                    <a:cubicBezTo>
                      <a:pt x="1323" y="4961"/>
                      <a:pt x="1642" y="5173"/>
                      <a:pt x="1995" y="5291"/>
                    </a:cubicBezTo>
                    <a:lnTo>
                      <a:pt x="1995" y="5291"/>
                    </a:lnTo>
                    <a:cubicBezTo>
                      <a:pt x="1914" y="5282"/>
                      <a:pt x="1829" y="5299"/>
                      <a:pt x="1762" y="5345"/>
                    </a:cubicBezTo>
                    <a:lnTo>
                      <a:pt x="1762" y="5345"/>
                    </a:lnTo>
                    <a:cubicBezTo>
                      <a:pt x="2447" y="5759"/>
                      <a:pt x="3300" y="5880"/>
                      <a:pt x="4077" y="5691"/>
                    </a:cubicBezTo>
                    <a:lnTo>
                      <a:pt x="4077" y="5691"/>
                    </a:lnTo>
                    <a:cubicBezTo>
                      <a:pt x="4403" y="5644"/>
                      <a:pt x="4716" y="5519"/>
                      <a:pt x="4982" y="5326"/>
                    </a:cubicBezTo>
                    <a:lnTo>
                      <a:pt x="4982" y="5326"/>
                    </a:lnTo>
                    <a:cubicBezTo>
                      <a:pt x="5160" y="5197"/>
                      <a:pt x="5332" y="4992"/>
                      <a:pt x="5276" y="4779"/>
                    </a:cubicBezTo>
                    <a:lnTo>
                      <a:pt x="5276" y="4779"/>
                    </a:lnTo>
                    <a:cubicBezTo>
                      <a:pt x="5241" y="4644"/>
                      <a:pt x="5118" y="4528"/>
                      <a:pt x="5134" y="4390"/>
                    </a:cubicBezTo>
                    <a:lnTo>
                      <a:pt x="5134" y="4390"/>
                    </a:lnTo>
                    <a:cubicBezTo>
                      <a:pt x="5153" y="4240"/>
                      <a:pt x="5329" y="4123"/>
                      <a:pt x="5289" y="3979"/>
                    </a:cubicBezTo>
                    <a:lnTo>
                      <a:pt x="5289" y="3979"/>
                    </a:lnTo>
                    <a:cubicBezTo>
                      <a:pt x="5260" y="3873"/>
                      <a:pt x="5129" y="3831"/>
                      <a:pt x="5066" y="3741"/>
                    </a:cubicBezTo>
                    <a:lnTo>
                      <a:pt x="5066" y="3741"/>
                    </a:lnTo>
                    <a:cubicBezTo>
                      <a:pt x="4987" y="3624"/>
                      <a:pt x="5039" y="3460"/>
                      <a:pt x="5136" y="3357"/>
                    </a:cubicBezTo>
                    <a:lnTo>
                      <a:pt x="5136" y="3357"/>
                    </a:lnTo>
                    <a:cubicBezTo>
                      <a:pt x="5233" y="3255"/>
                      <a:pt x="5364" y="3195"/>
                      <a:pt x="5477" y="3111"/>
                    </a:cubicBezTo>
                    <a:lnTo>
                      <a:pt x="5477" y="3111"/>
                    </a:lnTo>
                    <a:cubicBezTo>
                      <a:pt x="5713" y="2934"/>
                      <a:pt x="5865" y="2650"/>
                      <a:pt x="5878" y="2356"/>
                    </a:cubicBezTo>
                    <a:lnTo>
                      <a:pt x="5878" y="2356"/>
                    </a:lnTo>
                    <a:cubicBezTo>
                      <a:pt x="5893" y="2062"/>
                      <a:pt x="5768" y="1763"/>
                      <a:pt x="5549" y="1566"/>
                    </a:cubicBezTo>
                    <a:lnTo>
                      <a:pt x="5549" y="1566"/>
                    </a:lnTo>
                    <a:cubicBezTo>
                      <a:pt x="5274" y="1319"/>
                      <a:pt x="4887" y="1243"/>
                      <a:pt x="4519" y="1193"/>
                    </a:cubicBezTo>
                    <a:lnTo>
                      <a:pt x="4519" y="1193"/>
                    </a:lnTo>
                    <a:cubicBezTo>
                      <a:pt x="4460" y="1185"/>
                      <a:pt x="4401" y="1178"/>
                      <a:pt x="4341" y="1170"/>
                    </a:cubicBezTo>
                    <a:lnTo>
                      <a:pt x="4341" y="1170"/>
                    </a:lnTo>
                    <a:cubicBezTo>
                      <a:pt x="4171" y="924"/>
                      <a:pt x="4033" y="654"/>
                      <a:pt x="3826" y="440"/>
                    </a:cubicBezTo>
                    <a:lnTo>
                      <a:pt x="3826" y="440"/>
                    </a:lnTo>
                    <a:cubicBezTo>
                      <a:pt x="3750" y="361"/>
                      <a:pt x="3658" y="288"/>
                      <a:pt x="3548" y="269"/>
                    </a:cubicBezTo>
                    <a:lnTo>
                      <a:pt x="3548" y="269"/>
                    </a:lnTo>
                    <a:cubicBezTo>
                      <a:pt x="3480" y="258"/>
                      <a:pt x="3404" y="275"/>
                      <a:pt x="3349" y="315"/>
                    </a:cubicBezTo>
                    <a:lnTo>
                      <a:pt x="3349" y="315"/>
                    </a:lnTo>
                    <a:cubicBezTo>
                      <a:pt x="3287" y="277"/>
                      <a:pt x="3217" y="255"/>
                      <a:pt x="3145" y="260"/>
                    </a:cubicBezTo>
                    <a:lnTo>
                      <a:pt x="3145" y="260"/>
                    </a:lnTo>
                    <a:cubicBezTo>
                      <a:pt x="3042" y="267"/>
                      <a:pt x="2953" y="327"/>
                      <a:pt x="2890" y="40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 rot="8535616">
                <a:off x="9372608" y="512049"/>
                <a:ext cx="173982" cy="199138"/>
              </a:xfrm>
              <a:custGeom>
                <a:avLst/>
                <a:gdLst/>
                <a:ahLst/>
                <a:cxnLst/>
                <a:rect l="l" t="t" r="r" b="b"/>
                <a:pathLst>
                  <a:path w="364" h="417" extrusionOk="0">
                    <a:moveTo>
                      <a:pt x="28" y="26"/>
                    </a:moveTo>
                    <a:lnTo>
                      <a:pt x="28" y="26"/>
                    </a:lnTo>
                    <a:cubicBezTo>
                      <a:pt x="0" y="50"/>
                      <a:pt x="40" y="153"/>
                      <a:pt x="57" y="186"/>
                    </a:cubicBezTo>
                    <a:lnTo>
                      <a:pt x="57" y="186"/>
                    </a:lnTo>
                    <a:cubicBezTo>
                      <a:pt x="101" y="269"/>
                      <a:pt x="167" y="341"/>
                      <a:pt x="247" y="389"/>
                    </a:cubicBezTo>
                    <a:lnTo>
                      <a:pt x="247" y="389"/>
                    </a:lnTo>
                    <a:cubicBezTo>
                      <a:pt x="272" y="404"/>
                      <a:pt x="302" y="416"/>
                      <a:pt x="328" y="404"/>
                    </a:cubicBezTo>
                    <a:lnTo>
                      <a:pt x="328" y="404"/>
                    </a:lnTo>
                    <a:cubicBezTo>
                      <a:pt x="363" y="387"/>
                      <a:pt x="363" y="337"/>
                      <a:pt x="354" y="298"/>
                    </a:cubicBezTo>
                    <a:lnTo>
                      <a:pt x="354" y="298"/>
                    </a:lnTo>
                    <a:cubicBezTo>
                      <a:pt x="330" y="213"/>
                      <a:pt x="285" y="134"/>
                      <a:pt x="223" y="72"/>
                    </a:cubicBezTo>
                    <a:lnTo>
                      <a:pt x="223" y="72"/>
                    </a:lnTo>
                    <a:cubicBezTo>
                      <a:pt x="197" y="46"/>
                      <a:pt x="168" y="22"/>
                      <a:pt x="133" y="11"/>
                    </a:cubicBezTo>
                    <a:lnTo>
                      <a:pt x="133" y="11"/>
                    </a:lnTo>
                    <a:cubicBezTo>
                      <a:pt x="98" y="0"/>
                      <a:pt x="57" y="3"/>
                      <a:pt x="28" y="2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 rot="8535613">
                <a:off x="9941573" y="-588144"/>
                <a:ext cx="113194" cy="38360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807" extrusionOk="0">
                    <a:moveTo>
                      <a:pt x="222" y="760"/>
                    </a:moveTo>
                    <a:lnTo>
                      <a:pt x="222" y="760"/>
                    </a:lnTo>
                    <a:cubicBezTo>
                      <a:pt x="236" y="524"/>
                      <a:pt x="210" y="287"/>
                      <a:pt x="143" y="61"/>
                    </a:cubicBezTo>
                    <a:lnTo>
                      <a:pt x="143" y="61"/>
                    </a:lnTo>
                    <a:cubicBezTo>
                      <a:pt x="136" y="35"/>
                      <a:pt x="122" y="4"/>
                      <a:pt x="96" y="3"/>
                    </a:cubicBezTo>
                    <a:lnTo>
                      <a:pt x="96" y="3"/>
                    </a:lnTo>
                    <a:cubicBezTo>
                      <a:pt x="64" y="0"/>
                      <a:pt x="47" y="40"/>
                      <a:pt x="43" y="70"/>
                    </a:cubicBezTo>
                    <a:lnTo>
                      <a:pt x="43" y="70"/>
                    </a:lnTo>
                    <a:cubicBezTo>
                      <a:pt x="0" y="310"/>
                      <a:pt x="43" y="566"/>
                      <a:pt x="163" y="778"/>
                    </a:cubicBezTo>
                    <a:lnTo>
                      <a:pt x="163" y="778"/>
                    </a:lnTo>
                    <a:cubicBezTo>
                      <a:pt x="170" y="791"/>
                      <a:pt x="182" y="806"/>
                      <a:pt x="195" y="805"/>
                    </a:cubicBezTo>
                    <a:lnTo>
                      <a:pt x="195" y="805"/>
                    </a:lnTo>
                    <a:cubicBezTo>
                      <a:pt x="215" y="803"/>
                      <a:pt x="221" y="778"/>
                      <a:pt x="222" y="76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 rot="8535613">
                <a:off x="10124496" y="-247429"/>
                <a:ext cx="98520" cy="159311"/>
              </a:xfrm>
              <a:custGeom>
                <a:avLst/>
                <a:gdLst/>
                <a:ahLst/>
                <a:cxnLst/>
                <a:rect l="l" t="t" r="r" b="b"/>
                <a:pathLst>
                  <a:path w="209" h="335" extrusionOk="0">
                    <a:moveTo>
                      <a:pt x="3" y="189"/>
                    </a:moveTo>
                    <a:lnTo>
                      <a:pt x="3" y="189"/>
                    </a:lnTo>
                    <a:cubicBezTo>
                      <a:pt x="0" y="215"/>
                      <a:pt x="3" y="242"/>
                      <a:pt x="12" y="265"/>
                    </a:cubicBezTo>
                    <a:lnTo>
                      <a:pt x="12" y="265"/>
                    </a:lnTo>
                    <a:cubicBezTo>
                      <a:pt x="22" y="289"/>
                      <a:pt x="41" y="310"/>
                      <a:pt x="65" y="319"/>
                    </a:cubicBezTo>
                    <a:lnTo>
                      <a:pt x="65" y="319"/>
                    </a:lnTo>
                    <a:cubicBezTo>
                      <a:pt x="107" y="334"/>
                      <a:pt x="156" y="305"/>
                      <a:pt x="180" y="267"/>
                    </a:cubicBezTo>
                    <a:lnTo>
                      <a:pt x="180" y="267"/>
                    </a:lnTo>
                    <a:cubicBezTo>
                      <a:pt x="203" y="227"/>
                      <a:pt x="207" y="181"/>
                      <a:pt x="208" y="135"/>
                    </a:cubicBezTo>
                    <a:lnTo>
                      <a:pt x="208" y="135"/>
                    </a:lnTo>
                    <a:cubicBezTo>
                      <a:pt x="208" y="110"/>
                      <a:pt x="208" y="84"/>
                      <a:pt x="199" y="61"/>
                    </a:cubicBezTo>
                    <a:lnTo>
                      <a:pt x="199" y="61"/>
                    </a:lnTo>
                    <a:cubicBezTo>
                      <a:pt x="192" y="36"/>
                      <a:pt x="175" y="14"/>
                      <a:pt x="151" y="6"/>
                    </a:cubicBezTo>
                    <a:lnTo>
                      <a:pt x="151" y="6"/>
                    </a:lnTo>
                    <a:cubicBezTo>
                      <a:pt x="131" y="0"/>
                      <a:pt x="107" y="5"/>
                      <a:pt x="90" y="15"/>
                    </a:cubicBezTo>
                    <a:lnTo>
                      <a:pt x="90" y="15"/>
                    </a:lnTo>
                    <a:cubicBezTo>
                      <a:pt x="72" y="27"/>
                      <a:pt x="57" y="43"/>
                      <a:pt x="46" y="61"/>
                    </a:cubicBezTo>
                    <a:lnTo>
                      <a:pt x="46" y="61"/>
                    </a:lnTo>
                    <a:cubicBezTo>
                      <a:pt x="12" y="115"/>
                      <a:pt x="8" y="125"/>
                      <a:pt x="3" y="18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 rot="8535618">
                <a:off x="8380420" y="793711"/>
                <a:ext cx="377312" cy="30394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641" extrusionOk="0">
                    <a:moveTo>
                      <a:pt x="15" y="210"/>
                    </a:moveTo>
                    <a:lnTo>
                      <a:pt x="15" y="210"/>
                    </a:lnTo>
                    <a:cubicBezTo>
                      <a:pt x="28" y="282"/>
                      <a:pt x="79" y="343"/>
                      <a:pt x="134" y="394"/>
                    </a:cubicBezTo>
                    <a:lnTo>
                      <a:pt x="134" y="394"/>
                    </a:lnTo>
                    <a:cubicBezTo>
                      <a:pt x="263" y="515"/>
                      <a:pt x="430" y="600"/>
                      <a:pt x="605" y="630"/>
                    </a:cubicBezTo>
                    <a:lnTo>
                      <a:pt x="605" y="630"/>
                    </a:lnTo>
                    <a:cubicBezTo>
                      <a:pt x="663" y="640"/>
                      <a:pt x="738" y="638"/>
                      <a:pt x="766" y="585"/>
                    </a:cubicBezTo>
                    <a:lnTo>
                      <a:pt x="766" y="585"/>
                    </a:lnTo>
                    <a:cubicBezTo>
                      <a:pt x="791" y="537"/>
                      <a:pt x="760" y="478"/>
                      <a:pt x="726" y="434"/>
                    </a:cubicBezTo>
                    <a:lnTo>
                      <a:pt x="726" y="434"/>
                    </a:lnTo>
                    <a:cubicBezTo>
                      <a:pt x="609" y="280"/>
                      <a:pt x="459" y="151"/>
                      <a:pt x="290" y="59"/>
                    </a:cubicBezTo>
                    <a:lnTo>
                      <a:pt x="290" y="59"/>
                    </a:lnTo>
                    <a:cubicBezTo>
                      <a:pt x="233" y="28"/>
                      <a:pt x="164" y="0"/>
                      <a:pt x="102" y="23"/>
                    </a:cubicBezTo>
                    <a:lnTo>
                      <a:pt x="102" y="23"/>
                    </a:lnTo>
                    <a:cubicBezTo>
                      <a:pt x="33" y="50"/>
                      <a:pt x="0" y="137"/>
                      <a:pt x="15" y="21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 rot="8535623">
                <a:off x="8173867" y="932028"/>
                <a:ext cx="132059" cy="10481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21" extrusionOk="0">
                    <a:moveTo>
                      <a:pt x="29" y="110"/>
                    </a:moveTo>
                    <a:lnTo>
                      <a:pt x="29" y="110"/>
                    </a:lnTo>
                    <a:cubicBezTo>
                      <a:pt x="81" y="186"/>
                      <a:pt x="190" y="220"/>
                      <a:pt x="276" y="185"/>
                    </a:cubicBezTo>
                    <a:lnTo>
                      <a:pt x="276" y="185"/>
                    </a:lnTo>
                    <a:cubicBezTo>
                      <a:pt x="257" y="98"/>
                      <a:pt x="183" y="24"/>
                      <a:pt x="95" y="6"/>
                    </a:cubicBezTo>
                    <a:lnTo>
                      <a:pt x="95" y="6"/>
                    </a:lnTo>
                    <a:cubicBezTo>
                      <a:pt x="70" y="0"/>
                      <a:pt x="39" y="0"/>
                      <a:pt x="22" y="19"/>
                    </a:cubicBezTo>
                    <a:lnTo>
                      <a:pt x="22" y="19"/>
                    </a:lnTo>
                    <a:cubicBezTo>
                      <a:pt x="0" y="43"/>
                      <a:pt x="10" y="83"/>
                      <a:pt x="29" y="11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 rot="8535615">
                <a:off x="7116639" y="-304070"/>
                <a:ext cx="127867" cy="312330"/>
              </a:xfrm>
              <a:custGeom>
                <a:avLst/>
                <a:gdLst/>
                <a:ahLst/>
                <a:cxnLst/>
                <a:rect l="l" t="t" r="r" b="b"/>
                <a:pathLst>
                  <a:path w="271" h="659" extrusionOk="0">
                    <a:moveTo>
                      <a:pt x="165" y="41"/>
                    </a:moveTo>
                    <a:lnTo>
                      <a:pt x="165" y="41"/>
                    </a:lnTo>
                    <a:cubicBezTo>
                      <a:pt x="95" y="126"/>
                      <a:pt x="35" y="221"/>
                      <a:pt x="18" y="329"/>
                    </a:cubicBezTo>
                    <a:lnTo>
                      <a:pt x="18" y="329"/>
                    </a:lnTo>
                    <a:cubicBezTo>
                      <a:pt x="0" y="438"/>
                      <a:pt x="33" y="558"/>
                      <a:pt x="120" y="623"/>
                    </a:cubicBezTo>
                    <a:lnTo>
                      <a:pt x="120" y="623"/>
                    </a:lnTo>
                    <a:cubicBezTo>
                      <a:pt x="148" y="644"/>
                      <a:pt x="189" y="658"/>
                      <a:pt x="214" y="634"/>
                    </a:cubicBezTo>
                    <a:lnTo>
                      <a:pt x="214" y="634"/>
                    </a:lnTo>
                    <a:cubicBezTo>
                      <a:pt x="234" y="617"/>
                      <a:pt x="234" y="587"/>
                      <a:pt x="233" y="561"/>
                    </a:cubicBezTo>
                    <a:lnTo>
                      <a:pt x="233" y="561"/>
                    </a:lnTo>
                    <a:cubicBezTo>
                      <a:pt x="229" y="471"/>
                      <a:pt x="218" y="380"/>
                      <a:pt x="201" y="291"/>
                    </a:cubicBezTo>
                    <a:lnTo>
                      <a:pt x="201" y="291"/>
                    </a:lnTo>
                    <a:cubicBezTo>
                      <a:pt x="188" y="226"/>
                      <a:pt x="174" y="150"/>
                      <a:pt x="217" y="98"/>
                    </a:cubicBezTo>
                    <a:lnTo>
                      <a:pt x="217" y="98"/>
                    </a:lnTo>
                    <a:cubicBezTo>
                      <a:pt x="237" y="74"/>
                      <a:pt x="270" y="46"/>
                      <a:pt x="254" y="20"/>
                    </a:cubicBezTo>
                    <a:lnTo>
                      <a:pt x="254" y="20"/>
                    </a:lnTo>
                    <a:cubicBezTo>
                      <a:pt x="245" y="3"/>
                      <a:pt x="223" y="0"/>
                      <a:pt x="207" y="7"/>
                    </a:cubicBezTo>
                    <a:lnTo>
                      <a:pt x="207" y="7"/>
                    </a:lnTo>
                    <a:cubicBezTo>
                      <a:pt x="190" y="14"/>
                      <a:pt x="178" y="28"/>
                      <a:pt x="165" y="4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 rot="8535610">
                <a:off x="7283882" y="8783"/>
                <a:ext cx="58693" cy="67078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43" extrusionOk="0">
                    <a:moveTo>
                      <a:pt x="28" y="112"/>
                    </a:moveTo>
                    <a:lnTo>
                      <a:pt x="28" y="112"/>
                    </a:lnTo>
                    <a:cubicBezTo>
                      <a:pt x="55" y="142"/>
                      <a:pt x="114" y="118"/>
                      <a:pt x="119" y="79"/>
                    </a:cubicBezTo>
                    <a:lnTo>
                      <a:pt x="119" y="79"/>
                    </a:lnTo>
                    <a:cubicBezTo>
                      <a:pt x="124" y="38"/>
                      <a:pt x="85" y="1"/>
                      <a:pt x="44" y="0"/>
                    </a:cubicBezTo>
                    <a:lnTo>
                      <a:pt x="44" y="0"/>
                    </a:lnTo>
                    <a:cubicBezTo>
                      <a:pt x="23" y="34"/>
                      <a:pt x="0" y="82"/>
                      <a:pt x="28" y="11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 rot="8535625">
                <a:off x="9438779" y="-1179969"/>
                <a:ext cx="39827" cy="6707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1" extrusionOk="0">
                    <a:moveTo>
                      <a:pt x="78" y="73"/>
                    </a:moveTo>
                    <a:lnTo>
                      <a:pt x="78" y="73"/>
                    </a:lnTo>
                    <a:cubicBezTo>
                      <a:pt x="73" y="54"/>
                      <a:pt x="68" y="34"/>
                      <a:pt x="55" y="17"/>
                    </a:cubicBezTo>
                    <a:lnTo>
                      <a:pt x="55" y="17"/>
                    </a:lnTo>
                    <a:cubicBezTo>
                      <a:pt x="48" y="8"/>
                      <a:pt x="34" y="0"/>
                      <a:pt x="22" y="4"/>
                    </a:cubicBezTo>
                    <a:lnTo>
                      <a:pt x="22" y="4"/>
                    </a:lnTo>
                    <a:cubicBezTo>
                      <a:pt x="6" y="8"/>
                      <a:pt x="3" y="29"/>
                      <a:pt x="1" y="46"/>
                    </a:cubicBezTo>
                    <a:lnTo>
                      <a:pt x="1" y="46"/>
                    </a:lnTo>
                    <a:cubicBezTo>
                      <a:pt x="0" y="69"/>
                      <a:pt x="0" y="92"/>
                      <a:pt x="13" y="112"/>
                    </a:cubicBezTo>
                    <a:lnTo>
                      <a:pt x="13" y="112"/>
                    </a:lnTo>
                    <a:cubicBezTo>
                      <a:pt x="26" y="130"/>
                      <a:pt x="56" y="140"/>
                      <a:pt x="71" y="123"/>
                    </a:cubicBezTo>
                    <a:lnTo>
                      <a:pt x="71" y="123"/>
                    </a:lnTo>
                    <a:cubicBezTo>
                      <a:pt x="83" y="109"/>
                      <a:pt x="81" y="90"/>
                      <a:pt x="78" y="7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 rot="8535623">
                <a:off x="9291937" y="-1264439"/>
                <a:ext cx="111097" cy="140443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6" extrusionOk="0">
                    <a:moveTo>
                      <a:pt x="10" y="36"/>
                    </a:moveTo>
                    <a:lnTo>
                      <a:pt x="10" y="36"/>
                    </a:lnTo>
                    <a:cubicBezTo>
                      <a:pt x="0" y="61"/>
                      <a:pt x="12" y="89"/>
                      <a:pt x="25" y="111"/>
                    </a:cubicBezTo>
                    <a:lnTo>
                      <a:pt x="25" y="111"/>
                    </a:lnTo>
                    <a:cubicBezTo>
                      <a:pt x="63" y="179"/>
                      <a:pt x="118" y="237"/>
                      <a:pt x="183" y="281"/>
                    </a:cubicBezTo>
                    <a:lnTo>
                      <a:pt x="183" y="281"/>
                    </a:lnTo>
                    <a:cubicBezTo>
                      <a:pt x="195" y="289"/>
                      <a:pt x="213" y="295"/>
                      <a:pt x="223" y="286"/>
                    </a:cubicBezTo>
                    <a:lnTo>
                      <a:pt x="223" y="286"/>
                    </a:lnTo>
                    <a:cubicBezTo>
                      <a:pt x="233" y="276"/>
                      <a:pt x="226" y="260"/>
                      <a:pt x="221" y="246"/>
                    </a:cubicBezTo>
                    <a:lnTo>
                      <a:pt x="221" y="246"/>
                    </a:lnTo>
                    <a:cubicBezTo>
                      <a:pt x="186" y="182"/>
                      <a:pt x="151" y="119"/>
                      <a:pt x="114" y="55"/>
                    </a:cubicBezTo>
                    <a:lnTo>
                      <a:pt x="114" y="55"/>
                    </a:lnTo>
                    <a:cubicBezTo>
                      <a:pt x="105" y="38"/>
                      <a:pt x="93" y="19"/>
                      <a:pt x="76" y="10"/>
                    </a:cubicBezTo>
                    <a:lnTo>
                      <a:pt x="76" y="10"/>
                    </a:lnTo>
                    <a:cubicBezTo>
                      <a:pt x="52" y="0"/>
                      <a:pt x="20" y="12"/>
                      <a:pt x="10" y="3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7" name="Google Shape;607;p23"/>
          <p:cNvGrpSpPr/>
          <p:nvPr/>
        </p:nvGrpSpPr>
        <p:grpSpPr>
          <a:xfrm>
            <a:off x="-1167863" y="-980757"/>
            <a:ext cx="10723766" cy="2556803"/>
            <a:chOff x="-1167863" y="-980757"/>
            <a:chExt cx="10723766" cy="2556803"/>
          </a:xfrm>
        </p:grpSpPr>
        <p:grpSp>
          <p:nvGrpSpPr>
            <p:cNvPr id="608" name="Google Shape;608;p23"/>
            <p:cNvGrpSpPr/>
            <p:nvPr/>
          </p:nvGrpSpPr>
          <p:grpSpPr>
            <a:xfrm rot="708734">
              <a:off x="6824558" y="-3113"/>
              <a:ext cx="2648310" cy="1085237"/>
              <a:chOff x="6750362" y="-126163"/>
              <a:chExt cx="2648374" cy="1085263"/>
            </a:xfrm>
          </p:grpSpPr>
          <p:sp>
            <p:nvSpPr>
              <p:cNvPr id="609" name="Google Shape;609;p23"/>
              <p:cNvSpPr/>
              <p:nvPr/>
            </p:nvSpPr>
            <p:spPr>
              <a:xfrm rot="750473">
                <a:off x="6764013" y="152761"/>
                <a:ext cx="2621074" cy="413291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851" extrusionOk="0">
                    <a:moveTo>
                      <a:pt x="5368" y="0"/>
                    </a:moveTo>
                    <a:lnTo>
                      <a:pt x="5368" y="0"/>
                    </a:lnTo>
                    <a:cubicBezTo>
                      <a:pt x="4640" y="444"/>
                      <a:pt x="3774" y="725"/>
                      <a:pt x="2878" y="800"/>
                    </a:cubicBezTo>
                    <a:lnTo>
                      <a:pt x="2878" y="800"/>
                    </a:lnTo>
                    <a:cubicBezTo>
                      <a:pt x="2279" y="850"/>
                      <a:pt x="1726" y="804"/>
                      <a:pt x="1236" y="665"/>
                    </a:cubicBezTo>
                    <a:lnTo>
                      <a:pt x="1236" y="665"/>
                    </a:lnTo>
                    <a:cubicBezTo>
                      <a:pt x="752" y="528"/>
                      <a:pt x="328" y="295"/>
                      <a:pt x="21" y="0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310" y="302"/>
                      <a:pt x="740" y="542"/>
                      <a:pt x="1231" y="679"/>
                    </a:cubicBezTo>
                    <a:lnTo>
                      <a:pt x="1231" y="679"/>
                    </a:lnTo>
                    <a:cubicBezTo>
                      <a:pt x="1595" y="782"/>
                      <a:pt x="1992" y="833"/>
                      <a:pt x="2415" y="833"/>
                    </a:cubicBezTo>
                    <a:lnTo>
                      <a:pt x="2415" y="833"/>
                    </a:lnTo>
                    <a:cubicBezTo>
                      <a:pt x="2567" y="833"/>
                      <a:pt x="2721" y="827"/>
                      <a:pt x="2879" y="815"/>
                    </a:cubicBezTo>
                    <a:lnTo>
                      <a:pt x="2879" y="815"/>
                    </a:lnTo>
                    <a:cubicBezTo>
                      <a:pt x="3786" y="738"/>
                      <a:pt x="4662" y="452"/>
                      <a:pt x="5396" y="0"/>
                    </a:cubicBezTo>
                    <a:lnTo>
                      <a:pt x="5368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 rot="750473">
                <a:off x="7088416" y="189753"/>
                <a:ext cx="229129" cy="4154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855" extrusionOk="0">
                    <a:moveTo>
                      <a:pt x="277" y="854"/>
                    </a:moveTo>
                    <a:lnTo>
                      <a:pt x="277" y="854"/>
                    </a:lnTo>
                    <a:cubicBezTo>
                      <a:pt x="328" y="626"/>
                      <a:pt x="392" y="401"/>
                      <a:pt x="470" y="180"/>
                    </a:cubicBezTo>
                    <a:lnTo>
                      <a:pt x="470" y="180"/>
                    </a:lnTo>
                    <a:cubicBezTo>
                      <a:pt x="305" y="143"/>
                      <a:pt x="147" y="82"/>
                      <a:pt x="0" y="0"/>
                    </a:cubicBezTo>
                    <a:lnTo>
                      <a:pt x="0" y="0"/>
                    </a:lnTo>
                    <a:cubicBezTo>
                      <a:pt x="14" y="102"/>
                      <a:pt x="50" y="201"/>
                      <a:pt x="84" y="301"/>
                    </a:cubicBezTo>
                    <a:lnTo>
                      <a:pt x="84" y="301"/>
                    </a:lnTo>
                    <a:cubicBezTo>
                      <a:pt x="148" y="485"/>
                      <a:pt x="213" y="669"/>
                      <a:pt x="277" y="8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 rot="750478">
                <a:off x="7125079" y="275174"/>
                <a:ext cx="190583" cy="8779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83" extrusionOk="0">
                    <a:moveTo>
                      <a:pt x="32" y="62"/>
                    </a:moveTo>
                    <a:lnTo>
                      <a:pt x="32" y="62"/>
                    </a:lnTo>
                    <a:cubicBezTo>
                      <a:pt x="147" y="97"/>
                      <a:pt x="260" y="138"/>
                      <a:pt x="373" y="182"/>
                    </a:cubicBezTo>
                    <a:lnTo>
                      <a:pt x="373" y="182"/>
                    </a:lnTo>
                    <a:cubicBezTo>
                      <a:pt x="379" y="164"/>
                      <a:pt x="385" y="146"/>
                      <a:pt x="391" y="127"/>
                    </a:cubicBezTo>
                    <a:lnTo>
                      <a:pt x="391" y="127"/>
                    </a:lnTo>
                    <a:cubicBezTo>
                      <a:pt x="260" y="85"/>
                      <a:pt x="130" y="46"/>
                      <a:pt x="0" y="0"/>
                    </a:cubicBezTo>
                    <a:lnTo>
                      <a:pt x="0" y="0"/>
                    </a:lnTo>
                    <a:cubicBezTo>
                      <a:pt x="6" y="20"/>
                      <a:pt x="13" y="39"/>
                      <a:pt x="18" y="57"/>
                    </a:cubicBezTo>
                    <a:lnTo>
                      <a:pt x="18" y="57"/>
                    </a:lnTo>
                    <a:cubicBezTo>
                      <a:pt x="23" y="58"/>
                      <a:pt x="27" y="61"/>
                      <a:pt x="32" y="6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 rot="750472">
                <a:off x="7157314" y="489356"/>
                <a:ext cx="64242" cy="4711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7" extrusionOk="0">
                    <a:moveTo>
                      <a:pt x="117" y="96"/>
                    </a:moveTo>
                    <a:lnTo>
                      <a:pt x="117" y="96"/>
                    </a:lnTo>
                    <a:cubicBezTo>
                      <a:pt x="122" y="77"/>
                      <a:pt x="127" y="57"/>
                      <a:pt x="133" y="37"/>
                    </a:cubicBezTo>
                    <a:lnTo>
                      <a:pt x="133" y="37"/>
                    </a:lnTo>
                    <a:cubicBezTo>
                      <a:pt x="88" y="26"/>
                      <a:pt x="44" y="14"/>
                      <a:pt x="0" y="0"/>
                    </a:cubicBezTo>
                    <a:lnTo>
                      <a:pt x="0" y="0"/>
                    </a:lnTo>
                    <a:cubicBezTo>
                      <a:pt x="9" y="26"/>
                      <a:pt x="19" y="53"/>
                      <a:pt x="28" y="79"/>
                    </a:cubicBezTo>
                    <a:lnTo>
                      <a:pt x="28" y="79"/>
                    </a:lnTo>
                    <a:cubicBezTo>
                      <a:pt x="58" y="81"/>
                      <a:pt x="88" y="89"/>
                      <a:pt x="117" y="9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rot="750481">
                <a:off x="7140255" y="378950"/>
                <a:ext cx="128485" cy="7280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2" extrusionOk="0">
                    <a:moveTo>
                      <a:pt x="242" y="151"/>
                    </a:moveTo>
                    <a:lnTo>
                      <a:pt x="242" y="151"/>
                    </a:lnTo>
                    <a:cubicBezTo>
                      <a:pt x="249" y="129"/>
                      <a:pt x="255" y="106"/>
                      <a:pt x="262" y="84"/>
                    </a:cubicBezTo>
                    <a:lnTo>
                      <a:pt x="262" y="84"/>
                    </a:lnTo>
                    <a:cubicBezTo>
                      <a:pt x="172" y="63"/>
                      <a:pt x="86" y="31"/>
                      <a:pt x="0" y="0"/>
                    </a:cubicBezTo>
                    <a:lnTo>
                      <a:pt x="0" y="0"/>
                    </a:lnTo>
                    <a:cubicBezTo>
                      <a:pt x="8" y="25"/>
                      <a:pt x="17" y="50"/>
                      <a:pt x="25" y="76"/>
                    </a:cubicBezTo>
                    <a:lnTo>
                      <a:pt x="25" y="76"/>
                    </a:lnTo>
                    <a:cubicBezTo>
                      <a:pt x="100" y="94"/>
                      <a:pt x="170" y="125"/>
                      <a:pt x="242" y="15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750483">
                <a:off x="7470571" y="409898"/>
                <a:ext cx="248403" cy="36832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58" extrusionOk="0">
                    <a:moveTo>
                      <a:pt x="279" y="757"/>
                    </a:moveTo>
                    <a:lnTo>
                      <a:pt x="279" y="757"/>
                    </a:lnTo>
                    <a:cubicBezTo>
                      <a:pt x="356" y="520"/>
                      <a:pt x="435" y="283"/>
                      <a:pt x="511" y="47"/>
                    </a:cubicBezTo>
                    <a:lnTo>
                      <a:pt x="511" y="47"/>
                    </a:lnTo>
                    <a:cubicBezTo>
                      <a:pt x="341" y="30"/>
                      <a:pt x="171" y="16"/>
                      <a:pt x="0" y="0"/>
                    </a:cubicBezTo>
                    <a:lnTo>
                      <a:pt x="0" y="0"/>
                    </a:lnTo>
                    <a:cubicBezTo>
                      <a:pt x="98" y="251"/>
                      <a:pt x="191" y="503"/>
                      <a:pt x="279" y="7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rot="750483">
                <a:off x="7504659" y="413633"/>
                <a:ext cx="248403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1" extrusionOk="0">
                    <a:moveTo>
                      <a:pt x="490" y="110"/>
                    </a:moveTo>
                    <a:lnTo>
                      <a:pt x="490" y="110"/>
                    </a:lnTo>
                    <a:cubicBezTo>
                      <a:pt x="498" y="89"/>
                      <a:pt x="505" y="68"/>
                      <a:pt x="511" y="47"/>
                    </a:cubicBezTo>
                    <a:lnTo>
                      <a:pt x="511" y="47"/>
                    </a:lnTo>
                    <a:cubicBezTo>
                      <a:pt x="341" y="30"/>
                      <a:pt x="171" y="16"/>
                      <a:pt x="0" y="0"/>
                    </a:cubicBezTo>
                    <a:lnTo>
                      <a:pt x="0" y="0"/>
                    </a:lnTo>
                    <a:cubicBezTo>
                      <a:pt x="10" y="23"/>
                      <a:pt x="19" y="47"/>
                      <a:pt x="28" y="70"/>
                    </a:cubicBezTo>
                    <a:lnTo>
                      <a:pt x="28" y="70"/>
                    </a:lnTo>
                    <a:cubicBezTo>
                      <a:pt x="182" y="84"/>
                      <a:pt x="337" y="97"/>
                      <a:pt x="490" y="1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rot="750475">
                <a:off x="7524222" y="527423"/>
                <a:ext cx="169171" cy="3640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6" extrusionOk="0">
                    <a:moveTo>
                      <a:pt x="335" y="75"/>
                    </a:moveTo>
                    <a:lnTo>
                      <a:pt x="335" y="75"/>
                    </a:lnTo>
                    <a:cubicBezTo>
                      <a:pt x="340" y="64"/>
                      <a:pt x="343" y="51"/>
                      <a:pt x="348" y="38"/>
                    </a:cubicBezTo>
                    <a:lnTo>
                      <a:pt x="348" y="38"/>
                    </a:lnTo>
                    <a:cubicBezTo>
                      <a:pt x="232" y="24"/>
                      <a:pt x="116" y="10"/>
                      <a:pt x="0" y="0"/>
                    </a:cubicBezTo>
                    <a:lnTo>
                      <a:pt x="0" y="0"/>
                    </a:lnTo>
                    <a:cubicBezTo>
                      <a:pt x="8" y="21"/>
                      <a:pt x="16" y="42"/>
                      <a:pt x="23" y="63"/>
                    </a:cubicBezTo>
                    <a:lnTo>
                      <a:pt x="23" y="63"/>
                    </a:lnTo>
                    <a:cubicBezTo>
                      <a:pt x="128" y="65"/>
                      <a:pt x="231" y="70"/>
                      <a:pt x="335" y="7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rot="750480">
                <a:off x="7538086" y="628445"/>
                <a:ext cx="100645" cy="5781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18" extrusionOk="0">
                    <a:moveTo>
                      <a:pt x="172" y="115"/>
                    </a:moveTo>
                    <a:lnTo>
                      <a:pt x="172" y="115"/>
                    </a:lnTo>
                    <a:cubicBezTo>
                      <a:pt x="184" y="80"/>
                      <a:pt x="196" y="43"/>
                      <a:pt x="207" y="9"/>
                    </a:cubicBezTo>
                    <a:lnTo>
                      <a:pt x="207" y="9"/>
                    </a:lnTo>
                    <a:cubicBezTo>
                      <a:pt x="138" y="4"/>
                      <a:pt x="68" y="1"/>
                      <a:pt x="0" y="0"/>
                    </a:cubicBezTo>
                    <a:lnTo>
                      <a:pt x="0" y="0"/>
                    </a:lnTo>
                    <a:cubicBezTo>
                      <a:pt x="13" y="40"/>
                      <a:pt x="28" y="79"/>
                      <a:pt x="41" y="117"/>
                    </a:cubicBezTo>
                    <a:lnTo>
                      <a:pt x="41" y="117"/>
                    </a:lnTo>
                    <a:cubicBezTo>
                      <a:pt x="85" y="116"/>
                      <a:pt x="129" y="115"/>
                      <a:pt x="172" y="1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750471">
                <a:off x="7552304" y="719267"/>
                <a:ext cx="40686" cy="57818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41"/>
                      <a:pt x="28" y="81"/>
                      <a:pt x="42" y="120"/>
                    </a:cubicBezTo>
                    <a:lnTo>
                      <a:pt x="42" y="120"/>
                    </a:lnTo>
                    <a:cubicBezTo>
                      <a:pt x="55" y="81"/>
                      <a:pt x="69" y="40"/>
                      <a:pt x="82" y="0"/>
                    </a:cubicBezTo>
                    <a:lnTo>
                      <a:pt x="82" y="0"/>
                    </a:lnTo>
                    <a:cubicBezTo>
                      <a:pt x="55" y="0"/>
                      <a:pt x="27" y="1"/>
                      <a:pt x="0" y="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 rot="750482">
                <a:off x="7538918" y="591399"/>
                <a:ext cx="126342" cy="856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6" extrusionOk="0">
                    <a:moveTo>
                      <a:pt x="260" y="15"/>
                    </a:moveTo>
                    <a:lnTo>
                      <a:pt x="261" y="12"/>
                    </a:lnTo>
                    <a:lnTo>
                      <a:pt x="261" y="12"/>
                    </a:lnTo>
                    <a:cubicBezTo>
                      <a:pt x="175" y="6"/>
                      <a:pt x="87" y="2"/>
                      <a:pt x="0" y="0"/>
                    </a:cubicBezTo>
                    <a:lnTo>
                      <a:pt x="0" y="0"/>
                    </a:lnTo>
                    <a:cubicBezTo>
                      <a:pt x="0" y="2"/>
                      <a:pt x="2" y="4"/>
                      <a:pt x="2" y="6"/>
                    </a:cubicBezTo>
                    <a:lnTo>
                      <a:pt x="2" y="6"/>
                    </a:lnTo>
                    <a:cubicBezTo>
                      <a:pt x="88" y="6"/>
                      <a:pt x="175" y="9"/>
                      <a:pt x="260" y="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 rot="750480">
                <a:off x="7519898" y="483622"/>
                <a:ext cx="199151" cy="2783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58" extrusionOk="0">
                    <a:moveTo>
                      <a:pt x="403" y="57"/>
                    </a:moveTo>
                    <a:lnTo>
                      <a:pt x="403" y="57"/>
                    </a:lnTo>
                    <a:cubicBezTo>
                      <a:pt x="405" y="50"/>
                      <a:pt x="408" y="43"/>
                      <a:pt x="410" y="35"/>
                    </a:cubicBezTo>
                    <a:lnTo>
                      <a:pt x="410" y="35"/>
                    </a:lnTo>
                    <a:cubicBezTo>
                      <a:pt x="274" y="23"/>
                      <a:pt x="137" y="12"/>
                      <a:pt x="0" y="0"/>
                    </a:cubicBezTo>
                    <a:lnTo>
                      <a:pt x="0" y="0"/>
                    </a:lnTo>
                    <a:cubicBezTo>
                      <a:pt x="2" y="5"/>
                      <a:pt x="3" y="10"/>
                      <a:pt x="5" y="14"/>
                    </a:cubicBezTo>
                    <a:lnTo>
                      <a:pt x="5" y="14"/>
                    </a:lnTo>
                    <a:cubicBezTo>
                      <a:pt x="138" y="24"/>
                      <a:pt x="271" y="41"/>
                      <a:pt x="403" y="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 rot="750471">
                <a:off x="7890192" y="530420"/>
                <a:ext cx="239838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37" extrusionOk="0">
                    <a:moveTo>
                      <a:pt x="266" y="736"/>
                    </a:moveTo>
                    <a:lnTo>
                      <a:pt x="266" y="736"/>
                    </a:lnTo>
                    <a:cubicBezTo>
                      <a:pt x="275" y="662"/>
                      <a:pt x="312" y="595"/>
                      <a:pt x="344" y="528"/>
                    </a:cubicBezTo>
                    <a:lnTo>
                      <a:pt x="344" y="528"/>
                    </a:lnTo>
                    <a:cubicBezTo>
                      <a:pt x="420" y="361"/>
                      <a:pt x="455" y="180"/>
                      <a:pt x="492" y="0"/>
                    </a:cubicBezTo>
                    <a:lnTo>
                      <a:pt x="492" y="0"/>
                    </a:lnTo>
                    <a:cubicBezTo>
                      <a:pt x="327" y="6"/>
                      <a:pt x="163" y="11"/>
                      <a:pt x="0" y="16"/>
                    </a:cubicBezTo>
                    <a:lnTo>
                      <a:pt x="0" y="16"/>
                    </a:lnTo>
                    <a:cubicBezTo>
                      <a:pt x="80" y="259"/>
                      <a:pt x="169" y="500"/>
                      <a:pt x="266" y="7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 rot="750471">
                <a:off x="7922655" y="533978"/>
                <a:ext cx="239838" cy="5781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19" extrusionOk="0">
                    <a:moveTo>
                      <a:pt x="472" y="99"/>
                    </a:moveTo>
                    <a:lnTo>
                      <a:pt x="472" y="99"/>
                    </a:lnTo>
                    <a:cubicBezTo>
                      <a:pt x="479" y="65"/>
                      <a:pt x="485" y="33"/>
                      <a:pt x="492" y="0"/>
                    </a:cubicBezTo>
                    <a:lnTo>
                      <a:pt x="492" y="0"/>
                    </a:lnTo>
                    <a:cubicBezTo>
                      <a:pt x="327" y="6"/>
                      <a:pt x="163" y="11"/>
                      <a:pt x="0" y="16"/>
                    </a:cubicBezTo>
                    <a:lnTo>
                      <a:pt x="0" y="16"/>
                    </a:lnTo>
                    <a:cubicBezTo>
                      <a:pt x="10" y="51"/>
                      <a:pt x="22" y="84"/>
                      <a:pt x="33" y="118"/>
                    </a:cubicBezTo>
                    <a:lnTo>
                      <a:pt x="33" y="118"/>
                    </a:lnTo>
                    <a:cubicBezTo>
                      <a:pt x="180" y="106"/>
                      <a:pt x="326" y="90"/>
                      <a:pt x="472" y="9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 rot="750471">
                <a:off x="7942787" y="651146"/>
                <a:ext cx="171313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63" extrusionOk="0">
                    <a:moveTo>
                      <a:pt x="343" y="40"/>
                    </a:moveTo>
                    <a:lnTo>
                      <a:pt x="343" y="40"/>
                    </a:lnTo>
                    <a:cubicBezTo>
                      <a:pt x="346" y="26"/>
                      <a:pt x="350" y="13"/>
                      <a:pt x="353" y="0"/>
                    </a:cubicBezTo>
                    <a:lnTo>
                      <a:pt x="353" y="0"/>
                    </a:lnTo>
                    <a:cubicBezTo>
                      <a:pt x="235" y="10"/>
                      <a:pt x="118" y="23"/>
                      <a:pt x="0" y="26"/>
                    </a:cubicBezTo>
                    <a:lnTo>
                      <a:pt x="0" y="26"/>
                    </a:lnTo>
                    <a:cubicBezTo>
                      <a:pt x="5" y="38"/>
                      <a:pt x="9" y="50"/>
                      <a:pt x="13" y="62"/>
                    </a:cubicBezTo>
                    <a:lnTo>
                      <a:pt x="13" y="62"/>
                    </a:lnTo>
                    <a:cubicBezTo>
                      <a:pt x="124" y="58"/>
                      <a:pt x="233" y="46"/>
                      <a:pt x="343" y="4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 rot="750481">
                <a:off x="7957318" y="750099"/>
                <a:ext cx="104928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3" extrusionOk="0">
                    <a:moveTo>
                      <a:pt x="198" y="39"/>
                    </a:moveTo>
                    <a:lnTo>
                      <a:pt x="198" y="39"/>
                    </a:lnTo>
                    <a:cubicBezTo>
                      <a:pt x="204" y="26"/>
                      <a:pt x="209" y="13"/>
                      <a:pt x="214" y="0"/>
                    </a:cubicBezTo>
                    <a:lnTo>
                      <a:pt x="214" y="0"/>
                    </a:lnTo>
                    <a:cubicBezTo>
                      <a:pt x="142" y="6"/>
                      <a:pt x="71" y="14"/>
                      <a:pt x="0" y="23"/>
                    </a:cubicBezTo>
                    <a:lnTo>
                      <a:pt x="0" y="23"/>
                    </a:lnTo>
                    <a:cubicBezTo>
                      <a:pt x="5" y="35"/>
                      <a:pt x="10" y="50"/>
                      <a:pt x="16" y="62"/>
                    </a:cubicBezTo>
                    <a:lnTo>
                      <a:pt x="16" y="62"/>
                    </a:lnTo>
                    <a:cubicBezTo>
                      <a:pt x="75" y="50"/>
                      <a:pt x="137" y="43"/>
                      <a:pt x="198" y="3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 rot="750470">
                <a:off x="8298475" y="549613"/>
                <a:ext cx="205575" cy="39187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06" extrusionOk="0">
                    <a:moveTo>
                      <a:pt x="276" y="805"/>
                    </a:moveTo>
                    <a:lnTo>
                      <a:pt x="276" y="805"/>
                    </a:lnTo>
                    <a:cubicBezTo>
                      <a:pt x="337" y="539"/>
                      <a:pt x="386" y="270"/>
                      <a:pt x="424" y="0"/>
                    </a:cubicBezTo>
                    <a:lnTo>
                      <a:pt x="424" y="0"/>
                    </a:lnTo>
                    <a:cubicBezTo>
                      <a:pt x="287" y="47"/>
                      <a:pt x="144" y="73"/>
                      <a:pt x="0" y="80"/>
                    </a:cubicBezTo>
                    <a:lnTo>
                      <a:pt x="0" y="80"/>
                    </a:lnTo>
                    <a:cubicBezTo>
                      <a:pt x="49" y="254"/>
                      <a:pt x="113" y="423"/>
                      <a:pt x="193" y="586"/>
                    </a:cubicBezTo>
                    <a:lnTo>
                      <a:pt x="193" y="586"/>
                    </a:lnTo>
                    <a:cubicBezTo>
                      <a:pt x="227" y="657"/>
                      <a:pt x="266" y="728"/>
                      <a:pt x="276" y="80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 rot="750485">
                <a:off x="8338997" y="554054"/>
                <a:ext cx="192727" cy="13490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77" extrusionOk="0">
                    <a:moveTo>
                      <a:pt x="394" y="20"/>
                    </a:moveTo>
                    <a:lnTo>
                      <a:pt x="394" y="20"/>
                    </a:lnTo>
                    <a:cubicBezTo>
                      <a:pt x="395" y="12"/>
                      <a:pt x="395" y="7"/>
                      <a:pt x="397" y="0"/>
                    </a:cubicBezTo>
                    <a:lnTo>
                      <a:pt x="397" y="0"/>
                    </a:lnTo>
                    <a:cubicBezTo>
                      <a:pt x="332" y="22"/>
                      <a:pt x="267" y="38"/>
                      <a:pt x="201" y="52"/>
                    </a:cubicBezTo>
                    <a:lnTo>
                      <a:pt x="201" y="52"/>
                    </a:lnTo>
                    <a:cubicBezTo>
                      <a:pt x="192" y="57"/>
                      <a:pt x="183" y="62"/>
                      <a:pt x="173" y="69"/>
                    </a:cubicBezTo>
                    <a:lnTo>
                      <a:pt x="173" y="69"/>
                    </a:lnTo>
                    <a:cubicBezTo>
                      <a:pt x="118" y="103"/>
                      <a:pt x="58" y="136"/>
                      <a:pt x="0" y="171"/>
                    </a:cubicBezTo>
                    <a:lnTo>
                      <a:pt x="0" y="171"/>
                    </a:lnTo>
                    <a:cubicBezTo>
                      <a:pt x="11" y="206"/>
                      <a:pt x="23" y="241"/>
                      <a:pt x="36" y="276"/>
                    </a:cubicBezTo>
                    <a:lnTo>
                      <a:pt x="36" y="276"/>
                    </a:lnTo>
                    <a:cubicBezTo>
                      <a:pt x="157" y="193"/>
                      <a:pt x="276" y="108"/>
                      <a:pt x="394" y="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 rot="750484">
                <a:off x="8357593" y="615113"/>
                <a:ext cx="154181" cy="117776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41" extrusionOk="0">
                    <a:moveTo>
                      <a:pt x="312" y="34"/>
                    </a:moveTo>
                    <a:lnTo>
                      <a:pt x="312" y="34"/>
                    </a:lnTo>
                    <a:cubicBezTo>
                      <a:pt x="315" y="22"/>
                      <a:pt x="316" y="11"/>
                      <a:pt x="318" y="0"/>
                    </a:cubicBezTo>
                    <a:lnTo>
                      <a:pt x="318" y="0"/>
                    </a:lnTo>
                    <a:cubicBezTo>
                      <a:pt x="214" y="77"/>
                      <a:pt x="108" y="153"/>
                      <a:pt x="0" y="226"/>
                    </a:cubicBezTo>
                    <a:lnTo>
                      <a:pt x="0" y="226"/>
                    </a:lnTo>
                    <a:cubicBezTo>
                      <a:pt x="2" y="231"/>
                      <a:pt x="4" y="236"/>
                      <a:pt x="7" y="240"/>
                    </a:cubicBezTo>
                    <a:lnTo>
                      <a:pt x="7" y="240"/>
                    </a:lnTo>
                    <a:cubicBezTo>
                      <a:pt x="106" y="168"/>
                      <a:pt x="208" y="99"/>
                      <a:pt x="312" y="3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 rot="750481">
                <a:off x="8362332" y="676793"/>
                <a:ext cx="128485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1" extrusionOk="0">
                    <a:moveTo>
                      <a:pt x="249" y="73"/>
                    </a:moveTo>
                    <a:lnTo>
                      <a:pt x="249" y="73"/>
                    </a:lnTo>
                    <a:cubicBezTo>
                      <a:pt x="254" y="48"/>
                      <a:pt x="257" y="25"/>
                      <a:pt x="262" y="0"/>
                    </a:cubicBezTo>
                    <a:lnTo>
                      <a:pt x="262" y="0"/>
                    </a:lnTo>
                    <a:cubicBezTo>
                      <a:pt x="172" y="58"/>
                      <a:pt x="85" y="117"/>
                      <a:pt x="0" y="180"/>
                    </a:cubicBezTo>
                    <a:lnTo>
                      <a:pt x="0" y="180"/>
                    </a:lnTo>
                    <a:cubicBezTo>
                      <a:pt x="5" y="194"/>
                      <a:pt x="11" y="207"/>
                      <a:pt x="17" y="220"/>
                    </a:cubicBezTo>
                    <a:lnTo>
                      <a:pt x="17" y="220"/>
                    </a:lnTo>
                    <a:cubicBezTo>
                      <a:pt x="94" y="170"/>
                      <a:pt x="171" y="121"/>
                      <a:pt x="249" y="7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 rot="750476">
                <a:off x="8366047" y="756931"/>
                <a:ext cx="92079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19" extrusionOk="0">
                    <a:moveTo>
                      <a:pt x="49" y="218"/>
                    </a:moveTo>
                    <a:lnTo>
                      <a:pt x="49" y="218"/>
                    </a:lnTo>
                    <a:cubicBezTo>
                      <a:pt x="51" y="216"/>
                      <a:pt x="54" y="214"/>
                      <a:pt x="56" y="212"/>
                    </a:cubicBezTo>
                    <a:lnTo>
                      <a:pt x="56" y="212"/>
                    </a:lnTo>
                    <a:cubicBezTo>
                      <a:pt x="90" y="189"/>
                      <a:pt x="125" y="163"/>
                      <a:pt x="160" y="140"/>
                    </a:cubicBezTo>
                    <a:lnTo>
                      <a:pt x="160" y="140"/>
                    </a:lnTo>
                    <a:cubicBezTo>
                      <a:pt x="169" y="93"/>
                      <a:pt x="177" y="46"/>
                      <a:pt x="187" y="0"/>
                    </a:cubicBezTo>
                    <a:lnTo>
                      <a:pt x="187" y="0"/>
                    </a:lnTo>
                    <a:cubicBezTo>
                      <a:pt x="124" y="38"/>
                      <a:pt x="62" y="78"/>
                      <a:pt x="0" y="117"/>
                    </a:cubicBezTo>
                    <a:lnTo>
                      <a:pt x="0" y="117"/>
                    </a:lnTo>
                    <a:cubicBezTo>
                      <a:pt x="8" y="133"/>
                      <a:pt x="16" y="150"/>
                      <a:pt x="24" y="167"/>
                    </a:cubicBezTo>
                    <a:lnTo>
                      <a:pt x="24" y="167"/>
                    </a:lnTo>
                    <a:cubicBezTo>
                      <a:pt x="31" y="184"/>
                      <a:pt x="41" y="200"/>
                      <a:pt x="49" y="21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 rot="750479">
                <a:off x="8648549" y="510828"/>
                <a:ext cx="220564" cy="419716"/>
              </a:xfrm>
              <a:custGeom>
                <a:avLst/>
                <a:gdLst/>
                <a:ahLst/>
                <a:cxnLst/>
                <a:rect l="l" t="t" r="r" b="b"/>
                <a:pathLst>
                  <a:path w="454" h="866" extrusionOk="0">
                    <a:moveTo>
                      <a:pt x="327" y="676"/>
                    </a:moveTo>
                    <a:lnTo>
                      <a:pt x="327" y="676"/>
                    </a:lnTo>
                    <a:cubicBezTo>
                      <a:pt x="344" y="564"/>
                      <a:pt x="362" y="453"/>
                      <a:pt x="380" y="341"/>
                    </a:cubicBezTo>
                    <a:lnTo>
                      <a:pt x="380" y="341"/>
                    </a:lnTo>
                    <a:cubicBezTo>
                      <a:pt x="398" y="227"/>
                      <a:pt x="416" y="111"/>
                      <a:pt x="453" y="0"/>
                    </a:cubicBezTo>
                    <a:lnTo>
                      <a:pt x="453" y="0"/>
                    </a:lnTo>
                    <a:cubicBezTo>
                      <a:pt x="300" y="42"/>
                      <a:pt x="149" y="91"/>
                      <a:pt x="0" y="148"/>
                    </a:cubicBezTo>
                    <a:lnTo>
                      <a:pt x="0" y="148"/>
                    </a:lnTo>
                    <a:cubicBezTo>
                      <a:pt x="88" y="389"/>
                      <a:pt x="181" y="628"/>
                      <a:pt x="283" y="865"/>
                    </a:cubicBezTo>
                    <a:lnTo>
                      <a:pt x="283" y="865"/>
                    </a:lnTo>
                    <a:cubicBezTo>
                      <a:pt x="306" y="805"/>
                      <a:pt x="316" y="740"/>
                      <a:pt x="327" y="67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 rot="750482">
                <a:off x="8813871" y="545137"/>
                <a:ext cx="83514" cy="32121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8" extrusionOk="0">
                    <a:moveTo>
                      <a:pt x="71" y="0"/>
                    </a:moveTo>
                    <a:lnTo>
                      <a:pt x="71" y="0"/>
                    </a:lnTo>
                    <a:cubicBezTo>
                      <a:pt x="46" y="6"/>
                      <a:pt x="23" y="14"/>
                      <a:pt x="0" y="21"/>
                    </a:cubicBezTo>
                    <a:lnTo>
                      <a:pt x="0" y="21"/>
                    </a:lnTo>
                    <a:cubicBezTo>
                      <a:pt x="13" y="25"/>
                      <a:pt x="27" y="29"/>
                      <a:pt x="39" y="32"/>
                    </a:cubicBezTo>
                    <a:lnTo>
                      <a:pt x="39" y="32"/>
                    </a:lnTo>
                    <a:cubicBezTo>
                      <a:pt x="80" y="44"/>
                      <a:pt x="121" y="55"/>
                      <a:pt x="162" y="67"/>
                    </a:cubicBezTo>
                    <a:lnTo>
                      <a:pt x="162" y="67"/>
                    </a:lnTo>
                    <a:cubicBezTo>
                      <a:pt x="164" y="57"/>
                      <a:pt x="168" y="47"/>
                      <a:pt x="170" y="37"/>
                    </a:cubicBezTo>
                    <a:lnTo>
                      <a:pt x="170" y="37"/>
                    </a:lnTo>
                    <a:cubicBezTo>
                      <a:pt x="136" y="25"/>
                      <a:pt x="103" y="14"/>
                      <a:pt x="71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 rot="750474">
                <a:off x="8740286" y="565880"/>
                <a:ext cx="139191" cy="4711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6" extrusionOk="0">
                    <a:moveTo>
                      <a:pt x="280" y="95"/>
                    </a:moveTo>
                    <a:lnTo>
                      <a:pt x="280" y="95"/>
                    </a:lnTo>
                    <a:cubicBezTo>
                      <a:pt x="281" y="89"/>
                      <a:pt x="282" y="84"/>
                      <a:pt x="284" y="79"/>
                    </a:cubicBezTo>
                    <a:lnTo>
                      <a:pt x="284" y="79"/>
                    </a:lnTo>
                    <a:cubicBezTo>
                      <a:pt x="251" y="69"/>
                      <a:pt x="217" y="60"/>
                      <a:pt x="185" y="51"/>
                    </a:cubicBezTo>
                    <a:lnTo>
                      <a:pt x="185" y="51"/>
                    </a:lnTo>
                    <a:cubicBezTo>
                      <a:pt x="131" y="35"/>
                      <a:pt x="75" y="15"/>
                      <a:pt x="16" y="0"/>
                    </a:cubicBezTo>
                    <a:lnTo>
                      <a:pt x="16" y="0"/>
                    </a:lnTo>
                    <a:cubicBezTo>
                      <a:pt x="11" y="3"/>
                      <a:pt x="6" y="5"/>
                      <a:pt x="0" y="6"/>
                    </a:cubicBezTo>
                    <a:lnTo>
                      <a:pt x="0" y="6"/>
                    </a:lnTo>
                    <a:cubicBezTo>
                      <a:pt x="94" y="36"/>
                      <a:pt x="187" y="65"/>
                      <a:pt x="280" y="9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 rot="750473">
                <a:off x="8672325" y="578673"/>
                <a:ext cx="190585" cy="6638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35" extrusionOk="0">
                    <a:moveTo>
                      <a:pt x="390" y="134"/>
                    </a:moveTo>
                    <a:lnTo>
                      <a:pt x="390" y="134"/>
                    </a:lnTo>
                    <a:cubicBezTo>
                      <a:pt x="391" y="129"/>
                      <a:pt x="391" y="126"/>
                      <a:pt x="392" y="121"/>
                    </a:cubicBezTo>
                    <a:lnTo>
                      <a:pt x="392" y="121"/>
                    </a:lnTo>
                    <a:cubicBezTo>
                      <a:pt x="266" y="81"/>
                      <a:pt x="139" y="44"/>
                      <a:pt x="15" y="0"/>
                    </a:cubicBezTo>
                    <a:lnTo>
                      <a:pt x="15" y="0"/>
                    </a:lnTo>
                    <a:cubicBezTo>
                      <a:pt x="10" y="2"/>
                      <a:pt x="5" y="3"/>
                      <a:pt x="0" y="6"/>
                    </a:cubicBezTo>
                    <a:lnTo>
                      <a:pt x="0" y="6"/>
                    </a:lnTo>
                    <a:cubicBezTo>
                      <a:pt x="4" y="14"/>
                      <a:pt x="6" y="22"/>
                      <a:pt x="10" y="30"/>
                    </a:cubicBezTo>
                    <a:lnTo>
                      <a:pt x="10" y="30"/>
                    </a:lnTo>
                    <a:cubicBezTo>
                      <a:pt x="140" y="51"/>
                      <a:pt x="266" y="88"/>
                      <a:pt x="390" y="13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 rot="750469">
                <a:off x="8690420" y="688459"/>
                <a:ext cx="137050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09" extrusionOk="0">
                    <a:moveTo>
                      <a:pt x="277" y="108"/>
                    </a:moveTo>
                    <a:lnTo>
                      <a:pt x="277" y="108"/>
                    </a:lnTo>
                    <a:cubicBezTo>
                      <a:pt x="278" y="101"/>
                      <a:pt x="279" y="94"/>
                      <a:pt x="280" y="89"/>
                    </a:cubicBezTo>
                    <a:lnTo>
                      <a:pt x="280" y="89"/>
                    </a:lnTo>
                    <a:cubicBezTo>
                      <a:pt x="188" y="56"/>
                      <a:pt x="94" y="25"/>
                      <a:pt x="0" y="0"/>
                    </a:cubicBezTo>
                    <a:lnTo>
                      <a:pt x="0" y="0"/>
                    </a:lnTo>
                    <a:cubicBezTo>
                      <a:pt x="1" y="4"/>
                      <a:pt x="3" y="9"/>
                      <a:pt x="4" y="14"/>
                    </a:cubicBezTo>
                    <a:lnTo>
                      <a:pt x="4" y="14"/>
                    </a:lnTo>
                    <a:cubicBezTo>
                      <a:pt x="97" y="41"/>
                      <a:pt x="187" y="74"/>
                      <a:pt x="277" y="10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 rot="750473">
                <a:off x="8699363" y="735611"/>
                <a:ext cx="109211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12" extrusionOk="0">
                    <a:moveTo>
                      <a:pt x="222" y="111"/>
                    </a:moveTo>
                    <a:lnTo>
                      <a:pt x="222" y="111"/>
                    </a:lnTo>
                    <a:cubicBezTo>
                      <a:pt x="224" y="101"/>
                      <a:pt x="225" y="91"/>
                      <a:pt x="226" y="82"/>
                    </a:cubicBezTo>
                    <a:lnTo>
                      <a:pt x="226" y="82"/>
                    </a:lnTo>
                    <a:cubicBezTo>
                      <a:pt x="152" y="53"/>
                      <a:pt x="76" y="24"/>
                      <a:pt x="0" y="0"/>
                    </a:cubicBezTo>
                    <a:lnTo>
                      <a:pt x="0" y="0"/>
                    </a:lnTo>
                    <a:cubicBezTo>
                      <a:pt x="6" y="14"/>
                      <a:pt x="11" y="28"/>
                      <a:pt x="16" y="42"/>
                    </a:cubicBezTo>
                    <a:lnTo>
                      <a:pt x="16" y="42"/>
                    </a:lnTo>
                    <a:cubicBezTo>
                      <a:pt x="85" y="63"/>
                      <a:pt x="154" y="86"/>
                      <a:pt x="222" y="11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 rot="750477">
                <a:off x="8714943" y="813470"/>
                <a:ext cx="70666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2" extrusionOk="0">
                    <a:moveTo>
                      <a:pt x="144" y="61"/>
                    </a:moveTo>
                    <a:lnTo>
                      <a:pt x="144" y="61"/>
                    </a:lnTo>
                    <a:cubicBezTo>
                      <a:pt x="144" y="59"/>
                      <a:pt x="144" y="56"/>
                      <a:pt x="145" y="54"/>
                    </a:cubicBezTo>
                    <a:lnTo>
                      <a:pt x="145" y="50"/>
                    </a:lnTo>
                    <a:lnTo>
                      <a:pt x="145" y="50"/>
                    </a:lnTo>
                    <a:cubicBezTo>
                      <a:pt x="98" y="32"/>
                      <a:pt x="49" y="14"/>
                      <a:pt x="0" y="0"/>
                    </a:cubicBezTo>
                    <a:lnTo>
                      <a:pt x="0" y="0"/>
                    </a:lnTo>
                    <a:cubicBezTo>
                      <a:pt x="2" y="5"/>
                      <a:pt x="5" y="10"/>
                      <a:pt x="6" y="16"/>
                    </a:cubicBezTo>
                    <a:lnTo>
                      <a:pt x="6" y="16"/>
                    </a:lnTo>
                    <a:cubicBezTo>
                      <a:pt x="53" y="29"/>
                      <a:pt x="98" y="45"/>
                      <a:pt x="144" y="6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 rot="750471">
                <a:off x="8680546" y="630263"/>
                <a:ext cx="164887" cy="64242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2" extrusionOk="0">
                    <a:moveTo>
                      <a:pt x="334" y="131"/>
                    </a:moveTo>
                    <a:lnTo>
                      <a:pt x="334" y="131"/>
                    </a:lnTo>
                    <a:cubicBezTo>
                      <a:pt x="336" y="120"/>
                      <a:pt x="338" y="109"/>
                      <a:pt x="339" y="98"/>
                    </a:cubicBezTo>
                    <a:lnTo>
                      <a:pt x="339" y="98"/>
                    </a:lnTo>
                    <a:cubicBezTo>
                      <a:pt x="228" y="56"/>
                      <a:pt x="115" y="21"/>
                      <a:pt x="0" y="0"/>
                    </a:cubicBezTo>
                    <a:lnTo>
                      <a:pt x="0" y="0"/>
                    </a:lnTo>
                    <a:cubicBezTo>
                      <a:pt x="3" y="11"/>
                      <a:pt x="7" y="21"/>
                      <a:pt x="11" y="32"/>
                    </a:cubicBezTo>
                    <a:lnTo>
                      <a:pt x="11" y="32"/>
                    </a:lnTo>
                    <a:cubicBezTo>
                      <a:pt x="121" y="60"/>
                      <a:pt x="227" y="93"/>
                      <a:pt x="334" y="13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8" name="Google Shape;638;p23"/>
            <p:cNvGrpSpPr/>
            <p:nvPr/>
          </p:nvGrpSpPr>
          <p:grpSpPr>
            <a:xfrm rot="-2460613">
              <a:off x="-1136756" y="-244993"/>
              <a:ext cx="2648400" cy="1085274"/>
              <a:chOff x="6750362" y="-126163"/>
              <a:chExt cx="2648374" cy="1085263"/>
            </a:xfrm>
          </p:grpSpPr>
          <p:sp>
            <p:nvSpPr>
              <p:cNvPr id="639" name="Google Shape;639;p23"/>
              <p:cNvSpPr/>
              <p:nvPr/>
            </p:nvSpPr>
            <p:spPr>
              <a:xfrm rot="750473">
                <a:off x="6764013" y="152761"/>
                <a:ext cx="2621074" cy="413291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851" extrusionOk="0">
                    <a:moveTo>
                      <a:pt x="5368" y="0"/>
                    </a:moveTo>
                    <a:lnTo>
                      <a:pt x="5368" y="0"/>
                    </a:lnTo>
                    <a:cubicBezTo>
                      <a:pt x="4640" y="444"/>
                      <a:pt x="3774" y="725"/>
                      <a:pt x="2878" y="800"/>
                    </a:cubicBezTo>
                    <a:lnTo>
                      <a:pt x="2878" y="800"/>
                    </a:lnTo>
                    <a:cubicBezTo>
                      <a:pt x="2279" y="850"/>
                      <a:pt x="1726" y="804"/>
                      <a:pt x="1236" y="665"/>
                    </a:cubicBezTo>
                    <a:lnTo>
                      <a:pt x="1236" y="665"/>
                    </a:lnTo>
                    <a:cubicBezTo>
                      <a:pt x="752" y="528"/>
                      <a:pt x="328" y="295"/>
                      <a:pt x="21" y="0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310" y="302"/>
                      <a:pt x="740" y="542"/>
                      <a:pt x="1231" y="679"/>
                    </a:cubicBezTo>
                    <a:lnTo>
                      <a:pt x="1231" y="679"/>
                    </a:lnTo>
                    <a:cubicBezTo>
                      <a:pt x="1595" y="782"/>
                      <a:pt x="1992" y="833"/>
                      <a:pt x="2415" y="833"/>
                    </a:cubicBezTo>
                    <a:lnTo>
                      <a:pt x="2415" y="833"/>
                    </a:lnTo>
                    <a:cubicBezTo>
                      <a:pt x="2567" y="833"/>
                      <a:pt x="2721" y="827"/>
                      <a:pt x="2879" y="815"/>
                    </a:cubicBezTo>
                    <a:lnTo>
                      <a:pt x="2879" y="815"/>
                    </a:lnTo>
                    <a:cubicBezTo>
                      <a:pt x="3786" y="738"/>
                      <a:pt x="4662" y="452"/>
                      <a:pt x="5396" y="0"/>
                    </a:cubicBezTo>
                    <a:lnTo>
                      <a:pt x="5368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 rot="750473">
                <a:off x="7088416" y="189753"/>
                <a:ext cx="229129" cy="4154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855" extrusionOk="0">
                    <a:moveTo>
                      <a:pt x="277" y="854"/>
                    </a:moveTo>
                    <a:lnTo>
                      <a:pt x="277" y="854"/>
                    </a:lnTo>
                    <a:cubicBezTo>
                      <a:pt x="328" y="626"/>
                      <a:pt x="392" y="401"/>
                      <a:pt x="470" y="180"/>
                    </a:cubicBezTo>
                    <a:lnTo>
                      <a:pt x="470" y="180"/>
                    </a:lnTo>
                    <a:cubicBezTo>
                      <a:pt x="305" y="143"/>
                      <a:pt x="147" y="82"/>
                      <a:pt x="0" y="0"/>
                    </a:cubicBezTo>
                    <a:lnTo>
                      <a:pt x="0" y="0"/>
                    </a:lnTo>
                    <a:cubicBezTo>
                      <a:pt x="14" y="102"/>
                      <a:pt x="50" y="201"/>
                      <a:pt x="84" y="301"/>
                    </a:cubicBezTo>
                    <a:lnTo>
                      <a:pt x="84" y="301"/>
                    </a:lnTo>
                    <a:cubicBezTo>
                      <a:pt x="148" y="485"/>
                      <a:pt x="213" y="669"/>
                      <a:pt x="277" y="8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 rot="750478">
                <a:off x="7125079" y="275174"/>
                <a:ext cx="190583" cy="8779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83" extrusionOk="0">
                    <a:moveTo>
                      <a:pt x="32" y="62"/>
                    </a:moveTo>
                    <a:lnTo>
                      <a:pt x="32" y="62"/>
                    </a:lnTo>
                    <a:cubicBezTo>
                      <a:pt x="147" y="97"/>
                      <a:pt x="260" y="138"/>
                      <a:pt x="373" y="182"/>
                    </a:cubicBezTo>
                    <a:lnTo>
                      <a:pt x="373" y="182"/>
                    </a:lnTo>
                    <a:cubicBezTo>
                      <a:pt x="379" y="164"/>
                      <a:pt x="385" y="146"/>
                      <a:pt x="391" y="127"/>
                    </a:cubicBezTo>
                    <a:lnTo>
                      <a:pt x="391" y="127"/>
                    </a:lnTo>
                    <a:cubicBezTo>
                      <a:pt x="260" y="85"/>
                      <a:pt x="130" y="46"/>
                      <a:pt x="0" y="0"/>
                    </a:cubicBezTo>
                    <a:lnTo>
                      <a:pt x="0" y="0"/>
                    </a:lnTo>
                    <a:cubicBezTo>
                      <a:pt x="6" y="20"/>
                      <a:pt x="13" y="39"/>
                      <a:pt x="18" y="57"/>
                    </a:cubicBezTo>
                    <a:lnTo>
                      <a:pt x="18" y="57"/>
                    </a:lnTo>
                    <a:cubicBezTo>
                      <a:pt x="23" y="58"/>
                      <a:pt x="27" y="61"/>
                      <a:pt x="32" y="6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 rot="750472">
                <a:off x="7157314" y="489356"/>
                <a:ext cx="64242" cy="4711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7" extrusionOk="0">
                    <a:moveTo>
                      <a:pt x="117" y="96"/>
                    </a:moveTo>
                    <a:lnTo>
                      <a:pt x="117" y="96"/>
                    </a:lnTo>
                    <a:cubicBezTo>
                      <a:pt x="122" y="77"/>
                      <a:pt x="127" y="57"/>
                      <a:pt x="133" y="37"/>
                    </a:cubicBezTo>
                    <a:lnTo>
                      <a:pt x="133" y="37"/>
                    </a:lnTo>
                    <a:cubicBezTo>
                      <a:pt x="88" y="26"/>
                      <a:pt x="44" y="14"/>
                      <a:pt x="0" y="0"/>
                    </a:cubicBezTo>
                    <a:lnTo>
                      <a:pt x="0" y="0"/>
                    </a:lnTo>
                    <a:cubicBezTo>
                      <a:pt x="9" y="26"/>
                      <a:pt x="19" y="53"/>
                      <a:pt x="28" y="79"/>
                    </a:cubicBezTo>
                    <a:lnTo>
                      <a:pt x="28" y="79"/>
                    </a:lnTo>
                    <a:cubicBezTo>
                      <a:pt x="58" y="81"/>
                      <a:pt x="88" y="89"/>
                      <a:pt x="117" y="9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 rot="750481">
                <a:off x="7140255" y="378950"/>
                <a:ext cx="128485" cy="7280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2" extrusionOk="0">
                    <a:moveTo>
                      <a:pt x="242" y="151"/>
                    </a:moveTo>
                    <a:lnTo>
                      <a:pt x="242" y="151"/>
                    </a:lnTo>
                    <a:cubicBezTo>
                      <a:pt x="249" y="129"/>
                      <a:pt x="255" y="106"/>
                      <a:pt x="262" y="84"/>
                    </a:cubicBezTo>
                    <a:lnTo>
                      <a:pt x="262" y="84"/>
                    </a:lnTo>
                    <a:cubicBezTo>
                      <a:pt x="172" y="63"/>
                      <a:pt x="86" y="31"/>
                      <a:pt x="0" y="0"/>
                    </a:cubicBezTo>
                    <a:lnTo>
                      <a:pt x="0" y="0"/>
                    </a:lnTo>
                    <a:cubicBezTo>
                      <a:pt x="8" y="25"/>
                      <a:pt x="17" y="50"/>
                      <a:pt x="25" y="76"/>
                    </a:cubicBezTo>
                    <a:lnTo>
                      <a:pt x="25" y="76"/>
                    </a:lnTo>
                    <a:cubicBezTo>
                      <a:pt x="100" y="94"/>
                      <a:pt x="170" y="125"/>
                      <a:pt x="242" y="15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 rot="750483">
                <a:off x="7470571" y="409898"/>
                <a:ext cx="248403" cy="36832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58" extrusionOk="0">
                    <a:moveTo>
                      <a:pt x="279" y="757"/>
                    </a:moveTo>
                    <a:lnTo>
                      <a:pt x="279" y="757"/>
                    </a:lnTo>
                    <a:cubicBezTo>
                      <a:pt x="356" y="520"/>
                      <a:pt x="435" y="283"/>
                      <a:pt x="511" y="47"/>
                    </a:cubicBezTo>
                    <a:lnTo>
                      <a:pt x="511" y="47"/>
                    </a:lnTo>
                    <a:cubicBezTo>
                      <a:pt x="341" y="30"/>
                      <a:pt x="171" y="16"/>
                      <a:pt x="0" y="0"/>
                    </a:cubicBezTo>
                    <a:lnTo>
                      <a:pt x="0" y="0"/>
                    </a:lnTo>
                    <a:cubicBezTo>
                      <a:pt x="98" y="251"/>
                      <a:pt x="191" y="503"/>
                      <a:pt x="279" y="7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 rot="750483">
                <a:off x="7504659" y="413633"/>
                <a:ext cx="248403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1" extrusionOk="0">
                    <a:moveTo>
                      <a:pt x="490" y="110"/>
                    </a:moveTo>
                    <a:lnTo>
                      <a:pt x="490" y="110"/>
                    </a:lnTo>
                    <a:cubicBezTo>
                      <a:pt x="498" y="89"/>
                      <a:pt x="505" y="68"/>
                      <a:pt x="511" y="47"/>
                    </a:cubicBezTo>
                    <a:lnTo>
                      <a:pt x="511" y="47"/>
                    </a:lnTo>
                    <a:cubicBezTo>
                      <a:pt x="341" y="30"/>
                      <a:pt x="171" y="16"/>
                      <a:pt x="0" y="0"/>
                    </a:cubicBezTo>
                    <a:lnTo>
                      <a:pt x="0" y="0"/>
                    </a:lnTo>
                    <a:cubicBezTo>
                      <a:pt x="10" y="23"/>
                      <a:pt x="19" y="47"/>
                      <a:pt x="28" y="70"/>
                    </a:cubicBezTo>
                    <a:lnTo>
                      <a:pt x="28" y="70"/>
                    </a:lnTo>
                    <a:cubicBezTo>
                      <a:pt x="182" y="84"/>
                      <a:pt x="337" y="97"/>
                      <a:pt x="490" y="1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 rot="750475">
                <a:off x="7524222" y="527423"/>
                <a:ext cx="169171" cy="3640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6" extrusionOk="0">
                    <a:moveTo>
                      <a:pt x="335" y="75"/>
                    </a:moveTo>
                    <a:lnTo>
                      <a:pt x="335" y="75"/>
                    </a:lnTo>
                    <a:cubicBezTo>
                      <a:pt x="340" y="64"/>
                      <a:pt x="343" y="51"/>
                      <a:pt x="348" y="38"/>
                    </a:cubicBezTo>
                    <a:lnTo>
                      <a:pt x="348" y="38"/>
                    </a:lnTo>
                    <a:cubicBezTo>
                      <a:pt x="232" y="24"/>
                      <a:pt x="116" y="10"/>
                      <a:pt x="0" y="0"/>
                    </a:cubicBezTo>
                    <a:lnTo>
                      <a:pt x="0" y="0"/>
                    </a:lnTo>
                    <a:cubicBezTo>
                      <a:pt x="8" y="21"/>
                      <a:pt x="16" y="42"/>
                      <a:pt x="23" y="63"/>
                    </a:cubicBezTo>
                    <a:lnTo>
                      <a:pt x="23" y="63"/>
                    </a:lnTo>
                    <a:cubicBezTo>
                      <a:pt x="128" y="65"/>
                      <a:pt x="231" y="70"/>
                      <a:pt x="335" y="7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 rot="750480">
                <a:off x="7538086" y="628445"/>
                <a:ext cx="100645" cy="5781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18" extrusionOk="0">
                    <a:moveTo>
                      <a:pt x="172" y="115"/>
                    </a:moveTo>
                    <a:lnTo>
                      <a:pt x="172" y="115"/>
                    </a:lnTo>
                    <a:cubicBezTo>
                      <a:pt x="184" y="80"/>
                      <a:pt x="196" y="43"/>
                      <a:pt x="207" y="9"/>
                    </a:cubicBezTo>
                    <a:lnTo>
                      <a:pt x="207" y="9"/>
                    </a:lnTo>
                    <a:cubicBezTo>
                      <a:pt x="138" y="4"/>
                      <a:pt x="68" y="1"/>
                      <a:pt x="0" y="0"/>
                    </a:cubicBezTo>
                    <a:lnTo>
                      <a:pt x="0" y="0"/>
                    </a:lnTo>
                    <a:cubicBezTo>
                      <a:pt x="13" y="40"/>
                      <a:pt x="28" y="79"/>
                      <a:pt x="41" y="117"/>
                    </a:cubicBezTo>
                    <a:lnTo>
                      <a:pt x="41" y="117"/>
                    </a:lnTo>
                    <a:cubicBezTo>
                      <a:pt x="85" y="116"/>
                      <a:pt x="129" y="115"/>
                      <a:pt x="172" y="1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 rot="750471">
                <a:off x="7552304" y="719267"/>
                <a:ext cx="40686" cy="57818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41"/>
                      <a:pt x="28" y="81"/>
                      <a:pt x="42" y="120"/>
                    </a:cubicBezTo>
                    <a:lnTo>
                      <a:pt x="42" y="120"/>
                    </a:lnTo>
                    <a:cubicBezTo>
                      <a:pt x="55" y="81"/>
                      <a:pt x="69" y="40"/>
                      <a:pt x="82" y="0"/>
                    </a:cubicBezTo>
                    <a:lnTo>
                      <a:pt x="82" y="0"/>
                    </a:lnTo>
                    <a:cubicBezTo>
                      <a:pt x="55" y="0"/>
                      <a:pt x="27" y="1"/>
                      <a:pt x="0" y="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 rot="750482">
                <a:off x="7538918" y="591399"/>
                <a:ext cx="126342" cy="856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6" extrusionOk="0">
                    <a:moveTo>
                      <a:pt x="260" y="15"/>
                    </a:moveTo>
                    <a:lnTo>
                      <a:pt x="261" y="12"/>
                    </a:lnTo>
                    <a:lnTo>
                      <a:pt x="261" y="12"/>
                    </a:lnTo>
                    <a:cubicBezTo>
                      <a:pt x="175" y="6"/>
                      <a:pt x="87" y="2"/>
                      <a:pt x="0" y="0"/>
                    </a:cubicBezTo>
                    <a:lnTo>
                      <a:pt x="0" y="0"/>
                    </a:lnTo>
                    <a:cubicBezTo>
                      <a:pt x="0" y="2"/>
                      <a:pt x="2" y="4"/>
                      <a:pt x="2" y="6"/>
                    </a:cubicBezTo>
                    <a:lnTo>
                      <a:pt x="2" y="6"/>
                    </a:lnTo>
                    <a:cubicBezTo>
                      <a:pt x="88" y="6"/>
                      <a:pt x="175" y="9"/>
                      <a:pt x="260" y="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 rot="750480">
                <a:off x="7519898" y="483622"/>
                <a:ext cx="199151" cy="2783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58" extrusionOk="0">
                    <a:moveTo>
                      <a:pt x="403" y="57"/>
                    </a:moveTo>
                    <a:lnTo>
                      <a:pt x="403" y="57"/>
                    </a:lnTo>
                    <a:cubicBezTo>
                      <a:pt x="405" y="50"/>
                      <a:pt x="408" y="43"/>
                      <a:pt x="410" y="35"/>
                    </a:cubicBezTo>
                    <a:lnTo>
                      <a:pt x="410" y="35"/>
                    </a:lnTo>
                    <a:cubicBezTo>
                      <a:pt x="274" y="23"/>
                      <a:pt x="137" y="12"/>
                      <a:pt x="0" y="0"/>
                    </a:cubicBezTo>
                    <a:lnTo>
                      <a:pt x="0" y="0"/>
                    </a:lnTo>
                    <a:cubicBezTo>
                      <a:pt x="2" y="5"/>
                      <a:pt x="3" y="10"/>
                      <a:pt x="5" y="14"/>
                    </a:cubicBezTo>
                    <a:lnTo>
                      <a:pt x="5" y="14"/>
                    </a:lnTo>
                    <a:cubicBezTo>
                      <a:pt x="138" y="24"/>
                      <a:pt x="271" y="41"/>
                      <a:pt x="403" y="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 rot="750471">
                <a:off x="7890192" y="530420"/>
                <a:ext cx="239838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37" extrusionOk="0">
                    <a:moveTo>
                      <a:pt x="266" y="736"/>
                    </a:moveTo>
                    <a:lnTo>
                      <a:pt x="266" y="736"/>
                    </a:lnTo>
                    <a:cubicBezTo>
                      <a:pt x="275" y="662"/>
                      <a:pt x="312" y="595"/>
                      <a:pt x="344" y="528"/>
                    </a:cubicBezTo>
                    <a:lnTo>
                      <a:pt x="344" y="528"/>
                    </a:lnTo>
                    <a:cubicBezTo>
                      <a:pt x="420" y="361"/>
                      <a:pt x="455" y="180"/>
                      <a:pt x="492" y="0"/>
                    </a:cubicBezTo>
                    <a:lnTo>
                      <a:pt x="492" y="0"/>
                    </a:lnTo>
                    <a:cubicBezTo>
                      <a:pt x="327" y="6"/>
                      <a:pt x="163" y="11"/>
                      <a:pt x="0" y="16"/>
                    </a:cubicBezTo>
                    <a:lnTo>
                      <a:pt x="0" y="16"/>
                    </a:lnTo>
                    <a:cubicBezTo>
                      <a:pt x="80" y="259"/>
                      <a:pt x="169" y="500"/>
                      <a:pt x="266" y="7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 rot="750471">
                <a:off x="7922655" y="533978"/>
                <a:ext cx="239838" cy="5781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19" extrusionOk="0">
                    <a:moveTo>
                      <a:pt x="472" y="99"/>
                    </a:moveTo>
                    <a:lnTo>
                      <a:pt x="472" y="99"/>
                    </a:lnTo>
                    <a:cubicBezTo>
                      <a:pt x="479" y="65"/>
                      <a:pt x="485" y="33"/>
                      <a:pt x="492" y="0"/>
                    </a:cubicBezTo>
                    <a:lnTo>
                      <a:pt x="492" y="0"/>
                    </a:lnTo>
                    <a:cubicBezTo>
                      <a:pt x="327" y="6"/>
                      <a:pt x="163" y="11"/>
                      <a:pt x="0" y="16"/>
                    </a:cubicBezTo>
                    <a:lnTo>
                      <a:pt x="0" y="16"/>
                    </a:lnTo>
                    <a:cubicBezTo>
                      <a:pt x="10" y="51"/>
                      <a:pt x="22" y="84"/>
                      <a:pt x="33" y="118"/>
                    </a:cubicBezTo>
                    <a:lnTo>
                      <a:pt x="33" y="118"/>
                    </a:lnTo>
                    <a:cubicBezTo>
                      <a:pt x="180" y="106"/>
                      <a:pt x="326" y="90"/>
                      <a:pt x="472" y="9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 rot="750471">
                <a:off x="7942787" y="651146"/>
                <a:ext cx="171313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63" extrusionOk="0">
                    <a:moveTo>
                      <a:pt x="343" y="40"/>
                    </a:moveTo>
                    <a:lnTo>
                      <a:pt x="343" y="40"/>
                    </a:lnTo>
                    <a:cubicBezTo>
                      <a:pt x="346" y="26"/>
                      <a:pt x="350" y="13"/>
                      <a:pt x="353" y="0"/>
                    </a:cubicBezTo>
                    <a:lnTo>
                      <a:pt x="353" y="0"/>
                    </a:lnTo>
                    <a:cubicBezTo>
                      <a:pt x="235" y="10"/>
                      <a:pt x="118" y="23"/>
                      <a:pt x="0" y="26"/>
                    </a:cubicBezTo>
                    <a:lnTo>
                      <a:pt x="0" y="26"/>
                    </a:lnTo>
                    <a:cubicBezTo>
                      <a:pt x="5" y="38"/>
                      <a:pt x="9" y="50"/>
                      <a:pt x="13" y="62"/>
                    </a:cubicBezTo>
                    <a:lnTo>
                      <a:pt x="13" y="62"/>
                    </a:lnTo>
                    <a:cubicBezTo>
                      <a:pt x="124" y="58"/>
                      <a:pt x="233" y="46"/>
                      <a:pt x="343" y="4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 rot="750481">
                <a:off x="7957318" y="750099"/>
                <a:ext cx="104928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3" extrusionOk="0">
                    <a:moveTo>
                      <a:pt x="198" y="39"/>
                    </a:moveTo>
                    <a:lnTo>
                      <a:pt x="198" y="39"/>
                    </a:lnTo>
                    <a:cubicBezTo>
                      <a:pt x="204" y="26"/>
                      <a:pt x="209" y="13"/>
                      <a:pt x="214" y="0"/>
                    </a:cubicBezTo>
                    <a:lnTo>
                      <a:pt x="214" y="0"/>
                    </a:lnTo>
                    <a:cubicBezTo>
                      <a:pt x="142" y="6"/>
                      <a:pt x="71" y="14"/>
                      <a:pt x="0" y="23"/>
                    </a:cubicBezTo>
                    <a:lnTo>
                      <a:pt x="0" y="23"/>
                    </a:lnTo>
                    <a:cubicBezTo>
                      <a:pt x="5" y="35"/>
                      <a:pt x="10" y="50"/>
                      <a:pt x="16" y="62"/>
                    </a:cubicBezTo>
                    <a:lnTo>
                      <a:pt x="16" y="62"/>
                    </a:lnTo>
                    <a:cubicBezTo>
                      <a:pt x="75" y="50"/>
                      <a:pt x="137" y="43"/>
                      <a:pt x="198" y="3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 rot="750470">
                <a:off x="8298475" y="549613"/>
                <a:ext cx="205575" cy="39187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06" extrusionOk="0">
                    <a:moveTo>
                      <a:pt x="276" y="805"/>
                    </a:moveTo>
                    <a:lnTo>
                      <a:pt x="276" y="805"/>
                    </a:lnTo>
                    <a:cubicBezTo>
                      <a:pt x="337" y="539"/>
                      <a:pt x="386" y="270"/>
                      <a:pt x="424" y="0"/>
                    </a:cubicBezTo>
                    <a:lnTo>
                      <a:pt x="424" y="0"/>
                    </a:lnTo>
                    <a:cubicBezTo>
                      <a:pt x="287" y="47"/>
                      <a:pt x="144" y="73"/>
                      <a:pt x="0" y="80"/>
                    </a:cubicBezTo>
                    <a:lnTo>
                      <a:pt x="0" y="80"/>
                    </a:lnTo>
                    <a:cubicBezTo>
                      <a:pt x="49" y="254"/>
                      <a:pt x="113" y="423"/>
                      <a:pt x="193" y="586"/>
                    </a:cubicBezTo>
                    <a:lnTo>
                      <a:pt x="193" y="586"/>
                    </a:lnTo>
                    <a:cubicBezTo>
                      <a:pt x="227" y="657"/>
                      <a:pt x="266" y="728"/>
                      <a:pt x="276" y="80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 rot="750485">
                <a:off x="8338997" y="554054"/>
                <a:ext cx="192727" cy="13490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77" extrusionOk="0">
                    <a:moveTo>
                      <a:pt x="394" y="20"/>
                    </a:moveTo>
                    <a:lnTo>
                      <a:pt x="394" y="20"/>
                    </a:lnTo>
                    <a:cubicBezTo>
                      <a:pt x="395" y="12"/>
                      <a:pt x="395" y="7"/>
                      <a:pt x="397" y="0"/>
                    </a:cubicBezTo>
                    <a:lnTo>
                      <a:pt x="397" y="0"/>
                    </a:lnTo>
                    <a:cubicBezTo>
                      <a:pt x="332" y="22"/>
                      <a:pt x="267" y="38"/>
                      <a:pt x="201" y="52"/>
                    </a:cubicBezTo>
                    <a:lnTo>
                      <a:pt x="201" y="52"/>
                    </a:lnTo>
                    <a:cubicBezTo>
                      <a:pt x="192" y="57"/>
                      <a:pt x="183" y="62"/>
                      <a:pt x="173" y="69"/>
                    </a:cubicBezTo>
                    <a:lnTo>
                      <a:pt x="173" y="69"/>
                    </a:lnTo>
                    <a:cubicBezTo>
                      <a:pt x="118" y="103"/>
                      <a:pt x="58" y="136"/>
                      <a:pt x="0" y="171"/>
                    </a:cubicBezTo>
                    <a:lnTo>
                      <a:pt x="0" y="171"/>
                    </a:lnTo>
                    <a:cubicBezTo>
                      <a:pt x="11" y="206"/>
                      <a:pt x="23" y="241"/>
                      <a:pt x="36" y="276"/>
                    </a:cubicBezTo>
                    <a:lnTo>
                      <a:pt x="36" y="276"/>
                    </a:lnTo>
                    <a:cubicBezTo>
                      <a:pt x="157" y="193"/>
                      <a:pt x="276" y="108"/>
                      <a:pt x="394" y="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 rot="750484">
                <a:off x="8357593" y="615113"/>
                <a:ext cx="154181" cy="117776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41" extrusionOk="0">
                    <a:moveTo>
                      <a:pt x="312" y="34"/>
                    </a:moveTo>
                    <a:lnTo>
                      <a:pt x="312" y="34"/>
                    </a:lnTo>
                    <a:cubicBezTo>
                      <a:pt x="315" y="22"/>
                      <a:pt x="316" y="11"/>
                      <a:pt x="318" y="0"/>
                    </a:cubicBezTo>
                    <a:lnTo>
                      <a:pt x="318" y="0"/>
                    </a:lnTo>
                    <a:cubicBezTo>
                      <a:pt x="214" y="77"/>
                      <a:pt x="108" y="153"/>
                      <a:pt x="0" y="226"/>
                    </a:cubicBezTo>
                    <a:lnTo>
                      <a:pt x="0" y="226"/>
                    </a:lnTo>
                    <a:cubicBezTo>
                      <a:pt x="2" y="231"/>
                      <a:pt x="4" y="236"/>
                      <a:pt x="7" y="240"/>
                    </a:cubicBezTo>
                    <a:lnTo>
                      <a:pt x="7" y="240"/>
                    </a:lnTo>
                    <a:cubicBezTo>
                      <a:pt x="106" y="168"/>
                      <a:pt x="208" y="99"/>
                      <a:pt x="312" y="3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23"/>
              <p:cNvSpPr/>
              <p:nvPr/>
            </p:nvSpPr>
            <p:spPr>
              <a:xfrm rot="750481">
                <a:off x="8362332" y="676793"/>
                <a:ext cx="128485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1" extrusionOk="0">
                    <a:moveTo>
                      <a:pt x="249" y="73"/>
                    </a:moveTo>
                    <a:lnTo>
                      <a:pt x="249" y="73"/>
                    </a:lnTo>
                    <a:cubicBezTo>
                      <a:pt x="254" y="48"/>
                      <a:pt x="257" y="25"/>
                      <a:pt x="262" y="0"/>
                    </a:cubicBezTo>
                    <a:lnTo>
                      <a:pt x="262" y="0"/>
                    </a:lnTo>
                    <a:cubicBezTo>
                      <a:pt x="172" y="58"/>
                      <a:pt x="85" y="117"/>
                      <a:pt x="0" y="180"/>
                    </a:cubicBezTo>
                    <a:lnTo>
                      <a:pt x="0" y="180"/>
                    </a:lnTo>
                    <a:cubicBezTo>
                      <a:pt x="5" y="194"/>
                      <a:pt x="11" y="207"/>
                      <a:pt x="17" y="220"/>
                    </a:cubicBezTo>
                    <a:lnTo>
                      <a:pt x="17" y="220"/>
                    </a:lnTo>
                    <a:cubicBezTo>
                      <a:pt x="94" y="170"/>
                      <a:pt x="171" y="121"/>
                      <a:pt x="249" y="7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23"/>
              <p:cNvSpPr/>
              <p:nvPr/>
            </p:nvSpPr>
            <p:spPr>
              <a:xfrm rot="750476">
                <a:off x="8366047" y="756931"/>
                <a:ext cx="92079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19" extrusionOk="0">
                    <a:moveTo>
                      <a:pt x="49" y="218"/>
                    </a:moveTo>
                    <a:lnTo>
                      <a:pt x="49" y="218"/>
                    </a:lnTo>
                    <a:cubicBezTo>
                      <a:pt x="51" y="216"/>
                      <a:pt x="54" y="214"/>
                      <a:pt x="56" y="212"/>
                    </a:cubicBezTo>
                    <a:lnTo>
                      <a:pt x="56" y="212"/>
                    </a:lnTo>
                    <a:cubicBezTo>
                      <a:pt x="90" y="189"/>
                      <a:pt x="125" y="163"/>
                      <a:pt x="160" y="140"/>
                    </a:cubicBezTo>
                    <a:lnTo>
                      <a:pt x="160" y="140"/>
                    </a:lnTo>
                    <a:cubicBezTo>
                      <a:pt x="169" y="93"/>
                      <a:pt x="177" y="46"/>
                      <a:pt x="187" y="0"/>
                    </a:cubicBezTo>
                    <a:lnTo>
                      <a:pt x="187" y="0"/>
                    </a:lnTo>
                    <a:cubicBezTo>
                      <a:pt x="124" y="38"/>
                      <a:pt x="62" y="78"/>
                      <a:pt x="0" y="117"/>
                    </a:cubicBezTo>
                    <a:lnTo>
                      <a:pt x="0" y="117"/>
                    </a:lnTo>
                    <a:cubicBezTo>
                      <a:pt x="8" y="133"/>
                      <a:pt x="16" y="150"/>
                      <a:pt x="24" y="167"/>
                    </a:cubicBezTo>
                    <a:lnTo>
                      <a:pt x="24" y="167"/>
                    </a:lnTo>
                    <a:cubicBezTo>
                      <a:pt x="31" y="184"/>
                      <a:pt x="41" y="200"/>
                      <a:pt x="49" y="21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23"/>
              <p:cNvSpPr/>
              <p:nvPr/>
            </p:nvSpPr>
            <p:spPr>
              <a:xfrm rot="750479">
                <a:off x="8648549" y="510828"/>
                <a:ext cx="220564" cy="419716"/>
              </a:xfrm>
              <a:custGeom>
                <a:avLst/>
                <a:gdLst/>
                <a:ahLst/>
                <a:cxnLst/>
                <a:rect l="l" t="t" r="r" b="b"/>
                <a:pathLst>
                  <a:path w="454" h="866" extrusionOk="0">
                    <a:moveTo>
                      <a:pt x="327" y="676"/>
                    </a:moveTo>
                    <a:lnTo>
                      <a:pt x="327" y="676"/>
                    </a:lnTo>
                    <a:cubicBezTo>
                      <a:pt x="344" y="564"/>
                      <a:pt x="362" y="453"/>
                      <a:pt x="380" y="341"/>
                    </a:cubicBezTo>
                    <a:lnTo>
                      <a:pt x="380" y="341"/>
                    </a:lnTo>
                    <a:cubicBezTo>
                      <a:pt x="398" y="227"/>
                      <a:pt x="416" y="111"/>
                      <a:pt x="453" y="0"/>
                    </a:cubicBezTo>
                    <a:lnTo>
                      <a:pt x="453" y="0"/>
                    </a:lnTo>
                    <a:cubicBezTo>
                      <a:pt x="300" y="42"/>
                      <a:pt x="149" y="91"/>
                      <a:pt x="0" y="148"/>
                    </a:cubicBezTo>
                    <a:lnTo>
                      <a:pt x="0" y="148"/>
                    </a:lnTo>
                    <a:cubicBezTo>
                      <a:pt x="88" y="389"/>
                      <a:pt x="181" y="628"/>
                      <a:pt x="283" y="865"/>
                    </a:cubicBezTo>
                    <a:lnTo>
                      <a:pt x="283" y="865"/>
                    </a:lnTo>
                    <a:cubicBezTo>
                      <a:pt x="306" y="805"/>
                      <a:pt x="316" y="740"/>
                      <a:pt x="327" y="67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23"/>
              <p:cNvSpPr/>
              <p:nvPr/>
            </p:nvSpPr>
            <p:spPr>
              <a:xfrm rot="750482">
                <a:off x="8813871" y="545137"/>
                <a:ext cx="83514" cy="32121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8" extrusionOk="0">
                    <a:moveTo>
                      <a:pt x="71" y="0"/>
                    </a:moveTo>
                    <a:lnTo>
                      <a:pt x="71" y="0"/>
                    </a:lnTo>
                    <a:cubicBezTo>
                      <a:pt x="46" y="6"/>
                      <a:pt x="23" y="14"/>
                      <a:pt x="0" y="21"/>
                    </a:cubicBezTo>
                    <a:lnTo>
                      <a:pt x="0" y="21"/>
                    </a:lnTo>
                    <a:cubicBezTo>
                      <a:pt x="13" y="25"/>
                      <a:pt x="27" y="29"/>
                      <a:pt x="39" y="32"/>
                    </a:cubicBezTo>
                    <a:lnTo>
                      <a:pt x="39" y="32"/>
                    </a:lnTo>
                    <a:cubicBezTo>
                      <a:pt x="80" y="44"/>
                      <a:pt x="121" y="55"/>
                      <a:pt x="162" y="67"/>
                    </a:cubicBezTo>
                    <a:lnTo>
                      <a:pt x="162" y="67"/>
                    </a:lnTo>
                    <a:cubicBezTo>
                      <a:pt x="164" y="57"/>
                      <a:pt x="168" y="47"/>
                      <a:pt x="170" y="37"/>
                    </a:cubicBezTo>
                    <a:lnTo>
                      <a:pt x="170" y="37"/>
                    </a:lnTo>
                    <a:cubicBezTo>
                      <a:pt x="136" y="25"/>
                      <a:pt x="103" y="14"/>
                      <a:pt x="71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 rot="750474">
                <a:off x="8740286" y="565880"/>
                <a:ext cx="139191" cy="4711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6" extrusionOk="0">
                    <a:moveTo>
                      <a:pt x="280" y="95"/>
                    </a:moveTo>
                    <a:lnTo>
                      <a:pt x="280" y="95"/>
                    </a:lnTo>
                    <a:cubicBezTo>
                      <a:pt x="281" y="89"/>
                      <a:pt x="282" y="84"/>
                      <a:pt x="284" y="79"/>
                    </a:cubicBezTo>
                    <a:lnTo>
                      <a:pt x="284" y="79"/>
                    </a:lnTo>
                    <a:cubicBezTo>
                      <a:pt x="251" y="69"/>
                      <a:pt x="217" y="60"/>
                      <a:pt x="185" y="51"/>
                    </a:cubicBezTo>
                    <a:lnTo>
                      <a:pt x="185" y="51"/>
                    </a:lnTo>
                    <a:cubicBezTo>
                      <a:pt x="131" y="35"/>
                      <a:pt x="75" y="15"/>
                      <a:pt x="16" y="0"/>
                    </a:cubicBezTo>
                    <a:lnTo>
                      <a:pt x="16" y="0"/>
                    </a:lnTo>
                    <a:cubicBezTo>
                      <a:pt x="11" y="3"/>
                      <a:pt x="6" y="5"/>
                      <a:pt x="0" y="6"/>
                    </a:cubicBezTo>
                    <a:lnTo>
                      <a:pt x="0" y="6"/>
                    </a:lnTo>
                    <a:cubicBezTo>
                      <a:pt x="94" y="36"/>
                      <a:pt x="187" y="65"/>
                      <a:pt x="280" y="9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 rot="750473">
                <a:off x="8672325" y="578673"/>
                <a:ext cx="190585" cy="6638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35" extrusionOk="0">
                    <a:moveTo>
                      <a:pt x="390" y="134"/>
                    </a:moveTo>
                    <a:lnTo>
                      <a:pt x="390" y="134"/>
                    </a:lnTo>
                    <a:cubicBezTo>
                      <a:pt x="391" y="129"/>
                      <a:pt x="391" y="126"/>
                      <a:pt x="392" y="121"/>
                    </a:cubicBezTo>
                    <a:lnTo>
                      <a:pt x="392" y="121"/>
                    </a:lnTo>
                    <a:cubicBezTo>
                      <a:pt x="266" y="81"/>
                      <a:pt x="139" y="44"/>
                      <a:pt x="15" y="0"/>
                    </a:cubicBezTo>
                    <a:lnTo>
                      <a:pt x="15" y="0"/>
                    </a:lnTo>
                    <a:cubicBezTo>
                      <a:pt x="10" y="2"/>
                      <a:pt x="5" y="3"/>
                      <a:pt x="0" y="6"/>
                    </a:cubicBezTo>
                    <a:lnTo>
                      <a:pt x="0" y="6"/>
                    </a:lnTo>
                    <a:cubicBezTo>
                      <a:pt x="4" y="14"/>
                      <a:pt x="6" y="22"/>
                      <a:pt x="10" y="30"/>
                    </a:cubicBezTo>
                    <a:lnTo>
                      <a:pt x="10" y="30"/>
                    </a:lnTo>
                    <a:cubicBezTo>
                      <a:pt x="140" y="51"/>
                      <a:pt x="266" y="88"/>
                      <a:pt x="390" y="13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 rot="750469">
                <a:off x="8690420" y="688459"/>
                <a:ext cx="137050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09" extrusionOk="0">
                    <a:moveTo>
                      <a:pt x="277" y="108"/>
                    </a:moveTo>
                    <a:lnTo>
                      <a:pt x="277" y="108"/>
                    </a:lnTo>
                    <a:cubicBezTo>
                      <a:pt x="278" y="101"/>
                      <a:pt x="279" y="94"/>
                      <a:pt x="280" y="89"/>
                    </a:cubicBezTo>
                    <a:lnTo>
                      <a:pt x="280" y="89"/>
                    </a:lnTo>
                    <a:cubicBezTo>
                      <a:pt x="188" y="56"/>
                      <a:pt x="94" y="25"/>
                      <a:pt x="0" y="0"/>
                    </a:cubicBezTo>
                    <a:lnTo>
                      <a:pt x="0" y="0"/>
                    </a:lnTo>
                    <a:cubicBezTo>
                      <a:pt x="1" y="4"/>
                      <a:pt x="3" y="9"/>
                      <a:pt x="4" y="14"/>
                    </a:cubicBezTo>
                    <a:lnTo>
                      <a:pt x="4" y="14"/>
                    </a:lnTo>
                    <a:cubicBezTo>
                      <a:pt x="97" y="41"/>
                      <a:pt x="187" y="74"/>
                      <a:pt x="277" y="10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 rot="750473">
                <a:off x="8699363" y="735611"/>
                <a:ext cx="109211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12" extrusionOk="0">
                    <a:moveTo>
                      <a:pt x="222" y="111"/>
                    </a:moveTo>
                    <a:lnTo>
                      <a:pt x="222" y="111"/>
                    </a:lnTo>
                    <a:cubicBezTo>
                      <a:pt x="224" y="101"/>
                      <a:pt x="225" y="91"/>
                      <a:pt x="226" y="82"/>
                    </a:cubicBezTo>
                    <a:lnTo>
                      <a:pt x="226" y="82"/>
                    </a:lnTo>
                    <a:cubicBezTo>
                      <a:pt x="152" y="53"/>
                      <a:pt x="76" y="24"/>
                      <a:pt x="0" y="0"/>
                    </a:cubicBezTo>
                    <a:lnTo>
                      <a:pt x="0" y="0"/>
                    </a:lnTo>
                    <a:cubicBezTo>
                      <a:pt x="6" y="14"/>
                      <a:pt x="11" y="28"/>
                      <a:pt x="16" y="42"/>
                    </a:cubicBezTo>
                    <a:lnTo>
                      <a:pt x="16" y="42"/>
                    </a:lnTo>
                    <a:cubicBezTo>
                      <a:pt x="85" y="63"/>
                      <a:pt x="154" y="86"/>
                      <a:pt x="222" y="11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 rot="750477">
                <a:off x="8714943" y="813470"/>
                <a:ext cx="70666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2" extrusionOk="0">
                    <a:moveTo>
                      <a:pt x="144" y="61"/>
                    </a:moveTo>
                    <a:lnTo>
                      <a:pt x="144" y="61"/>
                    </a:lnTo>
                    <a:cubicBezTo>
                      <a:pt x="144" y="59"/>
                      <a:pt x="144" y="56"/>
                      <a:pt x="145" y="54"/>
                    </a:cubicBezTo>
                    <a:lnTo>
                      <a:pt x="145" y="50"/>
                    </a:lnTo>
                    <a:lnTo>
                      <a:pt x="145" y="50"/>
                    </a:lnTo>
                    <a:cubicBezTo>
                      <a:pt x="98" y="32"/>
                      <a:pt x="49" y="14"/>
                      <a:pt x="0" y="0"/>
                    </a:cubicBezTo>
                    <a:lnTo>
                      <a:pt x="0" y="0"/>
                    </a:lnTo>
                    <a:cubicBezTo>
                      <a:pt x="2" y="5"/>
                      <a:pt x="5" y="10"/>
                      <a:pt x="6" y="16"/>
                    </a:cubicBezTo>
                    <a:lnTo>
                      <a:pt x="6" y="16"/>
                    </a:lnTo>
                    <a:cubicBezTo>
                      <a:pt x="53" y="29"/>
                      <a:pt x="98" y="45"/>
                      <a:pt x="144" y="6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 rot="750471">
                <a:off x="8680546" y="630263"/>
                <a:ext cx="164887" cy="64242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2" extrusionOk="0">
                    <a:moveTo>
                      <a:pt x="334" y="131"/>
                    </a:moveTo>
                    <a:lnTo>
                      <a:pt x="334" y="131"/>
                    </a:lnTo>
                    <a:cubicBezTo>
                      <a:pt x="336" y="120"/>
                      <a:pt x="338" y="109"/>
                      <a:pt x="339" y="98"/>
                    </a:cubicBezTo>
                    <a:lnTo>
                      <a:pt x="339" y="98"/>
                    </a:lnTo>
                    <a:cubicBezTo>
                      <a:pt x="228" y="56"/>
                      <a:pt x="115" y="21"/>
                      <a:pt x="0" y="0"/>
                    </a:cubicBezTo>
                    <a:lnTo>
                      <a:pt x="0" y="0"/>
                    </a:lnTo>
                    <a:cubicBezTo>
                      <a:pt x="3" y="11"/>
                      <a:pt x="7" y="21"/>
                      <a:pt x="11" y="32"/>
                    </a:cubicBezTo>
                    <a:lnTo>
                      <a:pt x="11" y="32"/>
                    </a:lnTo>
                    <a:cubicBezTo>
                      <a:pt x="121" y="60"/>
                      <a:pt x="227" y="93"/>
                      <a:pt x="334" y="13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AE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leidung, Menschliches Gesicht, Mann, Lächeln enthält.&#10;&#10;Automatisch generierte Beschreibung">
            <a:extLst>
              <a:ext uri="{FF2B5EF4-FFF2-40B4-BE49-F238E27FC236}">
                <a16:creationId xmlns:a16="http://schemas.microsoft.com/office/drawing/2014/main" id="{8FF3C6C5-6787-872B-5540-60E7F65A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85" y="756080"/>
            <a:ext cx="4347365" cy="2772492"/>
          </a:xfrm>
          <a:prstGeom prst="rect">
            <a:avLst/>
          </a:prstGeom>
        </p:spPr>
      </p:pic>
      <p:sp>
        <p:nvSpPr>
          <p:cNvPr id="775" name="Google Shape;775;p28"/>
          <p:cNvSpPr txBox="1">
            <a:spLocks noGrp="1"/>
          </p:cNvSpPr>
          <p:nvPr>
            <p:ph type="subTitle" idx="1"/>
          </p:nvPr>
        </p:nvSpPr>
        <p:spPr>
          <a:xfrm>
            <a:off x="638430" y="2140272"/>
            <a:ext cx="28569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Sicherheitsanalyse der Eventplattform, </a:t>
            </a:r>
            <a:r>
              <a:rPr lang="de-CH" dirty="0" err="1">
                <a:solidFill>
                  <a:srgbClr val="23394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Hapinz</a:t>
            </a:r>
            <a:endParaRPr lang="de-CH" dirty="0">
              <a:solidFill>
                <a:srgbClr val="23394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76" name="Google Shape;776;p28"/>
          <p:cNvGrpSpPr/>
          <p:nvPr/>
        </p:nvGrpSpPr>
        <p:grpSpPr>
          <a:xfrm>
            <a:off x="7658100" y="3905292"/>
            <a:ext cx="1908026" cy="1359380"/>
            <a:chOff x="2373300" y="5278175"/>
            <a:chExt cx="4397395" cy="3132938"/>
          </a:xfrm>
        </p:grpSpPr>
        <p:sp>
          <p:nvSpPr>
            <p:cNvPr id="777" name="Google Shape;777;p28"/>
            <p:cNvSpPr/>
            <p:nvPr/>
          </p:nvSpPr>
          <p:spPr>
            <a:xfrm>
              <a:off x="2470137" y="5278175"/>
              <a:ext cx="4298937" cy="3130541"/>
            </a:xfrm>
            <a:custGeom>
              <a:avLst/>
              <a:gdLst/>
              <a:ahLst/>
              <a:cxnLst/>
              <a:rect l="l" t="t" r="r" b="b"/>
              <a:pathLst>
                <a:path w="11940" h="8698" extrusionOk="0">
                  <a:moveTo>
                    <a:pt x="11939" y="8697"/>
                  </a:moveTo>
                  <a:lnTo>
                    <a:pt x="11939" y="1124"/>
                  </a:lnTo>
                  <a:lnTo>
                    <a:pt x="11939" y="1124"/>
                  </a:lnTo>
                  <a:cubicBezTo>
                    <a:pt x="11783" y="1104"/>
                    <a:pt x="11621" y="1113"/>
                    <a:pt x="11468" y="1142"/>
                  </a:cubicBezTo>
                  <a:lnTo>
                    <a:pt x="11468" y="1142"/>
                  </a:lnTo>
                  <a:cubicBezTo>
                    <a:pt x="11299" y="1174"/>
                    <a:pt x="11135" y="1230"/>
                    <a:pt x="10964" y="1232"/>
                  </a:cubicBezTo>
                  <a:lnTo>
                    <a:pt x="10964" y="1232"/>
                  </a:lnTo>
                  <a:cubicBezTo>
                    <a:pt x="10794" y="1234"/>
                    <a:pt x="10608" y="1169"/>
                    <a:pt x="10526" y="1021"/>
                  </a:cubicBezTo>
                  <a:lnTo>
                    <a:pt x="10526" y="1021"/>
                  </a:lnTo>
                  <a:cubicBezTo>
                    <a:pt x="10453" y="889"/>
                    <a:pt x="10479" y="725"/>
                    <a:pt x="10439" y="580"/>
                  </a:cubicBezTo>
                  <a:lnTo>
                    <a:pt x="10439" y="580"/>
                  </a:lnTo>
                  <a:cubicBezTo>
                    <a:pt x="10329" y="183"/>
                    <a:pt x="9798" y="84"/>
                    <a:pt x="9391" y="163"/>
                  </a:cubicBezTo>
                  <a:lnTo>
                    <a:pt x="9391" y="163"/>
                  </a:lnTo>
                  <a:cubicBezTo>
                    <a:pt x="8983" y="243"/>
                    <a:pt x="8566" y="425"/>
                    <a:pt x="8168" y="305"/>
                  </a:cubicBezTo>
                  <a:lnTo>
                    <a:pt x="8168" y="305"/>
                  </a:lnTo>
                  <a:cubicBezTo>
                    <a:pt x="7891" y="223"/>
                    <a:pt x="7605" y="0"/>
                    <a:pt x="7347" y="131"/>
                  </a:cubicBezTo>
                  <a:lnTo>
                    <a:pt x="7347" y="131"/>
                  </a:lnTo>
                  <a:cubicBezTo>
                    <a:pt x="7158" y="226"/>
                    <a:pt x="7064" y="491"/>
                    <a:pt x="6853" y="505"/>
                  </a:cubicBezTo>
                  <a:lnTo>
                    <a:pt x="6853" y="505"/>
                  </a:lnTo>
                  <a:cubicBezTo>
                    <a:pt x="6688" y="517"/>
                    <a:pt x="6566" y="366"/>
                    <a:pt x="6430" y="275"/>
                  </a:cubicBezTo>
                  <a:lnTo>
                    <a:pt x="6430" y="275"/>
                  </a:lnTo>
                  <a:cubicBezTo>
                    <a:pt x="6049" y="20"/>
                    <a:pt x="5531" y="225"/>
                    <a:pt x="5156" y="488"/>
                  </a:cubicBezTo>
                  <a:lnTo>
                    <a:pt x="5156" y="488"/>
                  </a:lnTo>
                  <a:cubicBezTo>
                    <a:pt x="4514" y="939"/>
                    <a:pt x="3991" y="1553"/>
                    <a:pt x="3649" y="2254"/>
                  </a:cubicBezTo>
                  <a:lnTo>
                    <a:pt x="3649" y="2254"/>
                  </a:lnTo>
                  <a:cubicBezTo>
                    <a:pt x="3558" y="2440"/>
                    <a:pt x="3477" y="2634"/>
                    <a:pt x="3340" y="2789"/>
                  </a:cubicBezTo>
                  <a:lnTo>
                    <a:pt x="3340" y="2789"/>
                  </a:lnTo>
                  <a:cubicBezTo>
                    <a:pt x="3202" y="2942"/>
                    <a:pt x="2989" y="3051"/>
                    <a:pt x="2786" y="3001"/>
                  </a:cubicBezTo>
                  <a:lnTo>
                    <a:pt x="2786" y="3001"/>
                  </a:lnTo>
                  <a:cubicBezTo>
                    <a:pt x="2627" y="2961"/>
                    <a:pt x="2494" y="2828"/>
                    <a:pt x="2331" y="2827"/>
                  </a:cubicBezTo>
                  <a:lnTo>
                    <a:pt x="2331" y="2827"/>
                  </a:lnTo>
                  <a:cubicBezTo>
                    <a:pt x="1657" y="2820"/>
                    <a:pt x="1902" y="4355"/>
                    <a:pt x="1897" y="4711"/>
                  </a:cubicBezTo>
                  <a:lnTo>
                    <a:pt x="1897" y="4711"/>
                  </a:lnTo>
                  <a:cubicBezTo>
                    <a:pt x="1895" y="4869"/>
                    <a:pt x="1788" y="5006"/>
                    <a:pt x="1634" y="5043"/>
                  </a:cubicBezTo>
                  <a:lnTo>
                    <a:pt x="1634" y="5043"/>
                  </a:lnTo>
                  <a:cubicBezTo>
                    <a:pt x="1503" y="5075"/>
                    <a:pt x="1380" y="5172"/>
                    <a:pt x="1314" y="5292"/>
                  </a:cubicBezTo>
                  <a:lnTo>
                    <a:pt x="1314" y="5292"/>
                  </a:lnTo>
                  <a:cubicBezTo>
                    <a:pt x="1204" y="5495"/>
                    <a:pt x="1207" y="5736"/>
                    <a:pt x="1184" y="5965"/>
                  </a:cubicBezTo>
                  <a:lnTo>
                    <a:pt x="1184" y="5965"/>
                  </a:lnTo>
                  <a:cubicBezTo>
                    <a:pt x="1157" y="6213"/>
                    <a:pt x="1089" y="6438"/>
                    <a:pt x="860" y="6564"/>
                  </a:cubicBezTo>
                  <a:lnTo>
                    <a:pt x="860" y="6564"/>
                  </a:lnTo>
                  <a:cubicBezTo>
                    <a:pt x="660" y="6674"/>
                    <a:pt x="453" y="6707"/>
                    <a:pt x="308" y="6896"/>
                  </a:cubicBezTo>
                  <a:lnTo>
                    <a:pt x="308" y="6896"/>
                  </a:lnTo>
                  <a:cubicBezTo>
                    <a:pt x="150" y="7101"/>
                    <a:pt x="72" y="7371"/>
                    <a:pt x="33" y="7623"/>
                  </a:cubicBezTo>
                  <a:lnTo>
                    <a:pt x="33" y="7623"/>
                  </a:lnTo>
                  <a:cubicBezTo>
                    <a:pt x="0" y="7845"/>
                    <a:pt x="51" y="8055"/>
                    <a:pt x="51" y="8277"/>
                  </a:cubicBezTo>
                  <a:lnTo>
                    <a:pt x="51" y="8277"/>
                  </a:lnTo>
                  <a:cubicBezTo>
                    <a:pt x="51" y="8420"/>
                    <a:pt x="76" y="8560"/>
                    <a:pt x="115" y="8697"/>
                  </a:cubicBezTo>
                  <a:lnTo>
                    <a:pt x="11939" y="869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495662" y="6022712"/>
              <a:ext cx="93662" cy="130175"/>
            </a:xfrm>
            <a:custGeom>
              <a:avLst/>
              <a:gdLst/>
              <a:ahLst/>
              <a:cxnLst/>
              <a:rect l="l" t="t" r="r" b="b"/>
              <a:pathLst>
                <a:path w="262" h="362" extrusionOk="0">
                  <a:moveTo>
                    <a:pt x="30" y="146"/>
                  </a:moveTo>
                  <a:lnTo>
                    <a:pt x="30" y="146"/>
                  </a:lnTo>
                  <a:cubicBezTo>
                    <a:pt x="13" y="210"/>
                    <a:pt x="0" y="291"/>
                    <a:pt x="52" y="333"/>
                  </a:cubicBezTo>
                  <a:lnTo>
                    <a:pt x="52" y="333"/>
                  </a:lnTo>
                  <a:cubicBezTo>
                    <a:pt x="89" y="361"/>
                    <a:pt x="143" y="355"/>
                    <a:pt x="181" y="327"/>
                  </a:cubicBezTo>
                  <a:lnTo>
                    <a:pt x="181" y="327"/>
                  </a:lnTo>
                  <a:cubicBezTo>
                    <a:pt x="217" y="299"/>
                    <a:pt x="238" y="254"/>
                    <a:pt x="249" y="209"/>
                  </a:cubicBezTo>
                  <a:lnTo>
                    <a:pt x="249" y="209"/>
                  </a:lnTo>
                  <a:cubicBezTo>
                    <a:pt x="260" y="164"/>
                    <a:pt x="261" y="113"/>
                    <a:pt x="240" y="71"/>
                  </a:cubicBezTo>
                  <a:lnTo>
                    <a:pt x="240" y="71"/>
                  </a:lnTo>
                  <a:cubicBezTo>
                    <a:pt x="218" y="29"/>
                    <a:pt x="169" y="0"/>
                    <a:pt x="123" y="11"/>
                  </a:cubicBezTo>
                  <a:lnTo>
                    <a:pt x="123" y="11"/>
                  </a:lnTo>
                  <a:cubicBezTo>
                    <a:pt x="69" y="28"/>
                    <a:pt x="45" y="91"/>
                    <a:pt x="30" y="1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3555987" y="5598850"/>
              <a:ext cx="263525" cy="393701"/>
            </a:xfrm>
            <a:custGeom>
              <a:avLst/>
              <a:gdLst/>
              <a:ahLst/>
              <a:cxnLst/>
              <a:rect l="l" t="t" r="r" b="b"/>
              <a:pathLst>
                <a:path w="730" h="1093" extrusionOk="0">
                  <a:moveTo>
                    <a:pt x="169" y="1041"/>
                  </a:moveTo>
                  <a:lnTo>
                    <a:pt x="169" y="1041"/>
                  </a:lnTo>
                  <a:cubicBezTo>
                    <a:pt x="395" y="819"/>
                    <a:pt x="574" y="547"/>
                    <a:pt x="686" y="250"/>
                  </a:cubicBezTo>
                  <a:lnTo>
                    <a:pt x="686" y="250"/>
                  </a:lnTo>
                  <a:cubicBezTo>
                    <a:pt x="712" y="180"/>
                    <a:pt x="729" y="90"/>
                    <a:pt x="673" y="41"/>
                  </a:cubicBezTo>
                  <a:lnTo>
                    <a:pt x="673" y="41"/>
                  </a:lnTo>
                  <a:cubicBezTo>
                    <a:pt x="626" y="0"/>
                    <a:pt x="553" y="13"/>
                    <a:pt x="496" y="38"/>
                  </a:cubicBezTo>
                  <a:lnTo>
                    <a:pt x="496" y="38"/>
                  </a:lnTo>
                  <a:cubicBezTo>
                    <a:pt x="330" y="110"/>
                    <a:pt x="202" y="252"/>
                    <a:pt x="124" y="415"/>
                  </a:cubicBezTo>
                  <a:lnTo>
                    <a:pt x="124" y="415"/>
                  </a:lnTo>
                  <a:cubicBezTo>
                    <a:pt x="44" y="577"/>
                    <a:pt x="13" y="757"/>
                    <a:pt x="4" y="938"/>
                  </a:cubicBezTo>
                  <a:lnTo>
                    <a:pt x="4" y="938"/>
                  </a:lnTo>
                  <a:cubicBezTo>
                    <a:pt x="0" y="1000"/>
                    <a:pt x="15" y="1083"/>
                    <a:pt x="77" y="1089"/>
                  </a:cubicBezTo>
                  <a:lnTo>
                    <a:pt x="77" y="1089"/>
                  </a:lnTo>
                  <a:cubicBezTo>
                    <a:pt x="113" y="1092"/>
                    <a:pt x="144" y="1066"/>
                    <a:pt x="169" y="104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2674925" y="7219687"/>
              <a:ext cx="114300" cy="325437"/>
            </a:xfrm>
            <a:custGeom>
              <a:avLst/>
              <a:gdLst/>
              <a:ahLst/>
              <a:cxnLst/>
              <a:rect l="l" t="t" r="r" b="b"/>
              <a:pathLst>
                <a:path w="317" h="906" extrusionOk="0">
                  <a:moveTo>
                    <a:pt x="245" y="15"/>
                  </a:moveTo>
                  <a:lnTo>
                    <a:pt x="245" y="15"/>
                  </a:lnTo>
                  <a:cubicBezTo>
                    <a:pt x="209" y="0"/>
                    <a:pt x="166" y="21"/>
                    <a:pt x="142" y="53"/>
                  </a:cubicBezTo>
                  <a:lnTo>
                    <a:pt x="142" y="53"/>
                  </a:lnTo>
                  <a:cubicBezTo>
                    <a:pt x="119" y="83"/>
                    <a:pt x="110" y="123"/>
                    <a:pt x="102" y="161"/>
                  </a:cubicBezTo>
                  <a:lnTo>
                    <a:pt x="102" y="161"/>
                  </a:lnTo>
                  <a:cubicBezTo>
                    <a:pt x="46" y="406"/>
                    <a:pt x="0" y="672"/>
                    <a:pt x="101" y="902"/>
                  </a:cubicBezTo>
                  <a:lnTo>
                    <a:pt x="101" y="902"/>
                  </a:lnTo>
                  <a:cubicBezTo>
                    <a:pt x="134" y="905"/>
                    <a:pt x="166" y="885"/>
                    <a:pt x="185" y="858"/>
                  </a:cubicBezTo>
                  <a:lnTo>
                    <a:pt x="185" y="858"/>
                  </a:lnTo>
                  <a:cubicBezTo>
                    <a:pt x="206" y="832"/>
                    <a:pt x="217" y="799"/>
                    <a:pt x="228" y="768"/>
                  </a:cubicBezTo>
                  <a:lnTo>
                    <a:pt x="228" y="768"/>
                  </a:lnTo>
                  <a:cubicBezTo>
                    <a:pt x="290" y="567"/>
                    <a:pt x="316" y="356"/>
                    <a:pt x="308" y="146"/>
                  </a:cubicBezTo>
                  <a:lnTo>
                    <a:pt x="308" y="146"/>
                  </a:lnTo>
                  <a:cubicBezTo>
                    <a:pt x="306" y="95"/>
                    <a:pt x="294" y="33"/>
                    <a:pt x="245" y="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2770175" y="7103800"/>
              <a:ext cx="96837" cy="100012"/>
            </a:xfrm>
            <a:custGeom>
              <a:avLst/>
              <a:gdLst/>
              <a:ahLst/>
              <a:cxnLst/>
              <a:rect l="l" t="t" r="r" b="b"/>
              <a:pathLst>
                <a:path w="269" h="279" extrusionOk="0">
                  <a:moveTo>
                    <a:pt x="111" y="245"/>
                  </a:moveTo>
                  <a:lnTo>
                    <a:pt x="111" y="245"/>
                  </a:lnTo>
                  <a:cubicBezTo>
                    <a:pt x="161" y="210"/>
                    <a:pt x="203" y="165"/>
                    <a:pt x="237" y="115"/>
                  </a:cubicBezTo>
                  <a:lnTo>
                    <a:pt x="237" y="115"/>
                  </a:lnTo>
                  <a:cubicBezTo>
                    <a:pt x="255" y="88"/>
                    <a:pt x="268" y="51"/>
                    <a:pt x="247" y="27"/>
                  </a:cubicBezTo>
                  <a:lnTo>
                    <a:pt x="247" y="27"/>
                  </a:lnTo>
                  <a:cubicBezTo>
                    <a:pt x="225" y="0"/>
                    <a:pt x="182" y="12"/>
                    <a:pt x="153" y="29"/>
                  </a:cubicBezTo>
                  <a:lnTo>
                    <a:pt x="153" y="29"/>
                  </a:lnTo>
                  <a:cubicBezTo>
                    <a:pt x="96" y="64"/>
                    <a:pt x="49" y="115"/>
                    <a:pt x="20" y="176"/>
                  </a:cubicBezTo>
                  <a:lnTo>
                    <a:pt x="20" y="176"/>
                  </a:lnTo>
                  <a:cubicBezTo>
                    <a:pt x="7" y="202"/>
                    <a:pt x="0" y="234"/>
                    <a:pt x="19" y="254"/>
                  </a:cubicBezTo>
                  <a:lnTo>
                    <a:pt x="19" y="254"/>
                  </a:lnTo>
                  <a:cubicBezTo>
                    <a:pt x="42" y="278"/>
                    <a:pt x="83" y="264"/>
                    <a:pt x="111" y="2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2589200" y="7627675"/>
              <a:ext cx="65087" cy="65087"/>
            </a:xfrm>
            <a:custGeom>
              <a:avLst/>
              <a:gdLst/>
              <a:ahLst/>
              <a:cxnLst/>
              <a:rect l="l" t="t" r="r" b="b"/>
              <a:pathLst>
                <a:path w="183" h="179" extrusionOk="0">
                  <a:moveTo>
                    <a:pt x="88" y="21"/>
                  </a:moveTo>
                  <a:lnTo>
                    <a:pt x="88" y="21"/>
                  </a:lnTo>
                  <a:cubicBezTo>
                    <a:pt x="59" y="36"/>
                    <a:pt x="29" y="55"/>
                    <a:pt x="15" y="85"/>
                  </a:cubicBezTo>
                  <a:lnTo>
                    <a:pt x="15" y="85"/>
                  </a:lnTo>
                  <a:cubicBezTo>
                    <a:pt x="0" y="114"/>
                    <a:pt x="10" y="157"/>
                    <a:pt x="41" y="168"/>
                  </a:cubicBezTo>
                  <a:lnTo>
                    <a:pt x="41" y="168"/>
                  </a:lnTo>
                  <a:cubicBezTo>
                    <a:pt x="70" y="178"/>
                    <a:pt x="101" y="156"/>
                    <a:pt x="125" y="135"/>
                  </a:cubicBezTo>
                  <a:lnTo>
                    <a:pt x="125" y="135"/>
                  </a:lnTo>
                  <a:cubicBezTo>
                    <a:pt x="145" y="119"/>
                    <a:pt x="165" y="100"/>
                    <a:pt x="174" y="76"/>
                  </a:cubicBezTo>
                  <a:lnTo>
                    <a:pt x="174" y="76"/>
                  </a:lnTo>
                  <a:cubicBezTo>
                    <a:pt x="182" y="51"/>
                    <a:pt x="175" y="18"/>
                    <a:pt x="151" y="8"/>
                  </a:cubicBezTo>
                  <a:lnTo>
                    <a:pt x="151" y="8"/>
                  </a:lnTo>
                  <a:cubicBezTo>
                    <a:pt x="130" y="0"/>
                    <a:pt x="107" y="9"/>
                    <a:pt x="88" y="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2373300" y="7570525"/>
              <a:ext cx="4394197" cy="839788"/>
            </a:xfrm>
            <a:custGeom>
              <a:avLst/>
              <a:gdLst/>
              <a:ahLst/>
              <a:cxnLst/>
              <a:rect l="l" t="t" r="r" b="b"/>
              <a:pathLst>
                <a:path w="12205" h="2332" extrusionOk="0">
                  <a:moveTo>
                    <a:pt x="12204" y="0"/>
                  </a:moveTo>
                  <a:lnTo>
                    <a:pt x="12204" y="0"/>
                  </a:lnTo>
                  <a:cubicBezTo>
                    <a:pt x="11000" y="0"/>
                    <a:pt x="9795" y="125"/>
                    <a:pt x="8631" y="373"/>
                  </a:cubicBezTo>
                  <a:lnTo>
                    <a:pt x="8631" y="373"/>
                  </a:lnTo>
                  <a:cubicBezTo>
                    <a:pt x="7928" y="523"/>
                    <a:pt x="7239" y="717"/>
                    <a:pt x="6522" y="815"/>
                  </a:cubicBezTo>
                  <a:lnTo>
                    <a:pt x="6522" y="815"/>
                  </a:lnTo>
                  <a:cubicBezTo>
                    <a:pt x="6032" y="881"/>
                    <a:pt x="5534" y="901"/>
                    <a:pt x="5041" y="945"/>
                  </a:cubicBezTo>
                  <a:lnTo>
                    <a:pt x="5041" y="945"/>
                  </a:lnTo>
                  <a:cubicBezTo>
                    <a:pt x="3263" y="1105"/>
                    <a:pt x="1529" y="1582"/>
                    <a:pt x="0" y="2331"/>
                  </a:cubicBezTo>
                  <a:lnTo>
                    <a:pt x="12204" y="2331"/>
                  </a:lnTo>
                  <a:lnTo>
                    <a:pt x="1220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97362" y="8159487"/>
              <a:ext cx="974728" cy="250824"/>
            </a:xfrm>
            <a:custGeom>
              <a:avLst/>
              <a:gdLst/>
              <a:ahLst/>
              <a:cxnLst/>
              <a:rect l="l" t="t" r="r" b="b"/>
              <a:pathLst>
                <a:path w="2706" h="697" extrusionOk="0">
                  <a:moveTo>
                    <a:pt x="1665" y="334"/>
                  </a:moveTo>
                  <a:lnTo>
                    <a:pt x="1665" y="334"/>
                  </a:lnTo>
                  <a:cubicBezTo>
                    <a:pt x="1743" y="313"/>
                    <a:pt x="1826" y="296"/>
                    <a:pt x="1905" y="278"/>
                  </a:cubicBezTo>
                  <a:lnTo>
                    <a:pt x="1905" y="278"/>
                  </a:lnTo>
                  <a:cubicBezTo>
                    <a:pt x="2141" y="225"/>
                    <a:pt x="2387" y="170"/>
                    <a:pt x="2601" y="59"/>
                  </a:cubicBezTo>
                  <a:lnTo>
                    <a:pt x="2601" y="59"/>
                  </a:lnTo>
                  <a:cubicBezTo>
                    <a:pt x="2636" y="41"/>
                    <a:pt x="2671" y="21"/>
                    <a:pt x="2705" y="0"/>
                  </a:cubicBezTo>
                  <a:lnTo>
                    <a:pt x="2705" y="0"/>
                  </a:lnTo>
                  <a:cubicBezTo>
                    <a:pt x="2576" y="57"/>
                    <a:pt x="2426" y="99"/>
                    <a:pt x="2252" y="129"/>
                  </a:cubicBezTo>
                  <a:lnTo>
                    <a:pt x="2252" y="129"/>
                  </a:lnTo>
                  <a:cubicBezTo>
                    <a:pt x="2103" y="155"/>
                    <a:pt x="1950" y="169"/>
                    <a:pt x="1802" y="183"/>
                  </a:cubicBezTo>
                  <a:lnTo>
                    <a:pt x="1802" y="183"/>
                  </a:lnTo>
                  <a:cubicBezTo>
                    <a:pt x="1703" y="192"/>
                    <a:pt x="1601" y="201"/>
                    <a:pt x="1501" y="214"/>
                  </a:cubicBezTo>
                  <a:lnTo>
                    <a:pt x="1501" y="214"/>
                  </a:lnTo>
                  <a:cubicBezTo>
                    <a:pt x="977" y="281"/>
                    <a:pt x="464" y="448"/>
                    <a:pt x="0" y="696"/>
                  </a:cubicBezTo>
                  <a:lnTo>
                    <a:pt x="719" y="696"/>
                  </a:lnTo>
                  <a:lnTo>
                    <a:pt x="719" y="696"/>
                  </a:lnTo>
                  <a:cubicBezTo>
                    <a:pt x="1017" y="540"/>
                    <a:pt x="1336" y="418"/>
                    <a:pt x="1665" y="3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262425" y="8303950"/>
              <a:ext cx="355601" cy="106362"/>
            </a:xfrm>
            <a:custGeom>
              <a:avLst/>
              <a:gdLst/>
              <a:ahLst/>
              <a:cxnLst/>
              <a:rect l="l" t="t" r="r" b="b"/>
              <a:pathLst>
                <a:path w="988" h="294" extrusionOk="0">
                  <a:moveTo>
                    <a:pt x="987" y="0"/>
                  </a:moveTo>
                  <a:lnTo>
                    <a:pt x="987" y="0"/>
                  </a:lnTo>
                  <a:cubicBezTo>
                    <a:pt x="645" y="60"/>
                    <a:pt x="314" y="158"/>
                    <a:pt x="0" y="293"/>
                  </a:cubicBezTo>
                  <a:lnTo>
                    <a:pt x="329" y="293"/>
                  </a:lnTo>
                  <a:lnTo>
                    <a:pt x="329" y="293"/>
                  </a:lnTo>
                  <a:cubicBezTo>
                    <a:pt x="381" y="265"/>
                    <a:pt x="433" y="237"/>
                    <a:pt x="485" y="211"/>
                  </a:cubicBezTo>
                  <a:lnTo>
                    <a:pt x="485" y="211"/>
                  </a:lnTo>
                  <a:cubicBezTo>
                    <a:pt x="649" y="130"/>
                    <a:pt x="817" y="60"/>
                    <a:pt x="9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3548050" y="7624500"/>
              <a:ext cx="2990852" cy="784222"/>
            </a:xfrm>
            <a:custGeom>
              <a:avLst/>
              <a:gdLst/>
              <a:ahLst/>
              <a:cxnLst/>
              <a:rect l="l" t="t" r="r" b="b"/>
              <a:pathLst>
                <a:path w="8307" h="2180" extrusionOk="0">
                  <a:moveTo>
                    <a:pt x="3075" y="794"/>
                  </a:moveTo>
                  <a:lnTo>
                    <a:pt x="3075" y="794"/>
                  </a:lnTo>
                  <a:cubicBezTo>
                    <a:pt x="2930" y="834"/>
                    <a:pt x="2790" y="885"/>
                    <a:pt x="2651" y="940"/>
                  </a:cubicBezTo>
                  <a:lnTo>
                    <a:pt x="2653" y="943"/>
                  </a:lnTo>
                  <a:lnTo>
                    <a:pt x="2653" y="943"/>
                  </a:lnTo>
                  <a:cubicBezTo>
                    <a:pt x="2569" y="983"/>
                    <a:pt x="2480" y="1021"/>
                    <a:pt x="2388" y="1053"/>
                  </a:cubicBezTo>
                  <a:lnTo>
                    <a:pt x="2388" y="1053"/>
                  </a:lnTo>
                  <a:cubicBezTo>
                    <a:pt x="2313" y="1086"/>
                    <a:pt x="2240" y="1120"/>
                    <a:pt x="2166" y="1154"/>
                  </a:cubicBezTo>
                  <a:lnTo>
                    <a:pt x="2166" y="1154"/>
                  </a:lnTo>
                  <a:cubicBezTo>
                    <a:pt x="1928" y="1262"/>
                    <a:pt x="1682" y="1374"/>
                    <a:pt x="1430" y="1461"/>
                  </a:cubicBezTo>
                  <a:lnTo>
                    <a:pt x="1430" y="1461"/>
                  </a:lnTo>
                  <a:cubicBezTo>
                    <a:pt x="1383" y="1476"/>
                    <a:pt x="1333" y="1492"/>
                    <a:pt x="1286" y="1506"/>
                  </a:cubicBezTo>
                  <a:lnTo>
                    <a:pt x="1286" y="1506"/>
                  </a:lnTo>
                  <a:cubicBezTo>
                    <a:pt x="835" y="1694"/>
                    <a:pt x="406" y="1919"/>
                    <a:pt x="0" y="2179"/>
                  </a:cubicBezTo>
                  <a:lnTo>
                    <a:pt x="1932" y="2179"/>
                  </a:lnTo>
                  <a:lnTo>
                    <a:pt x="1932" y="2179"/>
                  </a:lnTo>
                  <a:cubicBezTo>
                    <a:pt x="2297" y="2018"/>
                    <a:pt x="2687" y="1906"/>
                    <a:pt x="3088" y="1848"/>
                  </a:cubicBezTo>
                  <a:lnTo>
                    <a:pt x="3088" y="1848"/>
                  </a:lnTo>
                  <a:cubicBezTo>
                    <a:pt x="3338" y="1767"/>
                    <a:pt x="3596" y="1710"/>
                    <a:pt x="3857" y="1677"/>
                  </a:cubicBezTo>
                  <a:lnTo>
                    <a:pt x="3857" y="1677"/>
                  </a:lnTo>
                  <a:cubicBezTo>
                    <a:pt x="3957" y="1665"/>
                    <a:pt x="4058" y="1655"/>
                    <a:pt x="4158" y="1646"/>
                  </a:cubicBezTo>
                  <a:lnTo>
                    <a:pt x="4158" y="1646"/>
                  </a:lnTo>
                  <a:cubicBezTo>
                    <a:pt x="4306" y="1632"/>
                    <a:pt x="4459" y="1618"/>
                    <a:pt x="4607" y="1592"/>
                  </a:cubicBezTo>
                  <a:lnTo>
                    <a:pt x="4607" y="1592"/>
                  </a:lnTo>
                  <a:cubicBezTo>
                    <a:pt x="4878" y="1546"/>
                    <a:pt x="5090" y="1467"/>
                    <a:pt x="5256" y="1354"/>
                  </a:cubicBezTo>
                  <a:lnTo>
                    <a:pt x="5256" y="1354"/>
                  </a:lnTo>
                  <a:cubicBezTo>
                    <a:pt x="5262" y="1350"/>
                    <a:pt x="5268" y="1345"/>
                    <a:pt x="5276" y="1341"/>
                  </a:cubicBezTo>
                  <a:lnTo>
                    <a:pt x="5276" y="1341"/>
                  </a:lnTo>
                  <a:cubicBezTo>
                    <a:pt x="5281" y="1336"/>
                    <a:pt x="5288" y="1332"/>
                    <a:pt x="5294" y="1327"/>
                  </a:cubicBezTo>
                  <a:lnTo>
                    <a:pt x="5294" y="1327"/>
                  </a:lnTo>
                  <a:lnTo>
                    <a:pt x="5294" y="1327"/>
                  </a:lnTo>
                  <a:cubicBezTo>
                    <a:pt x="5407" y="1247"/>
                    <a:pt x="5525" y="1164"/>
                    <a:pt x="5654" y="1101"/>
                  </a:cubicBezTo>
                  <a:lnTo>
                    <a:pt x="5654" y="1101"/>
                  </a:lnTo>
                  <a:cubicBezTo>
                    <a:pt x="5842" y="1009"/>
                    <a:pt x="6055" y="962"/>
                    <a:pt x="6259" y="917"/>
                  </a:cubicBezTo>
                  <a:lnTo>
                    <a:pt x="6259" y="917"/>
                  </a:lnTo>
                  <a:cubicBezTo>
                    <a:pt x="6308" y="905"/>
                    <a:pt x="6358" y="895"/>
                    <a:pt x="6407" y="883"/>
                  </a:cubicBezTo>
                  <a:lnTo>
                    <a:pt x="6407" y="883"/>
                  </a:lnTo>
                  <a:cubicBezTo>
                    <a:pt x="6546" y="851"/>
                    <a:pt x="6695" y="812"/>
                    <a:pt x="6833" y="751"/>
                  </a:cubicBezTo>
                  <a:lnTo>
                    <a:pt x="6833" y="751"/>
                  </a:lnTo>
                  <a:cubicBezTo>
                    <a:pt x="6876" y="725"/>
                    <a:pt x="6919" y="699"/>
                    <a:pt x="6961" y="672"/>
                  </a:cubicBezTo>
                  <a:lnTo>
                    <a:pt x="6961" y="672"/>
                  </a:lnTo>
                  <a:cubicBezTo>
                    <a:pt x="7007" y="644"/>
                    <a:pt x="7053" y="616"/>
                    <a:pt x="7101" y="587"/>
                  </a:cubicBezTo>
                  <a:lnTo>
                    <a:pt x="7101" y="587"/>
                  </a:lnTo>
                  <a:cubicBezTo>
                    <a:pt x="7106" y="583"/>
                    <a:pt x="7110" y="579"/>
                    <a:pt x="7114" y="575"/>
                  </a:cubicBezTo>
                  <a:lnTo>
                    <a:pt x="7118" y="577"/>
                  </a:lnTo>
                  <a:lnTo>
                    <a:pt x="7118" y="577"/>
                  </a:lnTo>
                  <a:cubicBezTo>
                    <a:pt x="7151" y="556"/>
                    <a:pt x="7186" y="535"/>
                    <a:pt x="7221" y="514"/>
                  </a:cubicBezTo>
                  <a:lnTo>
                    <a:pt x="7221" y="514"/>
                  </a:lnTo>
                  <a:cubicBezTo>
                    <a:pt x="7394" y="414"/>
                    <a:pt x="7577" y="307"/>
                    <a:pt x="7770" y="223"/>
                  </a:cubicBezTo>
                  <a:lnTo>
                    <a:pt x="7770" y="223"/>
                  </a:lnTo>
                  <a:cubicBezTo>
                    <a:pt x="7938" y="127"/>
                    <a:pt x="8118" y="45"/>
                    <a:pt x="8306" y="0"/>
                  </a:cubicBezTo>
                  <a:lnTo>
                    <a:pt x="8306" y="0"/>
                  </a:lnTo>
                  <a:cubicBezTo>
                    <a:pt x="7689" y="22"/>
                    <a:pt x="7073" y="77"/>
                    <a:pt x="6466" y="166"/>
                  </a:cubicBezTo>
                  <a:lnTo>
                    <a:pt x="6616" y="194"/>
                  </a:lnTo>
                  <a:lnTo>
                    <a:pt x="6616" y="194"/>
                  </a:lnTo>
                  <a:cubicBezTo>
                    <a:pt x="6303" y="270"/>
                    <a:pt x="5990" y="345"/>
                    <a:pt x="5679" y="420"/>
                  </a:cubicBezTo>
                  <a:lnTo>
                    <a:pt x="5679" y="420"/>
                  </a:lnTo>
                  <a:cubicBezTo>
                    <a:pt x="5785" y="343"/>
                    <a:pt x="5904" y="280"/>
                    <a:pt x="6030" y="234"/>
                  </a:cubicBezTo>
                  <a:lnTo>
                    <a:pt x="6030" y="234"/>
                  </a:lnTo>
                  <a:cubicBezTo>
                    <a:pt x="5847" y="266"/>
                    <a:pt x="5665" y="301"/>
                    <a:pt x="5484" y="338"/>
                  </a:cubicBezTo>
                  <a:lnTo>
                    <a:pt x="5484" y="338"/>
                  </a:lnTo>
                  <a:cubicBezTo>
                    <a:pt x="4805" y="478"/>
                    <a:pt x="4139" y="662"/>
                    <a:pt x="3446" y="752"/>
                  </a:cubicBezTo>
                  <a:lnTo>
                    <a:pt x="3446" y="752"/>
                  </a:lnTo>
                  <a:cubicBezTo>
                    <a:pt x="3323" y="769"/>
                    <a:pt x="3199" y="783"/>
                    <a:pt x="3075" y="7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4672000" y="7918187"/>
              <a:ext cx="1300160" cy="492123"/>
            </a:xfrm>
            <a:custGeom>
              <a:avLst/>
              <a:gdLst/>
              <a:ahLst/>
              <a:cxnLst/>
              <a:rect l="l" t="t" r="r" b="b"/>
              <a:pathLst>
                <a:path w="3610" h="1367" extrusionOk="0">
                  <a:moveTo>
                    <a:pt x="1410" y="1046"/>
                  </a:moveTo>
                  <a:lnTo>
                    <a:pt x="1410" y="1046"/>
                  </a:lnTo>
                  <a:cubicBezTo>
                    <a:pt x="1468" y="1030"/>
                    <a:pt x="1529" y="1016"/>
                    <a:pt x="1587" y="1002"/>
                  </a:cubicBezTo>
                  <a:lnTo>
                    <a:pt x="1587" y="1002"/>
                  </a:lnTo>
                  <a:cubicBezTo>
                    <a:pt x="1757" y="962"/>
                    <a:pt x="1931" y="923"/>
                    <a:pt x="2083" y="840"/>
                  </a:cubicBezTo>
                  <a:lnTo>
                    <a:pt x="2083" y="840"/>
                  </a:lnTo>
                  <a:cubicBezTo>
                    <a:pt x="2183" y="787"/>
                    <a:pt x="2271" y="715"/>
                    <a:pt x="2357" y="645"/>
                  </a:cubicBezTo>
                  <a:lnTo>
                    <a:pt x="2357" y="645"/>
                  </a:lnTo>
                  <a:cubicBezTo>
                    <a:pt x="2438" y="581"/>
                    <a:pt x="2520" y="514"/>
                    <a:pt x="2613" y="461"/>
                  </a:cubicBezTo>
                  <a:lnTo>
                    <a:pt x="2613" y="461"/>
                  </a:lnTo>
                  <a:cubicBezTo>
                    <a:pt x="2718" y="400"/>
                    <a:pt x="2836" y="357"/>
                    <a:pt x="2950" y="316"/>
                  </a:cubicBezTo>
                  <a:lnTo>
                    <a:pt x="2950" y="316"/>
                  </a:lnTo>
                  <a:cubicBezTo>
                    <a:pt x="2998" y="299"/>
                    <a:pt x="3047" y="281"/>
                    <a:pt x="3095" y="261"/>
                  </a:cubicBezTo>
                  <a:lnTo>
                    <a:pt x="3095" y="261"/>
                  </a:lnTo>
                  <a:cubicBezTo>
                    <a:pt x="3273" y="190"/>
                    <a:pt x="3444" y="98"/>
                    <a:pt x="3609" y="0"/>
                  </a:cubicBezTo>
                  <a:lnTo>
                    <a:pt x="3609" y="0"/>
                  </a:lnTo>
                  <a:cubicBezTo>
                    <a:pt x="3503" y="38"/>
                    <a:pt x="3395" y="65"/>
                    <a:pt x="3290" y="89"/>
                  </a:cubicBezTo>
                  <a:lnTo>
                    <a:pt x="3290" y="89"/>
                  </a:lnTo>
                  <a:cubicBezTo>
                    <a:pt x="3241" y="100"/>
                    <a:pt x="3191" y="112"/>
                    <a:pt x="3143" y="122"/>
                  </a:cubicBezTo>
                  <a:lnTo>
                    <a:pt x="3143" y="122"/>
                  </a:lnTo>
                  <a:cubicBezTo>
                    <a:pt x="2939" y="168"/>
                    <a:pt x="2729" y="215"/>
                    <a:pt x="2541" y="306"/>
                  </a:cubicBezTo>
                  <a:lnTo>
                    <a:pt x="2541" y="306"/>
                  </a:lnTo>
                  <a:cubicBezTo>
                    <a:pt x="2415" y="369"/>
                    <a:pt x="2297" y="452"/>
                    <a:pt x="2184" y="532"/>
                  </a:cubicBezTo>
                  <a:lnTo>
                    <a:pt x="2184" y="532"/>
                  </a:lnTo>
                  <a:cubicBezTo>
                    <a:pt x="2178" y="536"/>
                    <a:pt x="2172" y="540"/>
                    <a:pt x="2167" y="544"/>
                  </a:cubicBezTo>
                  <a:lnTo>
                    <a:pt x="2167" y="544"/>
                  </a:lnTo>
                  <a:cubicBezTo>
                    <a:pt x="2160" y="549"/>
                    <a:pt x="2155" y="553"/>
                    <a:pt x="2147" y="558"/>
                  </a:cubicBezTo>
                  <a:lnTo>
                    <a:pt x="2147" y="558"/>
                  </a:lnTo>
                  <a:cubicBezTo>
                    <a:pt x="2053" y="624"/>
                    <a:pt x="1954" y="692"/>
                    <a:pt x="1849" y="747"/>
                  </a:cubicBezTo>
                  <a:lnTo>
                    <a:pt x="1849" y="747"/>
                  </a:lnTo>
                  <a:cubicBezTo>
                    <a:pt x="1630" y="859"/>
                    <a:pt x="1385" y="913"/>
                    <a:pt x="1146" y="967"/>
                  </a:cubicBezTo>
                  <a:lnTo>
                    <a:pt x="1146" y="967"/>
                  </a:lnTo>
                  <a:cubicBezTo>
                    <a:pt x="1067" y="984"/>
                    <a:pt x="987" y="1003"/>
                    <a:pt x="907" y="1023"/>
                  </a:cubicBezTo>
                  <a:lnTo>
                    <a:pt x="907" y="1023"/>
                  </a:lnTo>
                  <a:cubicBezTo>
                    <a:pt x="591" y="1104"/>
                    <a:pt x="287" y="1219"/>
                    <a:pt x="0" y="1366"/>
                  </a:cubicBezTo>
                  <a:lnTo>
                    <a:pt x="662" y="1366"/>
                  </a:lnTo>
                  <a:lnTo>
                    <a:pt x="662" y="1366"/>
                  </a:lnTo>
                  <a:cubicBezTo>
                    <a:pt x="892" y="1225"/>
                    <a:pt x="1145" y="1117"/>
                    <a:pt x="1410" y="10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2517762" y="7913425"/>
              <a:ext cx="2101845" cy="495300"/>
            </a:xfrm>
            <a:custGeom>
              <a:avLst/>
              <a:gdLst/>
              <a:ahLst/>
              <a:cxnLst/>
              <a:rect l="l" t="t" r="r" b="b"/>
              <a:pathLst>
                <a:path w="5840" h="1377" extrusionOk="0">
                  <a:moveTo>
                    <a:pt x="1835" y="1052"/>
                  </a:moveTo>
                  <a:lnTo>
                    <a:pt x="1835" y="1052"/>
                  </a:lnTo>
                  <a:cubicBezTo>
                    <a:pt x="2018" y="990"/>
                    <a:pt x="2210" y="950"/>
                    <a:pt x="2397" y="912"/>
                  </a:cubicBezTo>
                  <a:lnTo>
                    <a:pt x="2397" y="912"/>
                  </a:lnTo>
                  <a:cubicBezTo>
                    <a:pt x="2542" y="881"/>
                    <a:pt x="2691" y="851"/>
                    <a:pt x="2835" y="810"/>
                  </a:cubicBezTo>
                  <a:lnTo>
                    <a:pt x="2835" y="810"/>
                  </a:lnTo>
                  <a:cubicBezTo>
                    <a:pt x="2984" y="767"/>
                    <a:pt x="3132" y="713"/>
                    <a:pt x="3274" y="660"/>
                  </a:cubicBezTo>
                  <a:lnTo>
                    <a:pt x="3274" y="660"/>
                  </a:lnTo>
                  <a:cubicBezTo>
                    <a:pt x="3467" y="589"/>
                    <a:pt x="3667" y="515"/>
                    <a:pt x="3871" y="471"/>
                  </a:cubicBezTo>
                  <a:lnTo>
                    <a:pt x="3871" y="471"/>
                  </a:lnTo>
                  <a:cubicBezTo>
                    <a:pt x="4041" y="433"/>
                    <a:pt x="4217" y="415"/>
                    <a:pt x="4387" y="399"/>
                  </a:cubicBezTo>
                  <a:lnTo>
                    <a:pt x="4387" y="399"/>
                  </a:lnTo>
                  <a:cubicBezTo>
                    <a:pt x="4489" y="388"/>
                    <a:pt x="4594" y="377"/>
                    <a:pt x="4697" y="362"/>
                  </a:cubicBezTo>
                  <a:lnTo>
                    <a:pt x="4697" y="362"/>
                  </a:lnTo>
                  <a:cubicBezTo>
                    <a:pt x="4892" y="334"/>
                    <a:pt x="5074" y="290"/>
                    <a:pt x="5244" y="232"/>
                  </a:cubicBezTo>
                  <a:lnTo>
                    <a:pt x="5244" y="232"/>
                  </a:lnTo>
                  <a:cubicBezTo>
                    <a:pt x="5438" y="145"/>
                    <a:pt x="5634" y="64"/>
                    <a:pt x="5839" y="0"/>
                  </a:cubicBezTo>
                  <a:lnTo>
                    <a:pt x="5839" y="0"/>
                  </a:lnTo>
                  <a:cubicBezTo>
                    <a:pt x="5518" y="28"/>
                    <a:pt x="5196" y="45"/>
                    <a:pt x="4877" y="73"/>
                  </a:cubicBezTo>
                  <a:lnTo>
                    <a:pt x="4877" y="73"/>
                  </a:lnTo>
                  <a:cubicBezTo>
                    <a:pt x="4010" y="149"/>
                    <a:pt x="3154" y="301"/>
                    <a:pt x="2330" y="522"/>
                  </a:cubicBezTo>
                  <a:lnTo>
                    <a:pt x="2330" y="522"/>
                  </a:lnTo>
                  <a:cubicBezTo>
                    <a:pt x="1967" y="701"/>
                    <a:pt x="1605" y="878"/>
                    <a:pt x="1242" y="1057"/>
                  </a:cubicBezTo>
                  <a:lnTo>
                    <a:pt x="1242" y="1057"/>
                  </a:lnTo>
                  <a:cubicBezTo>
                    <a:pt x="1403" y="906"/>
                    <a:pt x="1588" y="779"/>
                    <a:pt x="1788" y="679"/>
                  </a:cubicBezTo>
                  <a:lnTo>
                    <a:pt x="1788" y="679"/>
                  </a:lnTo>
                  <a:cubicBezTo>
                    <a:pt x="1169" y="871"/>
                    <a:pt x="570" y="1104"/>
                    <a:pt x="0" y="1376"/>
                  </a:cubicBezTo>
                  <a:lnTo>
                    <a:pt x="1212" y="1376"/>
                  </a:lnTo>
                  <a:lnTo>
                    <a:pt x="1212" y="1376"/>
                  </a:lnTo>
                  <a:cubicBezTo>
                    <a:pt x="1400" y="1238"/>
                    <a:pt x="1611" y="1127"/>
                    <a:pt x="1835" y="10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8"/>
            <p:cNvSpPr/>
            <p:nvPr/>
          </p:nvSpPr>
          <p:spPr>
            <a:xfrm>
              <a:off x="4927612" y="7622125"/>
              <a:ext cx="1843083" cy="788988"/>
            </a:xfrm>
            <a:custGeom>
              <a:avLst/>
              <a:gdLst/>
              <a:ahLst/>
              <a:cxnLst/>
              <a:rect l="l" t="t" r="r" b="b"/>
              <a:pathLst>
                <a:path w="5119" h="2192" extrusionOk="0">
                  <a:moveTo>
                    <a:pt x="5051" y="0"/>
                  </a:moveTo>
                  <a:lnTo>
                    <a:pt x="5051" y="0"/>
                  </a:lnTo>
                  <a:cubicBezTo>
                    <a:pt x="4669" y="61"/>
                    <a:pt x="4280" y="137"/>
                    <a:pt x="3917" y="265"/>
                  </a:cubicBezTo>
                  <a:lnTo>
                    <a:pt x="3917" y="265"/>
                  </a:lnTo>
                  <a:cubicBezTo>
                    <a:pt x="3740" y="348"/>
                    <a:pt x="3570" y="449"/>
                    <a:pt x="3410" y="544"/>
                  </a:cubicBezTo>
                  <a:lnTo>
                    <a:pt x="3410" y="544"/>
                  </a:lnTo>
                  <a:cubicBezTo>
                    <a:pt x="3370" y="567"/>
                    <a:pt x="3330" y="591"/>
                    <a:pt x="3291" y="615"/>
                  </a:cubicBezTo>
                  <a:lnTo>
                    <a:pt x="3291" y="615"/>
                  </a:lnTo>
                  <a:cubicBezTo>
                    <a:pt x="3210" y="684"/>
                    <a:pt x="3118" y="737"/>
                    <a:pt x="3020" y="781"/>
                  </a:cubicBezTo>
                  <a:lnTo>
                    <a:pt x="3020" y="781"/>
                  </a:lnTo>
                  <a:cubicBezTo>
                    <a:pt x="2823" y="901"/>
                    <a:pt x="2619" y="1017"/>
                    <a:pt x="2401" y="1105"/>
                  </a:cubicBezTo>
                  <a:lnTo>
                    <a:pt x="2401" y="1105"/>
                  </a:lnTo>
                  <a:cubicBezTo>
                    <a:pt x="2353" y="1124"/>
                    <a:pt x="2303" y="1143"/>
                    <a:pt x="2255" y="1160"/>
                  </a:cubicBezTo>
                  <a:lnTo>
                    <a:pt x="2255" y="1160"/>
                  </a:lnTo>
                  <a:cubicBezTo>
                    <a:pt x="2143" y="1201"/>
                    <a:pt x="2026" y="1243"/>
                    <a:pt x="1922" y="1304"/>
                  </a:cubicBezTo>
                  <a:lnTo>
                    <a:pt x="1922" y="1304"/>
                  </a:lnTo>
                  <a:cubicBezTo>
                    <a:pt x="1832" y="1356"/>
                    <a:pt x="1748" y="1421"/>
                    <a:pt x="1669" y="1485"/>
                  </a:cubicBezTo>
                  <a:lnTo>
                    <a:pt x="1669" y="1485"/>
                  </a:lnTo>
                  <a:cubicBezTo>
                    <a:pt x="1583" y="1555"/>
                    <a:pt x="1493" y="1628"/>
                    <a:pt x="1392" y="1683"/>
                  </a:cubicBezTo>
                  <a:lnTo>
                    <a:pt x="1392" y="1683"/>
                  </a:lnTo>
                  <a:cubicBezTo>
                    <a:pt x="1238" y="1766"/>
                    <a:pt x="1062" y="1807"/>
                    <a:pt x="891" y="1847"/>
                  </a:cubicBezTo>
                  <a:lnTo>
                    <a:pt x="891" y="1847"/>
                  </a:lnTo>
                  <a:cubicBezTo>
                    <a:pt x="833" y="1860"/>
                    <a:pt x="772" y="1874"/>
                    <a:pt x="714" y="1890"/>
                  </a:cubicBezTo>
                  <a:lnTo>
                    <a:pt x="714" y="1890"/>
                  </a:lnTo>
                  <a:cubicBezTo>
                    <a:pt x="462" y="1957"/>
                    <a:pt x="221" y="2059"/>
                    <a:pt x="0" y="2191"/>
                  </a:cubicBezTo>
                  <a:lnTo>
                    <a:pt x="2103" y="2191"/>
                  </a:lnTo>
                  <a:lnTo>
                    <a:pt x="2103" y="2191"/>
                  </a:lnTo>
                  <a:cubicBezTo>
                    <a:pt x="2159" y="2161"/>
                    <a:pt x="2216" y="2133"/>
                    <a:pt x="2273" y="2105"/>
                  </a:cubicBezTo>
                  <a:lnTo>
                    <a:pt x="2273" y="2105"/>
                  </a:lnTo>
                  <a:cubicBezTo>
                    <a:pt x="2498" y="1992"/>
                    <a:pt x="2730" y="1876"/>
                    <a:pt x="2903" y="1700"/>
                  </a:cubicBezTo>
                  <a:lnTo>
                    <a:pt x="2903" y="1700"/>
                  </a:lnTo>
                  <a:cubicBezTo>
                    <a:pt x="2984" y="1617"/>
                    <a:pt x="3052" y="1522"/>
                    <a:pt x="3118" y="1429"/>
                  </a:cubicBezTo>
                  <a:lnTo>
                    <a:pt x="3118" y="1429"/>
                  </a:lnTo>
                  <a:cubicBezTo>
                    <a:pt x="3179" y="1343"/>
                    <a:pt x="3242" y="1254"/>
                    <a:pt x="3315" y="1176"/>
                  </a:cubicBezTo>
                  <a:lnTo>
                    <a:pt x="3315" y="1176"/>
                  </a:lnTo>
                  <a:cubicBezTo>
                    <a:pt x="3379" y="1108"/>
                    <a:pt x="3451" y="1048"/>
                    <a:pt x="3527" y="992"/>
                  </a:cubicBezTo>
                  <a:lnTo>
                    <a:pt x="3527" y="992"/>
                  </a:lnTo>
                  <a:cubicBezTo>
                    <a:pt x="3556" y="967"/>
                    <a:pt x="3585" y="946"/>
                    <a:pt x="3616" y="929"/>
                  </a:cubicBezTo>
                  <a:lnTo>
                    <a:pt x="3616" y="929"/>
                  </a:lnTo>
                  <a:cubicBezTo>
                    <a:pt x="3704" y="871"/>
                    <a:pt x="3795" y="817"/>
                    <a:pt x="3885" y="763"/>
                  </a:cubicBezTo>
                  <a:lnTo>
                    <a:pt x="3885" y="763"/>
                  </a:lnTo>
                  <a:cubicBezTo>
                    <a:pt x="4207" y="573"/>
                    <a:pt x="4501" y="417"/>
                    <a:pt x="4828" y="433"/>
                  </a:cubicBezTo>
                  <a:lnTo>
                    <a:pt x="4827" y="453"/>
                  </a:lnTo>
                  <a:lnTo>
                    <a:pt x="4827" y="453"/>
                  </a:lnTo>
                  <a:cubicBezTo>
                    <a:pt x="4505" y="438"/>
                    <a:pt x="4215" y="592"/>
                    <a:pt x="3896" y="781"/>
                  </a:cubicBezTo>
                  <a:lnTo>
                    <a:pt x="3896" y="781"/>
                  </a:lnTo>
                  <a:cubicBezTo>
                    <a:pt x="3825" y="823"/>
                    <a:pt x="3754" y="865"/>
                    <a:pt x="3684" y="909"/>
                  </a:cubicBezTo>
                  <a:lnTo>
                    <a:pt x="3688" y="917"/>
                  </a:lnTo>
                  <a:lnTo>
                    <a:pt x="3688" y="917"/>
                  </a:lnTo>
                  <a:cubicBezTo>
                    <a:pt x="3668" y="925"/>
                    <a:pt x="3648" y="935"/>
                    <a:pt x="3628" y="945"/>
                  </a:cubicBezTo>
                  <a:lnTo>
                    <a:pt x="3628" y="945"/>
                  </a:lnTo>
                  <a:cubicBezTo>
                    <a:pt x="3599" y="966"/>
                    <a:pt x="3568" y="986"/>
                    <a:pt x="3540" y="1007"/>
                  </a:cubicBezTo>
                  <a:lnTo>
                    <a:pt x="3540" y="1007"/>
                  </a:lnTo>
                  <a:cubicBezTo>
                    <a:pt x="3476" y="1062"/>
                    <a:pt x="3418" y="1134"/>
                    <a:pt x="3365" y="1226"/>
                  </a:cubicBezTo>
                  <a:lnTo>
                    <a:pt x="3365" y="1226"/>
                  </a:lnTo>
                  <a:cubicBezTo>
                    <a:pt x="3335" y="1277"/>
                    <a:pt x="3308" y="1329"/>
                    <a:pt x="3282" y="1381"/>
                  </a:cubicBezTo>
                  <a:lnTo>
                    <a:pt x="3282" y="1381"/>
                  </a:lnTo>
                  <a:cubicBezTo>
                    <a:pt x="3239" y="1462"/>
                    <a:pt x="3196" y="1547"/>
                    <a:pt x="3142" y="1624"/>
                  </a:cubicBezTo>
                  <a:lnTo>
                    <a:pt x="3142" y="1624"/>
                  </a:lnTo>
                  <a:cubicBezTo>
                    <a:pt x="3051" y="1749"/>
                    <a:pt x="2930" y="1853"/>
                    <a:pt x="2814" y="1953"/>
                  </a:cubicBezTo>
                  <a:lnTo>
                    <a:pt x="2814" y="1953"/>
                  </a:lnTo>
                  <a:cubicBezTo>
                    <a:pt x="2768" y="1993"/>
                    <a:pt x="2721" y="2034"/>
                    <a:pt x="2675" y="2075"/>
                  </a:cubicBezTo>
                  <a:lnTo>
                    <a:pt x="2675" y="2075"/>
                  </a:lnTo>
                  <a:cubicBezTo>
                    <a:pt x="2633" y="2114"/>
                    <a:pt x="2596" y="2153"/>
                    <a:pt x="2562" y="2191"/>
                  </a:cubicBezTo>
                  <a:lnTo>
                    <a:pt x="5118" y="2191"/>
                  </a:lnTo>
                  <a:lnTo>
                    <a:pt x="5118" y="0"/>
                  </a:lnTo>
                  <a:lnTo>
                    <a:pt x="5118" y="0"/>
                  </a:lnTo>
                  <a:cubicBezTo>
                    <a:pt x="5096" y="0"/>
                    <a:pt x="5074" y="0"/>
                    <a:pt x="505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5697525" y="8016612"/>
              <a:ext cx="460374" cy="393701"/>
            </a:xfrm>
            <a:custGeom>
              <a:avLst/>
              <a:gdLst/>
              <a:ahLst/>
              <a:cxnLst/>
              <a:rect l="l" t="t" r="r" b="b"/>
              <a:pathLst>
                <a:path w="1278" h="1093" extrusionOk="0">
                  <a:moveTo>
                    <a:pt x="513" y="962"/>
                  </a:moveTo>
                  <a:lnTo>
                    <a:pt x="513" y="962"/>
                  </a:lnTo>
                  <a:cubicBezTo>
                    <a:pt x="557" y="919"/>
                    <a:pt x="605" y="879"/>
                    <a:pt x="652" y="839"/>
                  </a:cubicBezTo>
                  <a:lnTo>
                    <a:pt x="652" y="839"/>
                  </a:lnTo>
                  <a:cubicBezTo>
                    <a:pt x="767" y="740"/>
                    <a:pt x="887" y="637"/>
                    <a:pt x="975" y="514"/>
                  </a:cubicBezTo>
                  <a:lnTo>
                    <a:pt x="975" y="514"/>
                  </a:lnTo>
                  <a:cubicBezTo>
                    <a:pt x="1030" y="438"/>
                    <a:pt x="1073" y="354"/>
                    <a:pt x="1115" y="272"/>
                  </a:cubicBezTo>
                  <a:lnTo>
                    <a:pt x="1115" y="272"/>
                  </a:lnTo>
                  <a:cubicBezTo>
                    <a:pt x="1140" y="221"/>
                    <a:pt x="1167" y="168"/>
                    <a:pt x="1198" y="118"/>
                  </a:cubicBezTo>
                  <a:lnTo>
                    <a:pt x="1198" y="118"/>
                  </a:lnTo>
                  <a:cubicBezTo>
                    <a:pt x="1224" y="75"/>
                    <a:pt x="1250" y="35"/>
                    <a:pt x="1277" y="0"/>
                  </a:cubicBezTo>
                  <a:lnTo>
                    <a:pt x="1277" y="0"/>
                  </a:lnTo>
                  <a:cubicBezTo>
                    <a:pt x="1245" y="29"/>
                    <a:pt x="1213" y="58"/>
                    <a:pt x="1184" y="90"/>
                  </a:cubicBezTo>
                  <a:lnTo>
                    <a:pt x="1184" y="90"/>
                  </a:lnTo>
                  <a:cubicBezTo>
                    <a:pt x="1111" y="168"/>
                    <a:pt x="1048" y="256"/>
                    <a:pt x="988" y="341"/>
                  </a:cubicBezTo>
                  <a:lnTo>
                    <a:pt x="988" y="341"/>
                  </a:lnTo>
                  <a:cubicBezTo>
                    <a:pt x="921" y="434"/>
                    <a:pt x="852" y="531"/>
                    <a:pt x="771" y="614"/>
                  </a:cubicBezTo>
                  <a:lnTo>
                    <a:pt x="771" y="614"/>
                  </a:lnTo>
                  <a:cubicBezTo>
                    <a:pt x="595" y="793"/>
                    <a:pt x="360" y="910"/>
                    <a:pt x="135" y="1024"/>
                  </a:cubicBezTo>
                  <a:lnTo>
                    <a:pt x="135" y="1024"/>
                  </a:lnTo>
                  <a:cubicBezTo>
                    <a:pt x="89" y="1046"/>
                    <a:pt x="44" y="1069"/>
                    <a:pt x="0" y="1092"/>
                  </a:cubicBezTo>
                  <a:lnTo>
                    <a:pt x="387" y="1092"/>
                  </a:lnTo>
                  <a:lnTo>
                    <a:pt x="387" y="1092"/>
                  </a:lnTo>
                  <a:cubicBezTo>
                    <a:pt x="423" y="1049"/>
                    <a:pt x="465" y="1006"/>
                    <a:pt x="513" y="96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457562" y="8184887"/>
              <a:ext cx="495302" cy="225425"/>
            </a:xfrm>
            <a:custGeom>
              <a:avLst/>
              <a:gdLst/>
              <a:ahLst/>
              <a:cxnLst/>
              <a:rect l="l" t="t" r="r" b="b"/>
              <a:pathLst>
                <a:path w="1376" h="625" extrusionOk="0">
                  <a:moveTo>
                    <a:pt x="1320" y="15"/>
                  </a:moveTo>
                  <a:lnTo>
                    <a:pt x="1320" y="15"/>
                  </a:lnTo>
                  <a:cubicBezTo>
                    <a:pt x="1115" y="75"/>
                    <a:pt x="901" y="136"/>
                    <a:pt x="706" y="224"/>
                  </a:cubicBezTo>
                  <a:lnTo>
                    <a:pt x="706" y="224"/>
                  </a:lnTo>
                  <a:cubicBezTo>
                    <a:pt x="536" y="300"/>
                    <a:pt x="375" y="398"/>
                    <a:pt x="220" y="492"/>
                  </a:cubicBezTo>
                  <a:lnTo>
                    <a:pt x="220" y="492"/>
                  </a:lnTo>
                  <a:cubicBezTo>
                    <a:pt x="149" y="536"/>
                    <a:pt x="74" y="581"/>
                    <a:pt x="0" y="624"/>
                  </a:cubicBezTo>
                  <a:lnTo>
                    <a:pt x="217" y="624"/>
                  </a:lnTo>
                  <a:lnTo>
                    <a:pt x="217" y="624"/>
                  </a:lnTo>
                  <a:cubicBezTo>
                    <a:pt x="584" y="386"/>
                    <a:pt x="971" y="179"/>
                    <a:pt x="1375" y="0"/>
                  </a:cubicBezTo>
                  <a:lnTo>
                    <a:pt x="1375" y="0"/>
                  </a:lnTo>
                  <a:cubicBezTo>
                    <a:pt x="1357" y="5"/>
                    <a:pt x="1338" y="10"/>
                    <a:pt x="132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2967025" y="8022962"/>
              <a:ext cx="1384296" cy="387349"/>
            </a:xfrm>
            <a:custGeom>
              <a:avLst/>
              <a:gdLst/>
              <a:ahLst/>
              <a:cxnLst/>
              <a:rect l="l" t="t" r="r" b="b"/>
              <a:pathLst>
                <a:path w="3845" h="1076" extrusionOk="0">
                  <a:moveTo>
                    <a:pt x="2059" y="658"/>
                  </a:moveTo>
                  <a:lnTo>
                    <a:pt x="2059" y="658"/>
                  </a:lnTo>
                  <a:cubicBezTo>
                    <a:pt x="2257" y="568"/>
                    <a:pt x="2471" y="507"/>
                    <a:pt x="2676" y="448"/>
                  </a:cubicBezTo>
                  <a:lnTo>
                    <a:pt x="2676" y="448"/>
                  </a:lnTo>
                  <a:cubicBezTo>
                    <a:pt x="2749" y="427"/>
                    <a:pt x="2822" y="406"/>
                    <a:pt x="2894" y="383"/>
                  </a:cubicBezTo>
                  <a:lnTo>
                    <a:pt x="2894" y="383"/>
                  </a:lnTo>
                  <a:cubicBezTo>
                    <a:pt x="3030" y="328"/>
                    <a:pt x="3166" y="274"/>
                    <a:pt x="3305" y="225"/>
                  </a:cubicBezTo>
                  <a:lnTo>
                    <a:pt x="3310" y="237"/>
                  </a:lnTo>
                  <a:lnTo>
                    <a:pt x="3310" y="237"/>
                  </a:lnTo>
                  <a:cubicBezTo>
                    <a:pt x="3467" y="171"/>
                    <a:pt x="3622" y="101"/>
                    <a:pt x="3774" y="31"/>
                  </a:cubicBezTo>
                  <a:lnTo>
                    <a:pt x="3774" y="31"/>
                  </a:lnTo>
                  <a:cubicBezTo>
                    <a:pt x="3797" y="21"/>
                    <a:pt x="3821" y="10"/>
                    <a:pt x="3844" y="0"/>
                  </a:cubicBezTo>
                  <a:lnTo>
                    <a:pt x="3844" y="0"/>
                  </a:lnTo>
                  <a:cubicBezTo>
                    <a:pt x="3720" y="35"/>
                    <a:pt x="3590" y="61"/>
                    <a:pt x="3453" y="81"/>
                  </a:cubicBezTo>
                  <a:lnTo>
                    <a:pt x="3453" y="81"/>
                  </a:lnTo>
                  <a:cubicBezTo>
                    <a:pt x="3351" y="95"/>
                    <a:pt x="3244" y="107"/>
                    <a:pt x="3142" y="118"/>
                  </a:cubicBezTo>
                  <a:lnTo>
                    <a:pt x="3142" y="118"/>
                  </a:lnTo>
                  <a:cubicBezTo>
                    <a:pt x="2973" y="134"/>
                    <a:pt x="2797" y="152"/>
                    <a:pt x="2629" y="189"/>
                  </a:cubicBezTo>
                  <a:lnTo>
                    <a:pt x="2629" y="189"/>
                  </a:lnTo>
                  <a:cubicBezTo>
                    <a:pt x="2425" y="233"/>
                    <a:pt x="2227" y="307"/>
                    <a:pt x="2035" y="378"/>
                  </a:cubicBezTo>
                  <a:lnTo>
                    <a:pt x="2035" y="378"/>
                  </a:lnTo>
                  <a:cubicBezTo>
                    <a:pt x="1892" y="431"/>
                    <a:pt x="1744" y="486"/>
                    <a:pt x="1593" y="528"/>
                  </a:cubicBezTo>
                  <a:lnTo>
                    <a:pt x="1593" y="528"/>
                  </a:lnTo>
                  <a:cubicBezTo>
                    <a:pt x="1449" y="569"/>
                    <a:pt x="1300" y="600"/>
                    <a:pt x="1154" y="631"/>
                  </a:cubicBezTo>
                  <a:lnTo>
                    <a:pt x="1154" y="631"/>
                  </a:lnTo>
                  <a:cubicBezTo>
                    <a:pt x="968" y="668"/>
                    <a:pt x="777" y="708"/>
                    <a:pt x="595" y="770"/>
                  </a:cubicBezTo>
                  <a:lnTo>
                    <a:pt x="595" y="770"/>
                  </a:lnTo>
                  <a:cubicBezTo>
                    <a:pt x="383" y="841"/>
                    <a:pt x="181" y="946"/>
                    <a:pt x="0" y="1075"/>
                  </a:cubicBezTo>
                  <a:lnTo>
                    <a:pt x="1322" y="1075"/>
                  </a:lnTo>
                  <a:lnTo>
                    <a:pt x="1322" y="1075"/>
                  </a:lnTo>
                  <a:cubicBezTo>
                    <a:pt x="1405" y="1027"/>
                    <a:pt x="1490" y="976"/>
                    <a:pt x="1571" y="927"/>
                  </a:cubicBezTo>
                  <a:lnTo>
                    <a:pt x="1571" y="927"/>
                  </a:lnTo>
                  <a:cubicBezTo>
                    <a:pt x="1728" y="831"/>
                    <a:pt x="1889" y="733"/>
                    <a:pt x="2059" y="6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874950" y="8249975"/>
              <a:ext cx="66675" cy="30162"/>
            </a:xfrm>
            <a:custGeom>
              <a:avLst/>
              <a:gdLst/>
              <a:ahLst/>
              <a:cxnLst/>
              <a:rect l="l" t="t" r="r" b="b"/>
              <a:pathLst>
                <a:path w="187" h="83" extrusionOk="0">
                  <a:moveTo>
                    <a:pt x="0" y="82"/>
                  </a:moveTo>
                  <a:lnTo>
                    <a:pt x="0" y="82"/>
                  </a:lnTo>
                  <a:cubicBezTo>
                    <a:pt x="70" y="77"/>
                    <a:pt x="137" y="47"/>
                    <a:pt x="186" y="0"/>
                  </a:cubicBezTo>
                  <a:lnTo>
                    <a:pt x="186" y="0"/>
                  </a:lnTo>
                  <a:cubicBezTo>
                    <a:pt x="116" y="4"/>
                    <a:pt x="48" y="35"/>
                    <a:pt x="0" y="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714612" y="8292837"/>
              <a:ext cx="134937" cy="58737"/>
            </a:xfrm>
            <a:custGeom>
              <a:avLst/>
              <a:gdLst/>
              <a:ahLst/>
              <a:cxnLst/>
              <a:rect l="l" t="t" r="r" b="b"/>
              <a:pathLst>
                <a:path w="374" h="163" extrusionOk="0">
                  <a:moveTo>
                    <a:pt x="373" y="4"/>
                  </a:moveTo>
                  <a:lnTo>
                    <a:pt x="373" y="4"/>
                  </a:lnTo>
                  <a:cubicBezTo>
                    <a:pt x="235" y="0"/>
                    <a:pt x="95" y="54"/>
                    <a:pt x="0" y="148"/>
                  </a:cubicBezTo>
                  <a:lnTo>
                    <a:pt x="0" y="148"/>
                  </a:lnTo>
                  <a:cubicBezTo>
                    <a:pt x="140" y="162"/>
                    <a:pt x="285" y="106"/>
                    <a:pt x="373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857487" y="8281725"/>
              <a:ext cx="60325" cy="39687"/>
            </a:xfrm>
            <a:custGeom>
              <a:avLst/>
              <a:gdLst/>
              <a:ahLst/>
              <a:cxnLst/>
              <a:rect l="l" t="t" r="r" b="b"/>
              <a:pathLst>
                <a:path w="166" h="109" extrusionOk="0">
                  <a:moveTo>
                    <a:pt x="165" y="32"/>
                  </a:moveTo>
                  <a:lnTo>
                    <a:pt x="165" y="32"/>
                  </a:lnTo>
                  <a:cubicBezTo>
                    <a:pt x="110" y="0"/>
                    <a:pt x="25" y="27"/>
                    <a:pt x="0" y="85"/>
                  </a:cubicBezTo>
                  <a:lnTo>
                    <a:pt x="0" y="85"/>
                  </a:lnTo>
                  <a:cubicBezTo>
                    <a:pt x="59" y="108"/>
                    <a:pt x="134" y="83"/>
                    <a:pt x="165" y="3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3841737" y="7988037"/>
              <a:ext cx="136525" cy="46037"/>
            </a:xfrm>
            <a:custGeom>
              <a:avLst/>
              <a:gdLst/>
              <a:ahLst/>
              <a:cxnLst/>
              <a:rect l="l" t="t" r="r" b="b"/>
              <a:pathLst>
                <a:path w="381" h="127" extrusionOk="0">
                  <a:moveTo>
                    <a:pt x="15" y="97"/>
                  </a:moveTo>
                  <a:lnTo>
                    <a:pt x="15" y="97"/>
                  </a:lnTo>
                  <a:cubicBezTo>
                    <a:pt x="9" y="102"/>
                    <a:pt x="0" y="109"/>
                    <a:pt x="4" y="117"/>
                  </a:cubicBezTo>
                  <a:lnTo>
                    <a:pt x="4" y="117"/>
                  </a:lnTo>
                  <a:cubicBezTo>
                    <a:pt x="8" y="123"/>
                    <a:pt x="15" y="124"/>
                    <a:pt x="21" y="124"/>
                  </a:cubicBezTo>
                  <a:lnTo>
                    <a:pt x="21" y="124"/>
                  </a:lnTo>
                  <a:cubicBezTo>
                    <a:pt x="150" y="126"/>
                    <a:pt x="279" y="86"/>
                    <a:pt x="380" y="12"/>
                  </a:cubicBezTo>
                  <a:lnTo>
                    <a:pt x="380" y="12"/>
                  </a:lnTo>
                  <a:cubicBezTo>
                    <a:pt x="253" y="0"/>
                    <a:pt x="123" y="32"/>
                    <a:pt x="15" y="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5694350" y="7726100"/>
              <a:ext cx="239712" cy="69850"/>
            </a:xfrm>
            <a:custGeom>
              <a:avLst/>
              <a:gdLst/>
              <a:ahLst/>
              <a:cxnLst/>
              <a:rect l="l" t="t" r="r" b="b"/>
              <a:pathLst>
                <a:path w="668" h="193" extrusionOk="0">
                  <a:moveTo>
                    <a:pt x="50" y="180"/>
                  </a:moveTo>
                  <a:lnTo>
                    <a:pt x="50" y="180"/>
                  </a:lnTo>
                  <a:cubicBezTo>
                    <a:pt x="230" y="192"/>
                    <a:pt x="413" y="163"/>
                    <a:pt x="580" y="101"/>
                  </a:cubicBezTo>
                  <a:lnTo>
                    <a:pt x="580" y="101"/>
                  </a:lnTo>
                  <a:cubicBezTo>
                    <a:pt x="602" y="92"/>
                    <a:pt x="624" y="84"/>
                    <a:pt x="640" y="68"/>
                  </a:cubicBezTo>
                  <a:lnTo>
                    <a:pt x="640" y="68"/>
                  </a:lnTo>
                  <a:cubicBezTo>
                    <a:pt x="658" y="53"/>
                    <a:pt x="667" y="29"/>
                    <a:pt x="660" y="9"/>
                  </a:cubicBezTo>
                  <a:lnTo>
                    <a:pt x="660" y="9"/>
                  </a:lnTo>
                  <a:cubicBezTo>
                    <a:pt x="447" y="0"/>
                    <a:pt x="232" y="37"/>
                    <a:pt x="37" y="118"/>
                  </a:cubicBezTo>
                  <a:lnTo>
                    <a:pt x="37" y="118"/>
                  </a:lnTo>
                  <a:cubicBezTo>
                    <a:pt x="20" y="125"/>
                    <a:pt x="0" y="136"/>
                    <a:pt x="2" y="154"/>
                  </a:cubicBezTo>
                  <a:lnTo>
                    <a:pt x="2" y="154"/>
                  </a:lnTo>
                  <a:cubicBezTo>
                    <a:pt x="4" y="173"/>
                    <a:pt x="30" y="179"/>
                    <a:pt x="50" y="1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5953112" y="7746737"/>
              <a:ext cx="69850" cy="25400"/>
            </a:xfrm>
            <a:custGeom>
              <a:avLst/>
              <a:gdLst/>
              <a:ahLst/>
              <a:cxnLst/>
              <a:rect l="l" t="t" r="r" b="b"/>
              <a:pathLst>
                <a:path w="193" h="72" extrusionOk="0">
                  <a:moveTo>
                    <a:pt x="27" y="61"/>
                  </a:moveTo>
                  <a:lnTo>
                    <a:pt x="27" y="61"/>
                  </a:lnTo>
                  <a:cubicBezTo>
                    <a:pt x="83" y="71"/>
                    <a:pt x="142" y="61"/>
                    <a:pt x="192" y="33"/>
                  </a:cubicBezTo>
                  <a:lnTo>
                    <a:pt x="192" y="33"/>
                  </a:lnTo>
                  <a:cubicBezTo>
                    <a:pt x="143" y="4"/>
                    <a:pt x="78" y="0"/>
                    <a:pt x="26" y="22"/>
                  </a:cubicBezTo>
                  <a:lnTo>
                    <a:pt x="26" y="22"/>
                  </a:lnTo>
                  <a:cubicBezTo>
                    <a:pt x="13" y="26"/>
                    <a:pt x="0" y="38"/>
                    <a:pt x="5" y="50"/>
                  </a:cubicBezTo>
                  <a:lnTo>
                    <a:pt x="5" y="50"/>
                  </a:lnTo>
                  <a:cubicBezTo>
                    <a:pt x="8" y="56"/>
                    <a:pt x="18" y="59"/>
                    <a:pt x="27" y="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6410312" y="7691175"/>
              <a:ext cx="274636" cy="87312"/>
            </a:xfrm>
            <a:custGeom>
              <a:avLst/>
              <a:gdLst/>
              <a:ahLst/>
              <a:cxnLst/>
              <a:rect l="l" t="t" r="r" b="b"/>
              <a:pathLst>
                <a:path w="762" h="241" extrusionOk="0">
                  <a:moveTo>
                    <a:pt x="740" y="43"/>
                  </a:moveTo>
                  <a:lnTo>
                    <a:pt x="740" y="43"/>
                  </a:lnTo>
                  <a:cubicBezTo>
                    <a:pt x="725" y="27"/>
                    <a:pt x="699" y="22"/>
                    <a:pt x="676" y="20"/>
                  </a:cubicBezTo>
                  <a:lnTo>
                    <a:pt x="676" y="20"/>
                  </a:lnTo>
                  <a:cubicBezTo>
                    <a:pt x="459" y="0"/>
                    <a:pt x="237" y="39"/>
                    <a:pt x="42" y="130"/>
                  </a:cubicBezTo>
                  <a:lnTo>
                    <a:pt x="42" y="130"/>
                  </a:lnTo>
                  <a:cubicBezTo>
                    <a:pt x="23" y="138"/>
                    <a:pt x="0" y="153"/>
                    <a:pt x="3" y="173"/>
                  </a:cubicBezTo>
                  <a:lnTo>
                    <a:pt x="3" y="173"/>
                  </a:lnTo>
                  <a:cubicBezTo>
                    <a:pt x="5" y="195"/>
                    <a:pt x="34" y="204"/>
                    <a:pt x="56" y="208"/>
                  </a:cubicBezTo>
                  <a:lnTo>
                    <a:pt x="56" y="208"/>
                  </a:lnTo>
                  <a:cubicBezTo>
                    <a:pt x="255" y="240"/>
                    <a:pt x="462" y="225"/>
                    <a:pt x="654" y="165"/>
                  </a:cubicBezTo>
                  <a:lnTo>
                    <a:pt x="654" y="165"/>
                  </a:lnTo>
                  <a:cubicBezTo>
                    <a:pt x="683" y="156"/>
                    <a:pt x="714" y="146"/>
                    <a:pt x="735" y="124"/>
                  </a:cubicBezTo>
                  <a:lnTo>
                    <a:pt x="735" y="124"/>
                  </a:lnTo>
                  <a:cubicBezTo>
                    <a:pt x="756" y="101"/>
                    <a:pt x="761" y="65"/>
                    <a:pt x="740" y="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6662725" y="7654662"/>
              <a:ext cx="66675" cy="20637"/>
            </a:xfrm>
            <a:custGeom>
              <a:avLst/>
              <a:gdLst/>
              <a:ahLst/>
              <a:cxnLst/>
              <a:rect l="l" t="t" r="r" b="b"/>
              <a:pathLst>
                <a:path w="184" h="57" extrusionOk="0">
                  <a:moveTo>
                    <a:pt x="153" y="4"/>
                  </a:moveTo>
                  <a:lnTo>
                    <a:pt x="153" y="4"/>
                  </a:lnTo>
                  <a:cubicBezTo>
                    <a:pt x="101" y="2"/>
                    <a:pt x="44" y="0"/>
                    <a:pt x="0" y="25"/>
                  </a:cubicBezTo>
                  <a:lnTo>
                    <a:pt x="0" y="25"/>
                  </a:lnTo>
                  <a:cubicBezTo>
                    <a:pt x="47" y="50"/>
                    <a:pt x="105" y="56"/>
                    <a:pt x="157" y="42"/>
                  </a:cubicBezTo>
                  <a:lnTo>
                    <a:pt x="157" y="42"/>
                  </a:lnTo>
                  <a:cubicBezTo>
                    <a:pt x="168" y="38"/>
                    <a:pt x="183" y="29"/>
                    <a:pt x="180" y="16"/>
                  </a:cubicBezTo>
                  <a:lnTo>
                    <a:pt x="180" y="16"/>
                  </a:lnTo>
                  <a:cubicBezTo>
                    <a:pt x="177" y="7"/>
                    <a:pt x="163" y="5"/>
                    <a:pt x="153" y="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6591287" y="7761025"/>
              <a:ext cx="152400" cy="53975"/>
            </a:xfrm>
            <a:custGeom>
              <a:avLst/>
              <a:gdLst/>
              <a:ahLst/>
              <a:cxnLst/>
              <a:rect l="l" t="t" r="r" b="b"/>
              <a:pathLst>
                <a:path w="422" h="148" extrusionOk="0">
                  <a:moveTo>
                    <a:pt x="344" y="10"/>
                  </a:moveTo>
                  <a:lnTo>
                    <a:pt x="344" y="10"/>
                  </a:lnTo>
                  <a:cubicBezTo>
                    <a:pt x="223" y="0"/>
                    <a:pt x="97" y="33"/>
                    <a:pt x="0" y="103"/>
                  </a:cubicBezTo>
                  <a:lnTo>
                    <a:pt x="0" y="103"/>
                  </a:lnTo>
                  <a:cubicBezTo>
                    <a:pt x="110" y="143"/>
                    <a:pt x="235" y="147"/>
                    <a:pt x="348" y="113"/>
                  </a:cubicBezTo>
                  <a:lnTo>
                    <a:pt x="348" y="113"/>
                  </a:lnTo>
                  <a:cubicBezTo>
                    <a:pt x="381" y="103"/>
                    <a:pt x="421" y="78"/>
                    <a:pt x="411" y="45"/>
                  </a:cubicBezTo>
                  <a:lnTo>
                    <a:pt x="411" y="45"/>
                  </a:lnTo>
                  <a:cubicBezTo>
                    <a:pt x="403" y="22"/>
                    <a:pt x="371" y="14"/>
                    <a:pt x="344" y="1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28"/>
          <p:cNvGrpSpPr/>
          <p:nvPr/>
        </p:nvGrpSpPr>
        <p:grpSpPr>
          <a:xfrm rot="-10013856">
            <a:off x="-550926" y="4235360"/>
            <a:ext cx="1473953" cy="1253720"/>
            <a:chOff x="3375690" y="-34059"/>
            <a:chExt cx="1473902" cy="1253677"/>
          </a:xfrm>
        </p:grpSpPr>
        <p:sp>
          <p:nvSpPr>
            <p:cNvPr id="975" name="Google Shape;975;p28"/>
            <p:cNvSpPr/>
            <p:nvPr/>
          </p:nvSpPr>
          <p:spPr>
            <a:xfrm>
              <a:off x="3375690" y="-34059"/>
              <a:ext cx="1473902" cy="1253677"/>
            </a:xfrm>
            <a:custGeom>
              <a:avLst/>
              <a:gdLst/>
              <a:ahLst/>
              <a:cxnLst/>
              <a:rect l="l" t="t" r="r" b="b"/>
              <a:pathLst>
                <a:path w="2213" h="1881" extrusionOk="0">
                  <a:moveTo>
                    <a:pt x="2126" y="1261"/>
                  </a:moveTo>
                  <a:lnTo>
                    <a:pt x="2126" y="1261"/>
                  </a:lnTo>
                  <a:cubicBezTo>
                    <a:pt x="2174" y="1254"/>
                    <a:pt x="2198" y="1191"/>
                    <a:pt x="2177" y="1146"/>
                  </a:cubicBezTo>
                  <a:lnTo>
                    <a:pt x="2177" y="1146"/>
                  </a:lnTo>
                  <a:cubicBezTo>
                    <a:pt x="2157" y="1103"/>
                    <a:pt x="2105" y="1081"/>
                    <a:pt x="2056" y="1082"/>
                  </a:cubicBezTo>
                  <a:lnTo>
                    <a:pt x="2056" y="1082"/>
                  </a:lnTo>
                  <a:cubicBezTo>
                    <a:pt x="2008" y="1083"/>
                    <a:pt x="1963" y="1103"/>
                    <a:pt x="1918" y="1124"/>
                  </a:cubicBezTo>
                  <a:lnTo>
                    <a:pt x="1918" y="1124"/>
                  </a:lnTo>
                  <a:cubicBezTo>
                    <a:pt x="1932" y="1050"/>
                    <a:pt x="1842" y="979"/>
                    <a:pt x="1772" y="1010"/>
                  </a:cubicBezTo>
                  <a:lnTo>
                    <a:pt x="1772" y="1010"/>
                  </a:lnTo>
                  <a:cubicBezTo>
                    <a:pt x="1828" y="970"/>
                    <a:pt x="1855" y="895"/>
                    <a:pt x="1837" y="829"/>
                  </a:cubicBezTo>
                  <a:lnTo>
                    <a:pt x="1837" y="829"/>
                  </a:lnTo>
                  <a:cubicBezTo>
                    <a:pt x="1820" y="764"/>
                    <a:pt x="1759" y="711"/>
                    <a:pt x="1692" y="704"/>
                  </a:cubicBezTo>
                  <a:lnTo>
                    <a:pt x="1692" y="704"/>
                  </a:lnTo>
                  <a:cubicBezTo>
                    <a:pt x="1769" y="680"/>
                    <a:pt x="1793" y="562"/>
                    <a:pt x="1732" y="510"/>
                  </a:cubicBezTo>
                  <a:lnTo>
                    <a:pt x="1732" y="510"/>
                  </a:lnTo>
                  <a:cubicBezTo>
                    <a:pt x="1787" y="494"/>
                    <a:pt x="1818" y="421"/>
                    <a:pt x="1788" y="372"/>
                  </a:cubicBezTo>
                  <a:lnTo>
                    <a:pt x="1788" y="372"/>
                  </a:lnTo>
                  <a:cubicBezTo>
                    <a:pt x="1758" y="323"/>
                    <a:pt x="1679" y="314"/>
                    <a:pt x="1641" y="356"/>
                  </a:cubicBezTo>
                  <a:lnTo>
                    <a:pt x="1641" y="356"/>
                  </a:lnTo>
                  <a:cubicBezTo>
                    <a:pt x="1615" y="280"/>
                    <a:pt x="1495" y="260"/>
                    <a:pt x="1446" y="325"/>
                  </a:cubicBezTo>
                  <a:lnTo>
                    <a:pt x="1446" y="325"/>
                  </a:lnTo>
                  <a:cubicBezTo>
                    <a:pt x="1420" y="359"/>
                    <a:pt x="1416" y="406"/>
                    <a:pt x="1387" y="438"/>
                  </a:cubicBezTo>
                  <a:lnTo>
                    <a:pt x="1387" y="438"/>
                  </a:lnTo>
                  <a:cubicBezTo>
                    <a:pt x="1359" y="471"/>
                    <a:pt x="1287" y="459"/>
                    <a:pt x="1295" y="417"/>
                  </a:cubicBezTo>
                  <a:lnTo>
                    <a:pt x="1295" y="417"/>
                  </a:lnTo>
                  <a:cubicBezTo>
                    <a:pt x="1361" y="381"/>
                    <a:pt x="1387" y="287"/>
                    <a:pt x="1351" y="221"/>
                  </a:cubicBezTo>
                  <a:lnTo>
                    <a:pt x="1351" y="221"/>
                  </a:lnTo>
                  <a:cubicBezTo>
                    <a:pt x="1314" y="156"/>
                    <a:pt x="1221" y="130"/>
                    <a:pt x="1155" y="167"/>
                  </a:cubicBezTo>
                  <a:lnTo>
                    <a:pt x="1155" y="167"/>
                  </a:lnTo>
                  <a:cubicBezTo>
                    <a:pt x="1157" y="80"/>
                    <a:pt x="1075" y="0"/>
                    <a:pt x="987" y="5"/>
                  </a:cubicBezTo>
                  <a:lnTo>
                    <a:pt x="987" y="5"/>
                  </a:lnTo>
                  <a:cubicBezTo>
                    <a:pt x="901" y="10"/>
                    <a:pt x="828" y="100"/>
                    <a:pt x="841" y="186"/>
                  </a:cubicBezTo>
                  <a:lnTo>
                    <a:pt x="841" y="186"/>
                  </a:lnTo>
                  <a:cubicBezTo>
                    <a:pt x="774" y="114"/>
                    <a:pt x="639" y="123"/>
                    <a:pt x="582" y="204"/>
                  </a:cubicBezTo>
                  <a:lnTo>
                    <a:pt x="582" y="204"/>
                  </a:lnTo>
                  <a:cubicBezTo>
                    <a:pt x="525" y="285"/>
                    <a:pt x="560" y="414"/>
                    <a:pt x="650" y="454"/>
                  </a:cubicBezTo>
                  <a:lnTo>
                    <a:pt x="650" y="454"/>
                  </a:lnTo>
                  <a:cubicBezTo>
                    <a:pt x="612" y="449"/>
                    <a:pt x="569" y="460"/>
                    <a:pt x="538" y="486"/>
                  </a:cubicBezTo>
                  <a:lnTo>
                    <a:pt x="538" y="486"/>
                  </a:lnTo>
                  <a:cubicBezTo>
                    <a:pt x="536" y="506"/>
                    <a:pt x="533" y="526"/>
                    <a:pt x="531" y="545"/>
                  </a:cubicBezTo>
                  <a:lnTo>
                    <a:pt x="531" y="545"/>
                  </a:lnTo>
                  <a:cubicBezTo>
                    <a:pt x="509" y="415"/>
                    <a:pt x="359" y="322"/>
                    <a:pt x="234" y="360"/>
                  </a:cubicBezTo>
                  <a:lnTo>
                    <a:pt x="234" y="360"/>
                  </a:lnTo>
                  <a:cubicBezTo>
                    <a:pt x="108" y="396"/>
                    <a:pt x="35" y="551"/>
                    <a:pt x="83" y="672"/>
                  </a:cubicBezTo>
                  <a:lnTo>
                    <a:pt x="83" y="672"/>
                  </a:lnTo>
                  <a:cubicBezTo>
                    <a:pt x="73" y="682"/>
                    <a:pt x="63" y="695"/>
                    <a:pt x="57" y="709"/>
                  </a:cubicBezTo>
                  <a:lnTo>
                    <a:pt x="57" y="709"/>
                  </a:lnTo>
                  <a:cubicBezTo>
                    <a:pt x="0" y="824"/>
                    <a:pt x="91" y="984"/>
                    <a:pt x="221" y="995"/>
                  </a:cubicBezTo>
                  <a:lnTo>
                    <a:pt x="221" y="995"/>
                  </a:lnTo>
                  <a:cubicBezTo>
                    <a:pt x="162" y="998"/>
                    <a:pt x="122" y="1061"/>
                    <a:pt x="128" y="1119"/>
                  </a:cubicBezTo>
                  <a:lnTo>
                    <a:pt x="128" y="1119"/>
                  </a:lnTo>
                  <a:cubicBezTo>
                    <a:pt x="135" y="1175"/>
                    <a:pt x="182" y="1221"/>
                    <a:pt x="236" y="1242"/>
                  </a:cubicBezTo>
                  <a:lnTo>
                    <a:pt x="236" y="1242"/>
                  </a:lnTo>
                  <a:cubicBezTo>
                    <a:pt x="289" y="1263"/>
                    <a:pt x="349" y="1262"/>
                    <a:pt x="405" y="1255"/>
                  </a:cubicBezTo>
                  <a:lnTo>
                    <a:pt x="405" y="1255"/>
                  </a:lnTo>
                  <a:cubicBezTo>
                    <a:pt x="388" y="1259"/>
                    <a:pt x="371" y="1262"/>
                    <a:pt x="354" y="1266"/>
                  </a:cubicBezTo>
                  <a:lnTo>
                    <a:pt x="354" y="1266"/>
                  </a:lnTo>
                  <a:cubicBezTo>
                    <a:pt x="372" y="1298"/>
                    <a:pt x="392" y="1329"/>
                    <a:pt x="411" y="1360"/>
                  </a:cubicBezTo>
                  <a:lnTo>
                    <a:pt x="411" y="1360"/>
                  </a:lnTo>
                  <a:cubicBezTo>
                    <a:pt x="324" y="1400"/>
                    <a:pt x="278" y="1504"/>
                    <a:pt x="297" y="1596"/>
                  </a:cubicBezTo>
                  <a:lnTo>
                    <a:pt x="297" y="1596"/>
                  </a:lnTo>
                  <a:cubicBezTo>
                    <a:pt x="317" y="1690"/>
                    <a:pt x="399" y="1763"/>
                    <a:pt x="493" y="1783"/>
                  </a:cubicBezTo>
                  <a:lnTo>
                    <a:pt x="493" y="1783"/>
                  </a:lnTo>
                  <a:cubicBezTo>
                    <a:pt x="585" y="1803"/>
                    <a:pt x="685" y="1771"/>
                    <a:pt x="756" y="1707"/>
                  </a:cubicBezTo>
                  <a:lnTo>
                    <a:pt x="756" y="1707"/>
                  </a:lnTo>
                  <a:cubicBezTo>
                    <a:pt x="731" y="1756"/>
                    <a:pt x="751" y="1824"/>
                    <a:pt x="798" y="1852"/>
                  </a:cubicBezTo>
                  <a:lnTo>
                    <a:pt x="798" y="1852"/>
                  </a:lnTo>
                  <a:cubicBezTo>
                    <a:pt x="846" y="1880"/>
                    <a:pt x="915" y="1864"/>
                    <a:pt x="945" y="1817"/>
                  </a:cubicBezTo>
                  <a:lnTo>
                    <a:pt x="945" y="1817"/>
                  </a:lnTo>
                  <a:cubicBezTo>
                    <a:pt x="963" y="1790"/>
                    <a:pt x="968" y="1756"/>
                    <a:pt x="992" y="1734"/>
                  </a:cubicBezTo>
                  <a:lnTo>
                    <a:pt x="992" y="1734"/>
                  </a:lnTo>
                  <a:cubicBezTo>
                    <a:pt x="1043" y="1689"/>
                    <a:pt x="1120" y="1738"/>
                    <a:pt x="1188" y="1753"/>
                  </a:cubicBezTo>
                  <a:lnTo>
                    <a:pt x="1188" y="1753"/>
                  </a:lnTo>
                  <a:cubicBezTo>
                    <a:pt x="1253" y="1767"/>
                    <a:pt x="1325" y="1740"/>
                    <a:pt x="1368" y="1687"/>
                  </a:cubicBezTo>
                  <a:lnTo>
                    <a:pt x="1368" y="1687"/>
                  </a:lnTo>
                  <a:cubicBezTo>
                    <a:pt x="1411" y="1636"/>
                    <a:pt x="1420" y="1559"/>
                    <a:pt x="1392" y="1497"/>
                  </a:cubicBezTo>
                  <a:lnTo>
                    <a:pt x="1392" y="1497"/>
                  </a:lnTo>
                  <a:cubicBezTo>
                    <a:pt x="1409" y="1544"/>
                    <a:pt x="1464" y="1572"/>
                    <a:pt x="1512" y="1561"/>
                  </a:cubicBezTo>
                  <a:lnTo>
                    <a:pt x="1512" y="1561"/>
                  </a:lnTo>
                  <a:cubicBezTo>
                    <a:pt x="1503" y="1628"/>
                    <a:pt x="1574" y="1692"/>
                    <a:pt x="1641" y="1676"/>
                  </a:cubicBezTo>
                  <a:lnTo>
                    <a:pt x="1641" y="1676"/>
                  </a:lnTo>
                  <a:cubicBezTo>
                    <a:pt x="1631" y="1777"/>
                    <a:pt x="1728" y="1874"/>
                    <a:pt x="1828" y="1866"/>
                  </a:cubicBezTo>
                  <a:lnTo>
                    <a:pt x="1828" y="1866"/>
                  </a:lnTo>
                  <a:cubicBezTo>
                    <a:pt x="1930" y="1858"/>
                    <a:pt x="2009" y="1747"/>
                    <a:pt x="1986" y="1649"/>
                  </a:cubicBezTo>
                  <a:lnTo>
                    <a:pt x="1986" y="1649"/>
                  </a:lnTo>
                  <a:cubicBezTo>
                    <a:pt x="2072" y="1643"/>
                    <a:pt x="2153" y="1582"/>
                    <a:pt x="2182" y="1500"/>
                  </a:cubicBezTo>
                  <a:lnTo>
                    <a:pt x="2182" y="1500"/>
                  </a:lnTo>
                  <a:cubicBezTo>
                    <a:pt x="2212" y="1418"/>
                    <a:pt x="2189" y="1320"/>
                    <a:pt x="2126" y="12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4006944" y="600120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1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3992263" y="826192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4074472" y="758665"/>
              <a:ext cx="55784" cy="55783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2"/>
                    <a:pt x="42" y="82"/>
                  </a:cubicBezTo>
                  <a:lnTo>
                    <a:pt x="42" y="82"/>
                  </a:lnTo>
                  <a:cubicBezTo>
                    <a:pt x="19" y="82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8"/>
                    <a:pt x="19" y="0"/>
                    <a:pt x="42" y="0"/>
                  </a:cubicBezTo>
                  <a:lnTo>
                    <a:pt x="42" y="0"/>
                  </a:lnTo>
                  <a:cubicBezTo>
                    <a:pt x="64" y="0"/>
                    <a:pt x="83" y="18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4074472" y="8408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6" y="52"/>
                  </a:cubicBez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4153747" y="805641"/>
              <a:ext cx="93954" cy="93953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1" y="70"/>
                  </a:moveTo>
                  <a:lnTo>
                    <a:pt x="141" y="70"/>
                  </a:lnTo>
                  <a:cubicBezTo>
                    <a:pt x="141" y="110"/>
                    <a:pt x="109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10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9" y="0"/>
                    <a:pt x="141" y="31"/>
                    <a:pt x="141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4092089" y="89959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4"/>
                    <a:pt x="37" y="74"/>
                  </a:cubicBez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3942351" y="931889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4" y="47"/>
                  </a:cubicBezTo>
                  <a:lnTo>
                    <a:pt x="24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7" y="11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3892437" y="837936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0"/>
                  </a:moveTo>
                  <a:lnTo>
                    <a:pt x="62" y="30"/>
                  </a:lnTo>
                  <a:cubicBezTo>
                    <a:pt x="62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0"/>
                  </a:cubicBez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3986391" y="68526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9"/>
                  </a:moveTo>
                  <a:lnTo>
                    <a:pt x="76" y="39"/>
                  </a:lnTo>
                  <a:cubicBezTo>
                    <a:pt x="76" y="60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60"/>
                    <a:pt x="0" y="39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8"/>
                    <a:pt x="76" y="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3854269" y="905466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4"/>
                  </a:moveTo>
                  <a:lnTo>
                    <a:pt x="50" y="24"/>
                  </a:lnTo>
                  <a:cubicBezTo>
                    <a:pt x="50" y="39"/>
                    <a:pt x="38" y="50"/>
                    <a:pt x="24" y="50"/>
                  </a:cubicBezTo>
                  <a:lnTo>
                    <a:pt x="24" y="50"/>
                  </a:lnTo>
                  <a:cubicBezTo>
                    <a:pt x="11" y="5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8" y="0"/>
                    <a:pt x="50" y="11"/>
                    <a:pt x="50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4197787" y="729305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7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1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3874820" y="758665"/>
              <a:ext cx="79273" cy="79271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59"/>
                  </a:moveTo>
                  <a:lnTo>
                    <a:pt x="119" y="59"/>
                  </a:lnTo>
                  <a:cubicBezTo>
                    <a:pt x="119" y="92"/>
                    <a:pt x="93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59"/>
                  </a:cubicBezTo>
                  <a:lnTo>
                    <a:pt x="0" y="59"/>
                  </a:lnTo>
                  <a:cubicBezTo>
                    <a:pt x="0" y="26"/>
                    <a:pt x="27" y="0"/>
                    <a:pt x="59" y="0"/>
                  </a:cubicBezTo>
                  <a:lnTo>
                    <a:pt x="59" y="0"/>
                  </a:lnTo>
                  <a:cubicBezTo>
                    <a:pt x="93" y="0"/>
                    <a:pt x="119" y="26"/>
                    <a:pt x="119" y="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4197787" y="934826"/>
              <a:ext cx="20551" cy="20551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15"/>
                  </a:moveTo>
                  <a:lnTo>
                    <a:pt x="29" y="15"/>
                  </a:lnTo>
                  <a:cubicBezTo>
                    <a:pt x="29" y="23"/>
                    <a:pt x="22" y="30"/>
                    <a:pt x="13" y="30"/>
                  </a:cubicBezTo>
                  <a:lnTo>
                    <a:pt x="13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6"/>
                    <a:pt x="6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9" y="6"/>
                    <a:pt x="29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3927669" y="987674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48" y="23"/>
                  </a:moveTo>
                  <a:lnTo>
                    <a:pt x="48" y="23"/>
                  </a:lnTo>
                  <a:cubicBezTo>
                    <a:pt x="48" y="36"/>
                    <a:pt x="38" y="47"/>
                    <a:pt x="25" y="47"/>
                  </a:cubicBezTo>
                  <a:lnTo>
                    <a:pt x="25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8" y="10"/>
                    <a:pt x="48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4282934" y="796832"/>
              <a:ext cx="26424" cy="26423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39" y="20"/>
                  </a:moveTo>
                  <a:lnTo>
                    <a:pt x="39" y="20"/>
                  </a:lnTo>
                  <a:cubicBezTo>
                    <a:pt x="39" y="31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1"/>
                    <a:pt x="0" y="20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9"/>
                    <a:pt x="39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4074472" y="600120"/>
              <a:ext cx="44040" cy="44039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1" y="65"/>
                    <a:pt x="33" y="65"/>
                  </a:cubicBezTo>
                  <a:lnTo>
                    <a:pt x="33" y="65"/>
                  </a:lnTo>
                  <a:cubicBezTo>
                    <a:pt x="15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4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3898309" y="608927"/>
              <a:ext cx="61656" cy="61655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1" y="46"/>
                  </a:moveTo>
                  <a:lnTo>
                    <a:pt x="91" y="46"/>
                  </a:lnTo>
                  <a:cubicBezTo>
                    <a:pt x="91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1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1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1" y="21"/>
                    <a:pt x="91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3836652" y="694073"/>
              <a:ext cx="38168" cy="38167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8"/>
                  </a:moveTo>
                  <a:lnTo>
                    <a:pt x="57" y="28"/>
                  </a:lnTo>
                  <a:cubicBezTo>
                    <a:pt x="57" y="45"/>
                    <a:pt x="44" y="57"/>
                    <a:pt x="29" y="57"/>
                  </a:cubicBezTo>
                  <a:lnTo>
                    <a:pt x="29" y="57"/>
                  </a:lnTo>
                  <a:cubicBezTo>
                    <a:pt x="13" y="57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4" y="0"/>
                    <a:pt x="57" y="13"/>
                    <a:pt x="57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4062728" y="6940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3" y="27"/>
                  </a:moveTo>
                  <a:lnTo>
                    <a:pt x="53" y="27"/>
                  </a:lnTo>
                  <a:cubicBezTo>
                    <a:pt x="53" y="42"/>
                    <a:pt x="41" y="54"/>
                    <a:pt x="26" y="54"/>
                  </a:cubicBezTo>
                  <a:lnTo>
                    <a:pt x="26" y="54"/>
                  </a:lnTo>
                  <a:cubicBezTo>
                    <a:pt x="11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1" y="0"/>
                    <a:pt x="26" y="0"/>
                  </a:cubicBez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986391" y="902529"/>
              <a:ext cx="76337" cy="73399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112" y="56"/>
                  </a:moveTo>
                  <a:lnTo>
                    <a:pt x="112" y="56"/>
                  </a:lnTo>
                  <a:cubicBezTo>
                    <a:pt x="112" y="87"/>
                    <a:pt x="86" y="111"/>
                    <a:pt x="56" y="111"/>
                  </a:cubicBezTo>
                  <a:lnTo>
                    <a:pt x="56" y="111"/>
                  </a:lnTo>
                  <a:cubicBezTo>
                    <a:pt x="24" y="111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4" y="0"/>
                    <a:pt x="56" y="0"/>
                  </a:cubicBezTo>
                  <a:lnTo>
                    <a:pt x="56" y="0"/>
                  </a:lnTo>
                  <a:cubicBezTo>
                    <a:pt x="86" y="0"/>
                    <a:pt x="112" y="25"/>
                    <a:pt x="112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4259445" y="732240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3907118" y="914273"/>
              <a:ext cx="29361" cy="29360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3" y="44"/>
                    <a:pt x="22" y="44"/>
                  </a:cubicBezTo>
                  <a:lnTo>
                    <a:pt x="22" y="44"/>
                  </a:lnTo>
                  <a:cubicBezTo>
                    <a:pt x="9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0"/>
                    <a:pt x="9" y="0"/>
                    <a:pt x="22" y="0"/>
                  </a:cubicBezTo>
                  <a:lnTo>
                    <a:pt x="22" y="0"/>
                  </a:lnTo>
                  <a:cubicBezTo>
                    <a:pt x="33" y="0"/>
                    <a:pt x="44" y="10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4127322" y="641224"/>
              <a:ext cx="64593" cy="61656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5" y="47"/>
                  </a:moveTo>
                  <a:lnTo>
                    <a:pt x="95" y="47"/>
                  </a:lnTo>
                  <a:cubicBezTo>
                    <a:pt x="95" y="73"/>
                    <a:pt x="74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4" y="0"/>
                    <a:pt x="95" y="21"/>
                    <a:pt x="95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9" name="Google Shape;749;p28"/>
          <p:cNvGrpSpPr/>
          <p:nvPr/>
        </p:nvGrpSpPr>
        <p:grpSpPr>
          <a:xfrm>
            <a:off x="8248329" y="-442447"/>
            <a:ext cx="1360034" cy="1202261"/>
            <a:chOff x="864430" y="-209525"/>
            <a:chExt cx="1118173" cy="988457"/>
          </a:xfrm>
        </p:grpSpPr>
        <p:sp>
          <p:nvSpPr>
            <p:cNvPr id="750" name="Google Shape;750;p28"/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" name="Grafik 6" descr="Ein Bild, das Schrift, Grafiken, Logo, Screenshot enthält.&#10;&#10;Automatisch generierte Beschreibung">
            <a:extLst>
              <a:ext uri="{FF2B5EF4-FFF2-40B4-BE49-F238E27FC236}">
                <a16:creationId xmlns:a16="http://schemas.microsoft.com/office/drawing/2014/main" id="{ABAD1F5E-C141-FEC7-F2CE-41CC60D31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33" y="1247173"/>
            <a:ext cx="2932893" cy="8930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1245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Cookie-</a:t>
            </a:r>
            <a:r>
              <a:rPr lang="de-CH" dirty="0" err="1">
                <a:solidFill>
                  <a:srgbClr val="23394A"/>
                </a:solidFill>
                <a:latin typeface="Comfortaa" pitchFamily="2" charset="0"/>
              </a:rPr>
              <a:t>Consent</a:t>
            </a: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 Banner</a:t>
            </a: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19999" y="1289887"/>
            <a:ext cx="3637381" cy="906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ist kein Cookie-Banner vorhanden. Dies ist kein Verstoss, da die Webapplikation aktuell keine Analyse-Cookies o.Ä. verwendet.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3787;p42">
            <a:extLst>
              <a:ext uri="{FF2B5EF4-FFF2-40B4-BE49-F238E27FC236}">
                <a16:creationId xmlns:a16="http://schemas.microsoft.com/office/drawing/2014/main" id="{DF981212-20B6-7683-EBE5-E541C2E9815F}"/>
              </a:ext>
            </a:extLst>
          </p:cNvPr>
          <p:cNvGrpSpPr/>
          <p:nvPr/>
        </p:nvGrpSpPr>
        <p:grpSpPr>
          <a:xfrm rot="1568875">
            <a:off x="8244576" y="4338708"/>
            <a:ext cx="1360005" cy="1202235"/>
            <a:chOff x="864430" y="-209525"/>
            <a:chExt cx="1118173" cy="988457"/>
          </a:xfrm>
        </p:grpSpPr>
        <p:sp>
          <p:nvSpPr>
            <p:cNvPr id="7" name="Google Shape;3788;p42">
              <a:extLst>
                <a:ext uri="{FF2B5EF4-FFF2-40B4-BE49-F238E27FC236}">
                  <a16:creationId xmlns:a16="http://schemas.microsoft.com/office/drawing/2014/main" id="{D44ADEDD-BA21-AFA1-9175-A9D80D737E04}"/>
                </a:ext>
              </a:extLst>
            </p:cNvPr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789;p42">
              <a:extLst>
                <a:ext uri="{FF2B5EF4-FFF2-40B4-BE49-F238E27FC236}">
                  <a16:creationId xmlns:a16="http://schemas.microsoft.com/office/drawing/2014/main" id="{6C18719F-DB02-81FA-99A8-4B6069B1A712}"/>
                </a:ext>
              </a:extLst>
            </p:cNvPr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790;p42">
              <a:extLst>
                <a:ext uri="{FF2B5EF4-FFF2-40B4-BE49-F238E27FC236}">
                  <a16:creationId xmlns:a16="http://schemas.microsoft.com/office/drawing/2014/main" id="{219B0031-73FF-F67B-F663-6EC851DCCB27}"/>
                </a:ext>
              </a:extLst>
            </p:cNvPr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791;p42">
              <a:extLst>
                <a:ext uri="{FF2B5EF4-FFF2-40B4-BE49-F238E27FC236}">
                  <a16:creationId xmlns:a16="http://schemas.microsoft.com/office/drawing/2014/main" id="{FFED353D-111F-5F7A-6D2B-CABC532C7D56}"/>
                </a:ext>
              </a:extLst>
            </p:cNvPr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792;p42">
              <a:extLst>
                <a:ext uri="{FF2B5EF4-FFF2-40B4-BE49-F238E27FC236}">
                  <a16:creationId xmlns:a16="http://schemas.microsoft.com/office/drawing/2014/main" id="{D979F31B-6FD0-23EA-E1F8-9973B22F0E4C}"/>
                </a:ext>
              </a:extLst>
            </p:cNvPr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793;p42">
              <a:extLst>
                <a:ext uri="{FF2B5EF4-FFF2-40B4-BE49-F238E27FC236}">
                  <a16:creationId xmlns:a16="http://schemas.microsoft.com/office/drawing/2014/main" id="{3FD3EA9F-EE51-0EF8-511B-AAF84ED1A002}"/>
                </a:ext>
              </a:extLst>
            </p:cNvPr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794;p42">
              <a:extLst>
                <a:ext uri="{FF2B5EF4-FFF2-40B4-BE49-F238E27FC236}">
                  <a16:creationId xmlns:a16="http://schemas.microsoft.com/office/drawing/2014/main" id="{934BC989-CAE5-4145-CFFD-233597B607A0}"/>
                </a:ext>
              </a:extLst>
            </p:cNvPr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795;p42">
              <a:extLst>
                <a:ext uri="{FF2B5EF4-FFF2-40B4-BE49-F238E27FC236}">
                  <a16:creationId xmlns:a16="http://schemas.microsoft.com/office/drawing/2014/main" id="{74769DC0-3251-A3A6-9697-30481525520F}"/>
                </a:ext>
              </a:extLst>
            </p:cNvPr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796;p42">
              <a:extLst>
                <a:ext uri="{FF2B5EF4-FFF2-40B4-BE49-F238E27FC236}">
                  <a16:creationId xmlns:a16="http://schemas.microsoft.com/office/drawing/2014/main" id="{4E9CD7A8-93A0-D5CE-99F7-10508F597DB0}"/>
                </a:ext>
              </a:extLst>
            </p:cNvPr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797;p42">
              <a:extLst>
                <a:ext uri="{FF2B5EF4-FFF2-40B4-BE49-F238E27FC236}">
                  <a16:creationId xmlns:a16="http://schemas.microsoft.com/office/drawing/2014/main" id="{AB572C2B-316D-FB4B-7BE1-D9B54028B591}"/>
                </a:ext>
              </a:extLst>
            </p:cNvPr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798;p42">
              <a:extLst>
                <a:ext uri="{FF2B5EF4-FFF2-40B4-BE49-F238E27FC236}">
                  <a16:creationId xmlns:a16="http://schemas.microsoft.com/office/drawing/2014/main" id="{41CBE3CF-1005-EEA0-C1B8-8E822FB6B948}"/>
                </a:ext>
              </a:extLst>
            </p:cNvPr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799;p42">
              <a:extLst>
                <a:ext uri="{FF2B5EF4-FFF2-40B4-BE49-F238E27FC236}">
                  <a16:creationId xmlns:a16="http://schemas.microsoft.com/office/drawing/2014/main" id="{184A3ADC-0CF0-23A3-332A-DB2F2E5D0D6F}"/>
                </a:ext>
              </a:extLst>
            </p:cNvPr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800;p42">
              <a:extLst>
                <a:ext uri="{FF2B5EF4-FFF2-40B4-BE49-F238E27FC236}">
                  <a16:creationId xmlns:a16="http://schemas.microsoft.com/office/drawing/2014/main" id="{7A33B9C4-3F57-DDED-C08D-54BE9854CBB4}"/>
                </a:ext>
              </a:extLst>
            </p:cNvPr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801;p42">
              <a:extLst>
                <a:ext uri="{FF2B5EF4-FFF2-40B4-BE49-F238E27FC236}">
                  <a16:creationId xmlns:a16="http://schemas.microsoft.com/office/drawing/2014/main" id="{6BB33699-3E83-D764-205E-E7F64AD6C1FB}"/>
                </a:ext>
              </a:extLst>
            </p:cNvPr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802;p42">
              <a:extLst>
                <a:ext uri="{FF2B5EF4-FFF2-40B4-BE49-F238E27FC236}">
                  <a16:creationId xmlns:a16="http://schemas.microsoft.com/office/drawing/2014/main" id="{91806392-581F-4B35-AE2F-AF67BAC0AE7E}"/>
                </a:ext>
              </a:extLst>
            </p:cNvPr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803;p42">
              <a:extLst>
                <a:ext uri="{FF2B5EF4-FFF2-40B4-BE49-F238E27FC236}">
                  <a16:creationId xmlns:a16="http://schemas.microsoft.com/office/drawing/2014/main" id="{C78A32DB-EE9D-9B22-F937-1DF693DD38D8}"/>
                </a:ext>
              </a:extLst>
            </p:cNvPr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804;p42">
              <a:extLst>
                <a:ext uri="{FF2B5EF4-FFF2-40B4-BE49-F238E27FC236}">
                  <a16:creationId xmlns:a16="http://schemas.microsoft.com/office/drawing/2014/main" id="{6FB36AE9-F00D-1171-1702-648F8731EC03}"/>
                </a:ext>
              </a:extLst>
            </p:cNvPr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805;p42">
              <a:extLst>
                <a:ext uri="{FF2B5EF4-FFF2-40B4-BE49-F238E27FC236}">
                  <a16:creationId xmlns:a16="http://schemas.microsoft.com/office/drawing/2014/main" id="{F6F24580-9C95-B551-69AE-ADABE59EA524}"/>
                </a:ext>
              </a:extLst>
            </p:cNvPr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806;p42">
              <a:extLst>
                <a:ext uri="{FF2B5EF4-FFF2-40B4-BE49-F238E27FC236}">
                  <a16:creationId xmlns:a16="http://schemas.microsoft.com/office/drawing/2014/main" id="{7DC5E01F-1010-62C8-3893-EC2176B40F19}"/>
                </a:ext>
              </a:extLst>
            </p:cNvPr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807;p42">
              <a:extLst>
                <a:ext uri="{FF2B5EF4-FFF2-40B4-BE49-F238E27FC236}">
                  <a16:creationId xmlns:a16="http://schemas.microsoft.com/office/drawing/2014/main" id="{B35B3C43-53FC-C51A-2E76-1670198D0226}"/>
                </a:ext>
              </a:extLst>
            </p:cNvPr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808;p42">
              <a:extLst>
                <a:ext uri="{FF2B5EF4-FFF2-40B4-BE49-F238E27FC236}">
                  <a16:creationId xmlns:a16="http://schemas.microsoft.com/office/drawing/2014/main" id="{7E774997-B412-D059-4643-649120B93B03}"/>
                </a:ext>
              </a:extLst>
            </p:cNvPr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809;p42">
              <a:extLst>
                <a:ext uri="{FF2B5EF4-FFF2-40B4-BE49-F238E27FC236}">
                  <a16:creationId xmlns:a16="http://schemas.microsoft.com/office/drawing/2014/main" id="{ABD6951B-2ECD-A6B3-0A4A-6FB3674A456A}"/>
                </a:ext>
              </a:extLst>
            </p:cNvPr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810;p42">
              <a:extLst>
                <a:ext uri="{FF2B5EF4-FFF2-40B4-BE49-F238E27FC236}">
                  <a16:creationId xmlns:a16="http://schemas.microsoft.com/office/drawing/2014/main" id="{34B4C9BE-9462-9DCD-7981-E081A91A41F3}"/>
                </a:ext>
              </a:extLst>
            </p:cNvPr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811;p42">
              <a:extLst>
                <a:ext uri="{FF2B5EF4-FFF2-40B4-BE49-F238E27FC236}">
                  <a16:creationId xmlns:a16="http://schemas.microsoft.com/office/drawing/2014/main" id="{D0001D10-0E54-4058-1B84-6BE627EA68E1}"/>
                </a:ext>
              </a:extLst>
            </p:cNvPr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69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1245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Backend</a:t>
            </a: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19999" y="1289887"/>
            <a:ext cx="3637381" cy="906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Alle Endpunkte sind aktuell durch Autorisierung mittels JWT-Tokens geschützt. Dies genügt auch bereits für die Sicherheit.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90" name="Google Shape;2290;p34"/>
          <p:cNvSpPr txBox="1">
            <a:spLocks noGrp="1"/>
          </p:cNvSpPr>
          <p:nvPr>
            <p:ph type="subTitle" idx="2"/>
          </p:nvPr>
        </p:nvSpPr>
        <p:spPr>
          <a:xfrm>
            <a:off x="478662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2287;p34">
            <a:extLst>
              <a:ext uri="{FF2B5EF4-FFF2-40B4-BE49-F238E27FC236}">
                <a16:creationId xmlns:a16="http://schemas.microsoft.com/office/drawing/2014/main" id="{DA8C8CB9-FCBB-1BBD-9044-7C99569BEE00}"/>
              </a:ext>
            </a:extLst>
          </p:cNvPr>
          <p:cNvSpPr txBox="1">
            <a:spLocks/>
          </p:cNvSpPr>
          <p:nvPr/>
        </p:nvSpPr>
        <p:spPr>
          <a:xfrm>
            <a:off x="4786620" y="1289887"/>
            <a:ext cx="3637381" cy="90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Alle Endpunkte wurden verstärkt und werden mittels JWT-Tokens mithilfe dieses Codes geschützt:</a:t>
            </a:r>
          </a:p>
        </p:txBody>
      </p:sp>
      <p:pic>
        <p:nvPicPr>
          <p:cNvPr id="3" name="Grafik 2" descr="Ein Bild, das Text, Screenshot, Software, Betriebssystem enthält.&#10;&#10;Automatisch generierte Beschreibung">
            <a:extLst>
              <a:ext uri="{FF2B5EF4-FFF2-40B4-BE49-F238E27FC236}">
                <a16:creationId xmlns:a16="http://schemas.microsoft.com/office/drawing/2014/main" id="{0B8E29A5-AE83-811B-F7EE-F6ABC69D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24" y="2055522"/>
            <a:ext cx="2763747" cy="2963429"/>
          </a:xfrm>
          <a:prstGeom prst="rect">
            <a:avLst/>
          </a:prstGeom>
        </p:spPr>
      </p:pic>
      <p:grpSp>
        <p:nvGrpSpPr>
          <p:cNvPr id="5" name="Google Shape;974;p28">
            <a:extLst>
              <a:ext uri="{FF2B5EF4-FFF2-40B4-BE49-F238E27FC236}">
                <a16:creationId xmlns:a16="http://schemas.microsoft.com/office/drawing/2014/main" id="{49E0A507-1CD6-73F4-638D-BFE66619933D}"/>
              </a:ext>
            </a:extLst>
          </p:cNvPr>
          <p:cNvGrpSpPr/>
          <p:nvPr/>
        </p:nvGrpSpPr>
        <p:grpSpPr>
          <a:xfrm rot="9554874">
            <a:off x="-673445" y="4653348"/>
            <a:ext cx="1473953" cy="1253720"/>
            <a:chOff x="3375690" y="-34059"/>
            <a:chExt cx="1473902" cy="1253677"/>
          </a:xfrm>
        </p:grpSpPr>
        <p:sp>
          <p:nvSpPr>
            <p:cNvPr id="6" name="Google Shape;975;p28">
              <a:extLst>
                <a:ext uri="{FF2B5EF4-FFF2-40B4-BE49-F238E27FC236}">
                  <a16:creationId xmlns:a16="http://schemas.microsoft.com/office/drawing/2014/main" id="{60B63A9C-536F-A639-C807-FC7DE20CA84F}"/>
                </a:ext>
              </a:extLst>
            </p:cNvPr>
            <p:cNvSpPr/>
            <p:nvPr/>
          </p:nvSpPr>
          <p:spPr>
            <a:xfrm>
              <a:off x="3375690" y="-34059"/>
              <a:ext cx="1473902" cy="1253677"/>
            </a:xfrm>
            <a:custGeom>
              <a:avLst/>
              <a:gdLst/>
              <a:ahLst/>
              <a:cxnLst/>
              <a:rect l="l" t="t" r="r" b="b"/>
              <a:pathLst>
                <a:path w="2213" h="1881" extrusionOk="0">
                  <a:moveTo>
                    <a:pt x="2126" y="1261"/>
                  </a:moveTo>
                  <a:lnTo>
                    <a:pt x="2126" y="1261"/>
                  </a:lnTo>
                  <a:cubicBezTo>
                    <a:pt x="2174" y="1254"/>
                    <a:pt x="2198" y="1191"/>
                    <a:pt x="2177" y="1146"/>
                  </a:cubicBezTo>
                  <a:lnTo>
                    <a:pt x="2177" y="1146"/>
                  </a:lnTo>
                  <a:cubicBezTo>
                    <a:pt x="2157" y="1103"/>
                    <a:pt x="2105" y="1081"/>
                    <a:pt x="2056" y="1082"/>
                  </a:cubicBezTo>
                  <a:lnTo>
                    <a:pt x="2056" y="1082"/>
                  </a:lnTo>
                  <a:cubicBezTo>
                    <a:pt x="2008" y="1083"/>
                    <a:pt x="1963" y="1103"/>
                    <a:pt x="1918" y="1124"/>
                  </a:cubicBezTo>
                  <a:lnTo>
                    <a:pt x="1918" y="1124"/>
                  </a:lnTo>
                  <a:cubicBezTo>
                    <a:pt x="1932" y="1050"/>
                    <a:pt x="1842" y="979"/>
                    <a:pt x="1772" y="1010"/>
                  </a:cubicBezTo>
                  <a:lnTo>
                    <a:pt x="1772" y="1010"/>
                  </a:lnTo>
                  <a:cubicBezTo>
                    <a:pt x="1828" y="970"/>
                    <a:pt x="1855" y="895"/>
                    <a:pt x="1837" y="829"/>
                  </a:cubicBezTo>
                  <a:lnTo>
                    <a:pt x="1837" y="829"/>
                  </a:lnTo>
                  <a:cubicBezTo>
                    <a:pt x="1820" y="764"/>
                    <a:pt x="1759" y="711"/>
                    <a:pt x="1692" y="704"/>
                  </a:cubicBezTo>
                  <a:lnTo>
                    <a:pt x="1692" y="704"/>
                  </a:lnTo>
                  <a:cubicBezTo>
                    <a:pt x="1769" y="680"/>
                    <a:pt x="1793" y="562"/>
                    <a:pt x="1732" y="510"/>
                  </a:cubicBezTo>
                  <a:lnTo>
                    <a:pt x="1732" y="510"/>
                  </a:lnTo>
                  <a:cubicBezTo>
                    <a:pt x="1787" y="494"/>
                    <a:pt x="1818" y="421"/>
                    <a:pt x="1788" y="372"/>
                  </a:cubicBezTo>
                  <a:lnTo>
                    <a:pt x="1788" y="372"/>
                  </a:lnTo>
                  <a:cubicBezTo>
                    <a:pt x="1758" y="323"/>
                    <a:pt x="1679" y="314"/>
                    <a:pt x="1641" y="356"/>
                  </a:cubicBezTo>
                  <a:lnTo>
                    <a:pt x="1641" y="356"/>
                  </a:lnTo>
                  <a:cubicBezTo>
                    <a:pt x="1615" y="280"/>
                    <a:pt x="1495" y="260"/>
                    <a:pt x="1446" y="325"/>
                  </a:cubicBezTo>
                  <a:lnTo>
                    <a:pt x="1446" y="325"/>
                  </a:lnTo>
                  <a:cubicBezTo>
                    <a:pt x="1420" y="359"/>
                    <a:pt x="1416" y="406"/>
                    <a:pt x="1387" y="438"/>
                  </a:cubicBezTo>
                  <a:lnTo>
                    <a:pt x="1387" y="438"/>
                  </a:lnTo>
                  <a:cubicBezTo>
                    <a:pt x="1359" y="471"/>
                    <a:pt x="1287" y="459"/>
                    <a:pt x="1295" y="417"/>
                  </a:cubicBezTo>
                  <a:lnTo>
                    <a:pt x="1295" y="417"/>
                  </a:lnTo>
                  <a:cubicBezTo>
                    <a:pt x="1361" y="381"/>
                    <a:pt x="1387" y="287"/>
                    <a:pt x="1351" y="221"/>
                  </a:cubicBezTo>
                  <a:lnTo>
                    <a:pt x="1351" y="221"/>
                  </a:lnTo>
                  <a:cubicBezTo>
                    <a:pt x="1314" y="156"/>
                    <a:pt x="1221" y="130"/>
                    <a:pt x="1155" y="167"/>
                  </a:cubicBezTo>
                  <a:lnTo>
                    <a:pt x="1155" y="167"/>
                  </a:lnTo>
                  <a:cubicBezTo>
                    <a:pt x="1157" y="80"/>
                    <a:pt x="1075" y="0"/>
                    <a:pt x="987" y="5"/>
                  </a:cubicBezTo>
                  <a:lnTo>
                    <a:pt x="987" y="5"/>
                  </a:lnTo>
                  <a:cubicBezTo>
                    <a:pt x="901" y="10"/>
                    <a:pt x="828" y="100"/>
                    <a:pt x="841" y="186"/>
                  </a:cubicBezTo>
                  <a:lnTo>
                    <a:pt x="841" y="186"/>
                  </a:lnTo>
                  <a:cubicBezTo>
                    <a:pt x="774" y="114"/>
                    <a:pt x="639" y="123"/>
                    <a:pt x="582" y="204"/>
                  </a:cubicBezTo>
                  <a:lnTo>
                    <a:pt x="582" y="204"/>
                  </a:lnTo>
                  <a:cubicBezTo>
                    <a:pt x="525" y="285"/>
                    <a:pt x="560" y="414"/>
                    <a:pt x="650" y="454"/>
                  </a:cubicBezTo>
                  <a:lnTo>
                    <a:pt x="650" y="454"/>
                  </a:lnTo>
                  <a:cubicBezTo>
                    <a:pt x="612" y="449"/>
                    <a:pt x="569" y="460"/>
                    <a:pt x="538" y="486"/>
                  </a:cubicBezTo>
                  <a:lnTo>
                    <a:pt x="538" y="486"/>
                  </a:lnTo>
                  <a:cubicBezTo>
                    <a:pt x="536" y="506"/>
                    <a:pt x="533" y="526"/>
                    <a:pt x="531" y="545"/>
                  </a:cubicBezTo>
                  <a:lnTo>
                    <a:pt x="531" y="545"/>
                  </a:lnTo>
                  <a:cubicBezTo>
                    <a:pt x="509" y="415"/>
                    <a:pt x="359" y="322"/>
                    <a:pt x="234" y="360"/>
                  </a:cubicBezTo>
                  <a:lnTo>
                    <a:pt x="234" y="360"/>
                  </a:lnTo>
                  <a:cubicBezTo>
                    <a:pt x="108" y="396"/>
                    <a:pt x="35" y="551"/>
                    <a:pt x="83" y="672"/>
                  </a:cubicBezTo>
                  <a:lnTo>
                    <a:pt x="83" y="672"/>
                  </a:lnTo>
                  <a:cubicBezTo>
                    <a:pt x="73" y="682"/>
                    <a:pt x="63" y="695"/>
                    <a:pt x="57" y="709"/>
                  </a:cubicBezTo>
                  <a:lnTo>
                    <a:pt x="57" y="709"/>
                  </a:lnTo>
                  <a:cubicBezTo>
                    <a:pt x="0" y="824"/>
                    <a:pt x="91" y="984"/>
                    <a:pt x="221" y="995"/>
                  </a:cubicBezTo>
                  <a:lnTo>
                    <a:pt x="221" y="995"/>
                  </a:lnTo>
                  <a:cubicBezTo>
                    <a:pt x="162" y="998"/>
                    <a:pt x="122" y="1061"/>
                    <a:pt x="128" y="1119"/>
                  </a:cubicBezTo>
                  <a:lnTo>
                    <a:pt x="128" y="1119"/>
                  </a:lnTo>
                  <a:cubicBezTo>
                    <a:pt x="135" y="1175"/>
                    <a:pt x="182" y="1221"/>
                    <a:pt x="236" y="1242"/>
                  </a:cubicBezTo>
                  <a:lnTo>
                    <a:pt x="236" y="1242"/>
                  </a:lnTo>
                  <a:cubicBezTo>
                    <a:pt x="289" y="1263"/>
                    <a:pt x="349" y="1262"/>
                    <a:pt x="405" y="1255"/>
                  </a:cubicBezTo>
                  <a:lnTo>
                    <a:pt x="405" y="1255"/>
                  </a:lnTo>
                  <a:cubicBezTo>
                    <a:pt x="388" y="1259"/>
                    <a:pt x="371" y="1262"/>
                    <a:pt x="354" y="1266"/>
                  </a:cubicBezTo>
                  <a:lnTo>
                    <a:pt x="354" y="1266"/>
                  </a:lnTo>
                  <a:cubicBezTo>
                    <a:pt x="372" y="1298"/>
                    <a:pt x="392" y="1329"/>
                    <a:pt x="411" y="1360"/>
                  </a:cubicBezTo>
                  <a:lnTo>
                    <a:pt x="411" y="1360"/>
                  </a:lnTo>
                  <a:cubicBezTo>
                    <a:pt x="324" y="1400"/>
                    <a:pt x="278" y="1504"/>
                    <a:pt x="297" y="1596"/>
                  </a:cubicBezTo>
                  <a:lnTo>
                    <a:pt x="297" y="1596"/>
                  </a:lnTo>
                  <a:cubicBezTo>
                    <a:pt x="317" y="1690"/>
                    <a:pt x="399" y="1763"/>
                    <a:pt x="493" y="1783"/>
                  </a:cubicBezTo>
                  <a:lnTo>
                    <a:pt x="493" y="1783"/>
                  </a:lnTo>
                  <a:cubicBezTo>
                    <a:pt x="585" y="1803"/>
                    <a:pt x="685" y="1771"/>
                    <a:pt x="756" y="1707"/>
                  </a:cubicBezTo>
                  <a:lnTo>
                    <a:pt x="756" y="1707"/>
                  </a:lnTo>
                  <a:cubicBezTo>
                    <a:pt x="731" y="1756"/>
                    <a:pt x="751" y="1824"/>
                    <a:pt x="798" y="1852"/>
                  </a:cubicBezTo>
                  <a:lnTo>
                    <a:pt x="798" y="1852"/>
                  </a:lnTo>
                  <a:cubicBezTo>
                    <a:pt x="846" y="1880"/>
                    <a:pt x="915" y="1864"/>
                    <a:pt x="945" y="1817"/>
                  </a:cubicBezTo>
                  <a:lnTo>
                    <a:pt x="945" y="1817"/>
                  </a:lnTo>
                  <a:cubicBezTo>
                    <a:pt x="963" y="1790"/>
                    <a:pt x="968" y="1756"/>
                    <a:pt x="992" y="1734"/>
                  </a:cubicBezTo>
                  <a:lnTo>
                    <a:pt x="992" y="1734"/>
                  </a:lnTo>
                  <a:cubicBezTo>
                    <a:pt x="1043" y="1689"/>
                    <a:pt x="1120" y="1738"/>
                    <a:pt x="1188" y="1753"/>
                  </a:cubicBezTo>
                  <a:lnTo>
                    <a:pt x="1188" y="1753"/>
                  </a:lnTo>
                  <a:cubicBezTo>
                    <a:pt x="1253" y="1767"/>
                    <a:pt x="1325" y="1740"/>
                    <a:pt x="1368" y="1687"/>
                  </a:cubicBezTo>
                  <a:lnTo>
                    <a:pt x="1368" y="1687"/>
                  </a:lnTo>
                  <a:cubicBezTo>
                    <a:pt x="1411" y="1636"/>
                    <a:pt x="1420" y="1559"/>
                    <a:pt x="1392" y="1497"/>
                  </a:cubicBezTo>
                  <a:lnTo>
                    <a:pt x="1392" y="1497"/>
                  </a:lnTo>
                  <a:cubicBezTo>
                    <a:pt x="1409" y="1544"/>
                    <a:pt x="1464" y="1572"/>
                    <a:pt x="1512" y="1561"/>
                  </a:cubicBezTo>
                  <a:lnTo>
                    <a:pt x="1512" y="1561"/>
                  </a:lnTo>
                  <a:cubicBezTo>
                    <a:pt x="1503" y="1628"/>
                    <a:pt x="1574" y="1692"/>
                    <a:pt x="1641" y="1676"/>
                  </a:cubicBezTo>
                  <a:lnTo>
                    <a:pt x="1641" y="1676"/>
                  </a:lnTo>
                  <a:cubicBezTo>
                    <a:pt x="1631" y="1777"/>
                    <a:pt x="1728" y="1874"/>
                    <a:pt x="1828" y="1866"/>
                  </a:cubicBezTo>
                  <a:lnTo>
                    <a:pt x="1828" y="1866"/>
                  </a:lnTo>
                  <a:cubicBezTo>
                    <a:pt x="1930" y="1858"/>
                    <a:pt x="2009" y="1747"/>
                    <a:pt x="1986" y="1649"/>
                  </a:cubicBezTo>
                  <a:lnTo>
                    <a:pt x="1986" y="1649"/>
                  </a:lnTo>
                  <a:cubicBezTo>
                    <a:pt x="2072" y="1643"/>
                    <a:pt x="2153" y="1582"/>
                    <a:pt x="2182" y="1500"/>
                  </a:cubicBezTo>
                  <a:lnTo>
                    <a:pt x="2182" y="1500"/>
                  </a:lnTo>
                  <a:cubicBezTo>
                    <a:pt x="2212" y="1418"/>
                    <a:pt x="2189" y="1320"/>
                    <a:pt x="2126" y="12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76;p28">
              <a:extLst>
                <a:ext uri="{FF2B5EF4-FFF2-40B4-BE49-F238E27FC236}">
                  <a16:creationId xmlns:a16="http://schemas.microsoft.com/office/drawing/2014/main" id="{A02AE73D-8A80-F086-62BE-C754C70396AD}"/>
                </a:ext>
              </a:extLst>
            </p:cNvPr>
            <p:cNvSpPr/>
            <p:nvPr/>
          </p:nvSpPr>
          <p:spPr>
            <a:xfrm>
              <a:off x="4006944" y="600120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1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77;p28">
              <a:extLst>
                <a:ext uri="{FF2B5EF4-FFF2-40B4-BE49-F238E27FC236}">
                  <a16:creationId xmlns:a16="http://schemas.microsoft.com/office/drawing/2014/main" id="{BA6E37D3-8054-FEB9-FD6E-0B384BB5FC1C}"/>
                </a:ext>
              </a:extLst>
            </p:cNvPr>
            <p:cNvSpPr/>
            <p:nvPr/>
          </p:nvSpPr>
          <p:spPr>
            <a:xfrm>
              <a:off x="3992263" y="826192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78;p28">
              <a:extLst>
                <a:ext uri="{FF2B5EF4-FFF2-40B4-BE49-F238E27FC236}">
                  <a16:creationId xmlns:a16="http://schemas.microsoft.com/office/drawing/2014/main" id="{7EE0210B-D8A3-9DD7-700F-6B274BD2AF05}"/>
                </a:ext>
              </a:extLst>
            </p:cNvPr>
            <p:cNvSpPr/>
            <p:nvPr/>
          </p:nvSpPr>
          <p:spPr>
            <a:xfrm>
              <a:off x="4074472" y="758665"/>
              <a:ext cx="55784" cy="55783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2"/>
                    <a:pt x="42" y="82"/>
                  </a:cubicBezTo>
                  <a:lnTo>
                    <a:pt x="42" y="82"/>
                  </a:lnTo>
                  <a:cubicBezTo>
                    <a:pt x="19" y="82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8"/>
                    <a:pt x="19" y="0"/>
                    <a:pt x="42" y="0"/>
                  </a:cubicBezTo>
                  <a:lnTo>
                    <a:pt x="42" y="0"/>
                  </a:lnTo>
                  <a:cubicBezTo>
                    <a:pt x="64" y="0"/>
                    <a:pt x="83" y="18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79;p28">
              <a:extLst>
                <a:ext uri="{FF2B5EF4-FFF2-40B4-BE49-F238E27FC236}">
                  <a16:creationId xmlns:a16="http://schemas.microsoft.com/office/drawing/2014/main" id="{44C8EEF6-ED7E-FFBA-C0F2-59608C75BFE2}"/>
                </a:ext>
              </a:extLst>
            </p:cNvPr>
            <p:cNvSpPr/>
            <p:nvPr/>
          </p:nvSpPr>
          <p:spPr>
            <a:xfrm>
              <a:off x="4074472" y="8408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6" y="52"/>
                  </a:cubicBez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80;p28">
              <a:extLst>
                <a:ext uri="{FF2B5EF4-FFF2-40B4-BE49-F238E27FC236}">
                  <a16:creationId xmlns:a16="http://schemas.microsoft.com/office/drawing/2014/main" id="{B5076FF9-9C22-4569-3D3D-9FBBBAA5D85B}"/>
                </a:ext>
              </a:extLst>
            </p:cNvPr>
            <p:cNvSpPr/>
            <p:nvPr/>
          </p:nvSpPr>
          <p:spPr>
            <a:xfrm>
              <a:off x="4153747" y="805641"/>
              <a:ext cx="93954" cy="93953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1" y="70"/>
                  </a:moveTo>
                  <a:lnTo>
                    <a:pt x="141" y="70"/>
                  </a:lnTo>
                  <a:cubicBezTo>
                    <a:pt x="141" y="110"/>
                    <a:pt x="109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10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9" y="0"/>
                    <a:pt x="141" y="31"/>
                    <a:pt x="141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81;p28">
              <a:extLst>
                <a:ext uri="{FF2B5EF4-FFF2-40B4-BE49-F238E27FC236}">
                  <a16:creationId xmlns:a16="http://schemas.microsoft.com/office/drawing/2014/main" id="{3EA7A4B3-DA51-9D57-F93F-AF1812F1158C}"/>
                </a:ext>
              </a:extLst>
            </p:cNvPr>
            <p:cNvSpPr/>
            <p:nvPr/>
          </p:nvSpPr>
          <p:spPr>
            <a:xfrm>
              <a:off x="4092089" y="89959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4"/>
                    <a:pt x="37" y="74"/>
                  </a:cubicBez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82;p28">
              <a:extLst>
                <a:ext uri="{FF2B5EF4-FFF2-40B4-BE49-F238E27FC236}">
                  <a16:creationId xmlns:a16="http://schemas.microsoft.com/office/drawing/2014/main" id="{16E414E0-F3DC-EE08-7A31-1D87C1E0FFD8}"/>
                </a:ext>
              </a:extLst>
            </p:cNvPr>
            <p:cNvSpPr/>
            <p:nvPr/>
          </p:nvSpPr>
          <p:spPr>
            <a:xfrm>
              <a:off x="3942351" y="931889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4" y="47"/>
                  </a:cubicBezTo>
                  <a:lnTo>
                    <a:pt x="24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7" y="11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83;p28">
              <a:extLst>
                <a:ext uri="{FF2B5EF4-FFF2-40B4-BE49-F238E27FC236}">
                  <a16:creationId xmlns:a16="http://schemas.microsoft.com/office/drawing/2014/main" id="{67DA408A-E0F3-3E0C-9B79-B233DB3992F6}"/>
                </a:ext>
              </a:extLst>
            </p:cNvPr>
            <p:cNvSpPr/>
            <p:nvPr/>
          </p:nvSpPr>
          <p:spPr>
            <a:xfrm>
              <a:off x="3892437" y="837936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0"/>
                  </a:moveTo>
                  <a:lnTo>
                    <a:pt x="62" y="30"/>
                  </a:lnTo>
                  <a:cubicBezTo>
                    <a:pt x="62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0"/>
                  </a:cubicBez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84;p28">
              <a:extLst>
                <a:ext uri="{FF2B5EF4-FFF2-40B4-BE49-F238E27FC236}">
                  <a16:creationId xmlns:a16="http://schemas.microsoft.com/office/drawing/2014/main" id="{077679B6-F917-90CE-D79A-04470E25DCD8}"/>
                </a:ext>
              </a:extLst>
            </p:cNvPr>
            <p:cNvSpPr/>
            <p:nvPr/>
          </p:nvSpPr>
          <p:spPr>
            <a:xfrm>
              <a:off x="3986391" y="68526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9"/>
                  </a:moveTo>
                  <a:lnTo>
                    <a:pt x="76" y="39"/>
                  </a:lnTo>
                  <a:cubicBezTo>
                    <a:pt x="76" y="60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60"/>
                    <a:pt x="0" y="39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8"/>
                    <a:pt x="76" y="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85;p28">
              <a:extLst>
                <a:ext uri="{FF2B5EF4-FFF2-40B4-BE49-F238E27FC236}">
                  <a16:creationId xmlns:a16="http://schemas.microsoft.com/office/drawing/2014/main" id="{8D570D8C-7829-F950-6321-0D4583BF6580}"/>
                </a:ext>
              </a:extLst>
            </p:cNvPr>
            <p:cNvSpPr/>
            <p:nvPr/>
          </p:nvSpPr>
          <p:spPr>
            <a:xfrm>
              <a:off x="3854269" y="905466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4"/>
                  </a:moveTo>
                  <a:lnTo>
                    <a:pt x="50" y="24"/>
                  </a:lnTo>
                  <a:cubicBezTo>
                    <a:pt x="50" y="39"/>
                    <a:pt x="38" y="50"/>
                    <a:pt x="24" y="50"/>
                  </a:cubicBezTo>
                  <a:lnTo>
                    <a:pt x="24" y="50"/>
                  </a:lnTo>
                  <a:cubicBezTo>
                    <a:pt x="11" y="5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8" y="0"/>
                    <a:pt x="50" y="11"/>
                    <a:pt x="50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86;p28">
              <a:extLst>
                <a:ext uri="{FF2B5EF4-FFF2-40B4-BE49-F238E27FC236}">
                  <a16:creationId xmlns:a16="http://schemas.microsoft.com/office/drawing/2014/main" id="{2CF502F5-4B4C-83AA-885B-623B53C7E90B}"/>
                </a:ext>
              </a:extLst>
            </p:cNvPr>
            <p:cNvSpPr/>
            <p:nvPr/>
          </p:nvSpPr>
          <p:spPr>
            <a:xfrm>
              <a:off x="4197787" y="729305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7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1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87;p28">
              <a:extLst>
                <a:ext uri="{FF2B5EF4-FFF2-40B4-BE49-F238E27FC236}">
                  <a16:creationId xmlns:a16="http://schemas.microsoft.com/office/drawing/2014/main" id="{86308340-0739-57BA-A452-06806B074380}"/>
                </a:ext>
              </a:extLst>
            </p:cNvPr>
            <p:cNvSpPr/>
            <p:nvPr/>
          </p:nvSpPr>
          <p:spPr>
            <a:xfrm>
              <a:off x="3874820" y="758665"/>
              <a:ext cx="79273" cy="79271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59"/>
                  </a:moveTo>
                  <a:lnTo>
                    <a:pt x="119" y="59"/>
                  </a:lnTo>
                  <a:cubicBezTo>
                    <a:pt x="119" y="92"/>
                    <a:pt x="93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59"/>
                  </a:cubicBezTo>
                  <a:lnTo>
                    <a:pt x="0" y="59"/>
                  </a:lnTo>
                  <a:cubicBezTo>
                    <a:pt x="0" y="26"/>
                    <a:pt x="27" y="0"/>
                    <a:pt x="59" y="0"/>
                  </a:cubicBezTo>
                  <a:lnTo>
                    <a:pt x="59" y="0"/>
                  </a:lnTo>
                  <a:cubicBezTo>
                    <a:pt x="93" y="0"/>
                    <a:pt x="119" y="26"/>
                    <a:pt x="119" y="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88;p28">
              <a:extLst>
                <a:ext uri="{FF2B5EF4-FFF2-40B4-BE49-F238E27FC236}">
                  <a16:creationId xmlns:a16="http://schemas.microsoft.com/office/drawing/2014/main" id="{7E0FE472-8E2F-B430-9D8E-B87B8CEE5810}"/>
                </a:ext>
              </a:extLst>
            </p:cNvPr>
            <p:cNvSpPr/>
            <p:nvPr/>
          </p:nvSpPr>
          <p:spPr>
            <a:xfrm>
              <a:off x="4197787" y="934826"/>
              <a:ext cx="20551" cy="20551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15"/>
                  </a:moveTo>
                  <a:lnTo>
                    <a:pt x="29" y="15"/>
                  </a:lnTo>
                  <a:cubicBezTo>
                    <a:pt x="29" y="23"/>
                    <a:pt x="22" y="30"/>
                    <a:pt x="13" y="30"/>
                  </a:cubicBezTo>
                  <a:lnTo>
                    <a:pt x="13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6"/>
                    <a:pt x="6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9" y="6"/>
                    <a:pt x="29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89;p28">
              <a:extLst>
                <a:ext uri="{FF2B5EF4-FFF2-40B4-BE49-F238E27FC236}">
                  <a16:creationId xmlns:a16="http://schemas.microsoft.com/office/drawing/2014/main" id="{6147D08A-4DC7-F077-7DEC-83355EFCB68E}"/>
                </a:ext>
              </a:extLst>
            </p:cNvPr>
            <p:cNvSpPr/>
            <p:nvPr/>
          </p:nvSpPr>
          <p:spPr>
            <a:xfrm>
              <a:off x="3927669" y="987674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48" y="23"/>
                  </a:moveTo>
                  <a:lnTo>
                    <a:pt x="48" y="23"/>
                  </a:lnTo>
                  <a:cubicBezTo>
                    <a:pt x="48" y="36"/>
                    <a:pt x="38" y="47"/>
                    <a:pt x="25" y="47"/>
                  </a:cubicBezTo>
                  <a:lnTo>
                    <a:pt x="25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8" y="10"/>
                    <a:pt x="48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90;p28">
              <a:extLst>
                <a:ext uri="{FF2B5EF4-FFF2-40B4-BE49-F238E27FC236}">
                  <a16:creationId xmlns:a16="http://schemas.microsoft.com/office/drawing/2014/main" id="{EB196D4B-4A7C-F5D5-1175-C88C524BDA35}"/>
                </a:ext>
              </a:extLst>
            </p:cNvPr>
            <p:cNvSpPr/>
            <p:nvPr/>
          </p:nvSpPr>
          <p:spPr>
            <a:xfrm>
              <a:off x="4282934" y="796832"/>
              <a:ext cx="26424" cy="26423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39" y="20"/>
                  </a:moveTo>
                  <a:lnTo>
                    <a:pt x="39" y="20"/>
                  </a:lnTo>
                  <a:cubicBezTo>
                    <a:pt x="39" y="31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1"/>
                    <a:pt x="0" y="20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9"/>
                    <a:pt x="39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91;p28">
              <a:extLst>
                <a:ext uri="{FF2B5EF4-FFF2-40B4-BE49-F238E27FC236}">
                  <a16:creationId xmlns:a16="http://schemas.microsoft.com/office/drawing/2014/main" id="{60F3C4AC-9FA2-3918-2855-ACFEFF5F6768}"/>
                </a:ext>
              </a:extLst>
            </p:cNvPr>
            <p:cNvSpPr/>
            <p:nvPr/>
          </p:nvSpPr>
          <p:spPr>
            <a:xfrm>
              <a:off x="4074472" y="600120"/>
              <a:ext cx="44040" cy="44039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1" y="65"/>
                    <a:pt x="33" y="65"/>
                  </a:cubicBezTo>
                  <a:lnTo>
                    <a:pt x="33" y="65"/>
                  </a:lnTo>
                  <a:cubicBezTo>
                    <a:pt x="15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4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92;p28">
              <a:extLst>
                <a:ext uri="{FF2B5EF4-FFF2-40B4-BE49-F238E27FC236}">
                  <a16:creationId xmlns:a16="http://schemas.microsoft.com/office/drawing/2014/main" id="{562983F2-6D1C-6A67-51D3-B641659F4A68}"/>
                </a:ext>
              </a:extLst>
            </p:cNvPr>
            <p:cNvSpPr/>
            <p:nvPr/>
          </p:nvSpPr>
          <p:spPr>
            <a:xfrm>
              <a:off x="3898309" y="608927"/>
              <a:ext cx="61656" cy="61655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1" y="46"/>
                  </a:moveTo>
                  <a:lnTo>
                    <a:pt x="91" y="46"/>
                  </a:lnTo>
                  <a:cubicBezTo>
                    <a:pt x="91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1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1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1" y="21"/>
                    <a:pt x="91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93;p28">
              <a:extLst>
                <a:ext uri="{FF2B5EF4-FFF2-40B4-BE49-F238E27FC236}">
                  <a16:creationId xmlns:a16="http://schemas.microsoft.com/office/drawing/2014/main" id="{830614A7-19F9-23DA-ECA3-60AD3DE6C035}"/>
                </a:ext>
              </a:extLst>
            </p:cNvPr>
            <p:cNvSpPr/>
            <p:nvPr/>
          </p:nvSpPr>
          <p:spPr>
            <a:xfrm>
              <a:off x="3836652" y="694073"/>
              <a:ext cx="38168" cy="38167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8"/>
                  </a:moveTo>
                  <a:lnTo>
                    <a:pt x="57" y="28"/>
                  </a:lnTo>
                  <a:cubicBezTo>
                    <a:pt x="57" y="45"/>
                    <a:pt x="44" y="57"/>
                    <a:pt x="29" y="57"/>
                  </a:cubicBezTo>
                  <a:lnTo>
                    <a:pt x="29" y="57"/>
                  </a:lnTo>
                  <a:cubicBezTo>
                    <a:pt x="13" y="57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4" y="0"/>
                    <a:pt x="57" y="13"/>
                    <a:pt x="57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94;p28">
              <a:extLst>
                <a:ext uri="{FF2B5EF4-FFF2-40B4-BE49-F238E27FC236}">
                  <a16:creationId xmlns:a16="http://schemas.microsoft.com/office/drawing/2014/main" id="{F51B0042-63F9-0AC1-91DE-CDA21A1F425F}"/>
                </a:ext>
              </a:extLst>
            </p:cNvPr>
            <p:cNvSpPr/>
            <p:nvPr/>
          </p:nvSpPr>
          <p:spPr>
            <a:xfrm>
              <a:off x="4062728" y="6940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3" y="27"/>
                  </a:moveTo>
                  <a:lnTo>
                    <a:pt x="53" y="27"/>
                  </a:lnTo>
                  <a:cubicBezTo>
                    <a:pt x="53" y="42"/>
                    <a:pt x="41" y="54"/>
                    <a:pt x="26" y="54"/>
                  </a:cubicBezTo>
                  <a:lnTo>
                    <a:pt x="26" y="54"/>
                  </a:lnTo>
                  <a:cubicBezTo>
                    <a:pt x="11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1" y="0"/>
                    <a:pt x="26" y="0"/>
                  </a:cubicBez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95;p28">
              <a:extLst>
                <a:ext uri="{FF2B5EF4-FFF2-40B4-BE49-F238E27FC236}">
                  <a16:creationId xmlns:a16="http://schemas.microsoft.com/office/drawing/2014/main" id="{202E475D-1EAF-3356-098A-DDC5360F0161}"/>
                </a:ext>
              </a:extLst>
            </p:cNvPr>
            <p:cNvSpPr/>
            <p:nvPr/>
          </p:nvSpPr>
          <p:spPr>
            <a:xfrm>
              <a:off x="3986391" y="902529"/>
              <a:ext cx="76337" cy="73399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112" y="56"/>
                  </a:moveTo>
                  <a:lnTo>
                    <a:pt x="112" y="56"/>
                  </a:lnTo>
                  <a:cubicBezTo>
                    <a:pt x="112" y="87"/>
                    <a:pt x="86" y="111"/>
                    <a:pt x="56" y="111"/>
                  </a:cubicBezTo>
                  <a:lnTo>
                    <a:pt x="56" y="111"/>
                  </a:lnTo>
                  <a:cubicBezTo>
                    <a:pt x="24" y="111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4" y="0"/>
                    <a:pt x="56" y="0"/>
                  </a:cubicBezTo>
                  <a:lnTo>
                    <a:pt x="56" y="0"/>
                  </a:lnTo>
                  <a:cubicBezTo>
                    <a:pt x="86" y="0"/>
                    <a:pt x="112" y="25"/>
                    <a:pt x="112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996;p28">
              <a:extLst>
                <a:ext uri="{FF2B5EF4-FFF2-40B4-BE49-F238E27FC236}">
                  <a16:creationId xmlns:a16="http://schemas.microsoft.com/office/drawing/2014/main" id="{6038C5BD-5212-F517-EBD8-6ACB8B1E26B6}"/>
                </a:ext>
              </a:extLst>
            </p:cNvPr>
            <p:cNvSpPr/>
            <p:nvPr/>
          </p:nvSpPr>
          <p:spPr>
            <a:xfrm>
              <a:off x="4259445" y="732240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997;p28">
              <a:extLst>
                <a:ext uri="{FF2B5EF4-FFF2-40B4-BE49-F238E27FC236}">
                  <a16:creationId xmlns:a16="http://schemas.microsoft.com/office/drawing/2014/main" id="{2392D13A-BFE9-078D-8FDE-F831DAAE475E}"/>
                </a:ext>
              </a:extLst>
            </p:cNvPr>
            <p:cNvSpPr/>
            <p:nvPr/>
          </p:nvSpPr>
          <p:spPr>
            <a:xfrm>
              <a:off x="3907118" y="914273"/>
              <a:ext cx="29361" cy="29360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3" y="44"/>
                    <a:pt x="22" y="44"/>
                  </a:cubicBezTo>
                  <a:lnTo>
                    <a:pt x="22" y="44"/>
                  </a:lnTo>
                  <a:cubicBezTo>
                    <a:pt x="9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0"/>
                    <a:pt x="9" y="0"/>
                    <a:pt x="22" y="0"/>
                  </a:cubicBezTo>
                  <a:lnTo>
                    <a:pt x="22" y="0"/>
                  </a:lnTo>
                  <a:cubicBezTo>
                    <a:pt x="33" y="0"/>
                    <a:pt x="44" y="10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98;p28">
              <a:extLst>
                <a:ext uri="{FF2B5EF4-FFF2-40B4-BE49-F238E27FC236}">
                  <a16:creationId xmlns:a16="http://schemas.microsoft.com/office/drawing/2014/main" id="{35447CB8-33F3-27B6-F4F4-C4931FEF1DFF}"/>
                </a:ext>
              </a:extLst>
            </p:cNvPr>
            <p:cNvSpPr/>
            <p:nvPr/>
          </p:nvSpPr>
          <p:spPr>
            <a:xfrm>
              <a:off x="4127322" y="641224"/>
              <a:ext cx="64593" cy="61656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5" y="47"/>
                  </a:moveTo>
                  <a:lnTo>
                    <a:pt x="95" y="47"/>
                  </a:lnTo>
                  <a:cubicBezTo>
                    <a:pt x="95" y="73"/>
                    <a:pt x="74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4" y="0"/>
                    <a:pt x="95" y="21"/>
                    <a:pt x="95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53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1245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Datenbank</a:t>
            </a: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19999" y="1289887"/>
            <a:ext cx="3637381" cy="1706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Datenbank ist auf der Cloud Plattform von MongoDB, MongoDB Atlas gehostet. </a:t>
            </a:r>
            <a:b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Verbindung zwischen Backend und Datenbank erfolgt durch eine Speicherung des Verbindungsschlüssels als Umgebungsvariable, welche eine sichere Verbindung und Speicherung erlaubt.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90" name="Google Shape;2290;p34"/>
          <p:cNvSpPr txBox="1">
            <a:spLocks noGrp="1"/>
          </p:cNvSpPr>
          <p:nvPr>
            <p:ph type="subTitle" idx="2"/>
          </p:nvPr>
        </p:nvSpPr>
        <p:spPr>
          <a:xfrm>
            <a:off x="478662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Grafik 1" descr="Ein Bild, das Text, Screenshot, Software, Computer enthält.&#10;&#10;Automatisch generierte Beschreibung">
            <a:extLst>
              <a:ext uri="{FF2B5EF4-FFF2-40B4-BE49-F238E27FC236}">
                <a16:creationId xmlns:a16="http://schemas.microsoft.com/office/drawing/2014/main" id="{AEDD739E-DEC9-1B6D-DDE0-821110B7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62" y="1362450"/>
            <a:ext cx="3688836" cy="358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5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1245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Webapplikation</a:t>
            </a: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19999" y="1289886"/>
            <a:ext cx="3637381" cy="1224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Webapplikation ist durch Authentifizierung und Autorisierung mittels einem Session JWT-Tokens geschützt. Bedeutet, Nutzer können bestimmte Seiten nicht sehen oder Funktionen ausführen, wenn sie nicht authentifiziert oder autorisiert sind.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90" name="Google Shape;2290;p34"/>
          <p:cNvSpPr txBox="1">
            <a:spLocks noGrp="1"/>
          </p:cNvSpPr>
          <p:nvPr>
            <p:ph type="subTitle" idx="2"/>
          </p:nvPr>
        </p:nvSpPr>
        <p:spPr>
          <a:xfrm>
            <a:off x="478662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2287;p34">
            <a:extLst>
              <a:ext uri="{FF2B5EF4-FFF2-40B4-BE49-F238E27FC236}">
                <a16:creationId xmlns:a16="http://schemas.microsoft.com/office/drawing/2014/main" id="{DA8C8CB9-FCBB-1BBD-9044-7C99569BEE00}"/>
              </a:ext>
            </a:extLst>
          </p:cNvPr>
          <p:cNvSpPr txBox="1">
            <a:spLocks/>
          </p:cNvSpPr>
          <p:nvPr/>
        </p:nvSpPr>
        <p:spPr>
          <a:xfrm>
            <a:off x="4786620" y="1289887"/>
            <a:ext cx="3637381" cy="90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Mittels einem Session JWT-Token sind bestimmte Seiten und Funktionen geschützt. Dies Funktioniert mithilfe von diesem Code:</a:t>
            </a:r>
          </a:p>
        </p:txBody>
      </p:sp>
      <p:pic>
        <p:nvPicPr>
          <p:cNvPr id="2" name="Grafik 1" descr="Ein Bild, das Text, Screenshot, Schrift, Multimedia enthält.&#10;&#10;Automatisch generierte Beschreibung">
            <a:extLst>
              <a:ext uri="{FF2B5EF4-FFF2-40B4-BE49-F238E27FC236}">
                <a16:creationId xmlns:a16="http://schemas.microsoft.com/office/drawing/2014/main" id="{60CCD544-4F95-DADF-3CE0-F7EA70165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62" y="2064947"/>
            <a:ext cx="3971079" cy="1764721"/>
          </a:xfrm>
          <a:prstGeom prst="rect">
            <a:avLst/>
          </a:prstGeom>
        </p:spPr>
      </p:pic>
      <p:grpSp>
        <p:nvGrpSpPr>
          <p:cNvPr id="5" name="Google Shape;3455;p39">
            <a:extLst>
              <a:ext uri="{FF2B5EF4-FFF2-40B4-BE49-F238E27FC236}">
                <a16:creationId xmlns:a16="http://schemas.microsoft.com/office/drawing/2014/main" id="{398EEF1C-A297-C671-003F-D1952C356AF1}"/>
              </a:ext>
            </a:extLst>
          </p:cNvPr>
          <p:cNvGrpSpPr/>
          <p:nvPr/>
        </p:nvGrpSpPr>
        <p:grpSpPr>
          <a:xfrm>
            <a:off x="8303480" y="4350982"/>
            <a:ext cx="1359950" cy="1202186"/>
            <a:chOff x="864430" y="-209525"/>
            <a:chExt cx="1118173" cy="988457"/>
          </a:xfrm>
        </p:grpSpPr>
        <p:sp>
          <p:nvSpPr>
            <p:cNvPr id="6" name="Google Shape;3456;p39">
              <a:extLst>
                <a:ext uri="{FF2B5EF4-FFF2-40B4-BE49-F238E27FC236}">
                  <a16:creationId xmlns:a16="http://schemas.microsoft.com/office/drawing/2014/main" id="{AFAC76D7-A966-EA4D-E167-694AF0A8AD37}"/>
                </a:ext>
              </a:extLst>
            </p:cNvPr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457;p39">
              <a:extLst>
                <a:ext uri="{FF2B5EF4-FFF2-40B4-BE49-F238E27FC236}">
                  <a16:creationId xmlns:a16="http://schemas.microsoft.com/office/drawing/2014/main" id="{8456EED2-B274-7666-9E5A-BE06C19FF46D}"/>
                </a:ext>
              </a:extLst>
            </p:cNvPr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458;p39">
              <a:extLst>
                <a:ext uri="{FF2B5EF4-FFF2-40B4-BE49-F238E27FC236}">
                  <a16:creationId xmlns:a16="http://schemas.microsoft.com/office/drawing/2014/main" id="{54FCD5FF-FA53-D2D9-ABEE-9200C2742EE1}"/>
                </a:ext>
              </a:extLst>
            </p:cNvPr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459;p39">
              <a:extLst>
                <a:ext uri="{FF2B5EF4-FFF2-40B4-BE49-F238E27FC236}">
                  <a16:creationId xmlns:a16="http://schemas.microsoft.com/office/drawing/2014/main" id="{C040C98E-BA77-7CCE-B3E2-2C0EDA143C5A}"/>
                </a:ext>
              </a:extLst>
            </p:cNvPr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460;p39">
              <a:extLst>
                <a:ext uri="{FF2B5EF4-FFF2-40B4-BE49-F238E27FC236}">
                  <a16:creationId xmlns:a16="http://schemas.microsoft.com/office/drawing/2014/main" id="{370EFB74-46E8-7933-3713-DCD4F6F3D1F7}"/>
                </a:ext>
              </a:extLst>
            </p:cNvPr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461;p39">
              <a:extLst>
                <a:ext uri="{FF2B5EF4-FFF2-40B4-BE49-F238E27FC236}">
                  <a16:creationId xmlns:a16="http://schemas.microsoft.com/office/drawing/2014/main" id="{D9687584-C717-87EB-E2A7-7860B9565F77}"/>
                </a:ext>
              </a:extLst>
            </p:cNvPr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462;p39">
              <a:extLst>
                <a:ext uri="{FF2B5EF4-FFF2-40B4-BE49-F238E27FC236}">
                  <a16:creationId xmlns:a16="http://schemas.microsoft.com/office/drawing/2014/main" id="{556BBA36-8B40-0840-CEB2-00EF6CB675FE}"/>
                </a:ext>
              </a:extLst>
            </p:cNvPr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463;p39">
              <a:extLst>
                <a:ext uri="{FF2B5EF4-FFF2-40B4-BE49-F238E27FC236}">
                  <a16:creationId xmlns:a16="http://schemas.microsoft.com/office/drawing/2014/main" id="{098DED17-F204-DD0D-EB31-6A4D05ECBACB}"/>
                </a:ext>
              </a:extLst>
            </p:cNvPr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464;p39">
              <a:extLst>
                <a:ext uri="{FF2B5EF4-FFF2-40B4-BE49-F238E27FC236}">
                  <a16:creationId xmlns:a16="http://schemas.microsoft.com/office/drawing/2014/main" id="{C4F2AAF2-2B24-6A66-8B00-5B5BF8DC2922}"/>
                </a:ext>
              </a:extLst>
            </p:cNvPr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465;p39">
              <a:extLst>
                <a:ext uri="{FF2B5EF4-FFF2-40B4-BE49-F238E27FC236}">
                  <a16:creationId xmlns:a16="http://schemas.microsoft.com/office/drawing/2014/main" id="{7E69B6D4-63D2-1557-345D-D06CAEE8F11D}"/>
                </a:ext>
              </a:extLst>
            </p:cNvPr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466;p39">
              <a:extLst>
                <a:ext uri="{FF2B5EF4-FFF2-40B4-BE49-F238E27FC236}">
                  <a16:creationId xmlns:a16="http://schemas.microsoft.com/office/drawing/2014/main" id="{53DD1C94-014F-95ED-5FD7-10DF2C094DA6}"/>
                </a:ext>
              </a:extLst>
            </p:cNvPr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467;p39">
              <a:extLst>
                <a:ext uri="{FF2B5EF4-FFF2-40B4-BE49-F238E27FC236}">
                  <a16:creationId xmlns:a16="http://schemas.microsoft.com/office/drawing/2014/main" id="{E8CABC8C-112A-E6F4-F38F-DA185CB8BFFD}"/>
                </a:ext>
              </a:extLst>
            </p:cNvPr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468;p39">
              <a:extLst>
                <a:ext uri="{FF2B5EF4-FFF2-40B4-BE49-F238E27FC236}">
                  <a16:creationId xmlns:a16="http://schemas.microsoft.com/office/drawing/2014/main" id="{AF7BC56E-7C35-56D2-8B19-C889C0CAEB8E}"/>
                </a:ext>
              </a:extLst>
            </p:cNvPr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469;p39">
              <a:extLst>
                <a:ext uri="{FF2B5EF4-FFF2-40B4-BE49-F238E27FC236}">
                  <a16:creationId xmlns:a16="http://schemas.microsoft.com/office/drawing/2014/main" id="{032F45EE-6AEB-EB7D-87A6-47ED9056E125}"/>
                </a:ext>
              </a:extLst>
            </p:cNvPr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470;p39">
              <a:extLst>
                <a:ext uri="{FF2B5EF4-FFF2-40B4-BE49-F238E27FC236}">
                  <a16:creationId xmlns:a16="http://schemas.microsoft.com/office/drawing/2014/main" id="{CD2E107D-1E50-4BCE-5129-B81C970F8BDE}"/>
                </a:ext>
              </a:extLst>
            </p:cNvPr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471;p39">
              <a:extLst>
                <a:ext uri="{FF2B5EF4-FFF2-40B4-BE49-F238E27FC236}">
                  <a16:creationId xmlns:a16="http://schemas.microsoft.com/office/drawing/2014/main" id="{20548798-F37B-4440-2D31-B6B4D6DD1364}"/>
                </a:ext>
              </a:extLst>
            </p:cNvPr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472;p39">
              <a:extLst>
                <a:ext uri="{FF2B5EF4-FFF2-40B4-BE49-F238E27FC236}">
                  <a16:creationId xmlns:a16="http://schemas.microsoft.com/office/drawing/2014/main" id="{E3F5C492-0CC6-F73B-3216-324A743BF77F}"/>
                </a:ext>
              </a:extLst>
            </p:cNvPr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473;p39">
              <a:extLst>
                <a:ext uri="{FF2B5EF4-FFF2-40B4-BE49-F238E27FC236}">
                  <a16:creationId xmlns:a16="http://schemas.microsoft.com/office/drawing/2014/main" id="{C3A3D5A4-4B9B-F185-827A-DED2064FBC1E}"/>
                </a:ext>
              </a:extLst>
            </p:cNvPr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474;p39">
              <a:extLst>
                <a:ext uri="{FF2B5EF4-FFF2-40B4-BE49-F238E27FC236}">
                  <a16:creationId xmlns:a16="http://schemas.microsoft.com/office/drawing/2014/main" id="{4A27DE49-E7E0-938B-88E4-070B7E69B658}"/>
                </a:ext>
              </a:extLst>
            </p:cNvPr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475;p39">
              <a:extLst>
                <a:ext uri="{FF2B5EF4-FFF2-40B4-BE49-F238E27FC236}">
                  <a16:creationId xmlns:a16="http://schemas.microsoft.com/office/drawing/2014/main" id="{38B158DE-0A09-45E0-1719-9CB8F3A60EE5}"/>
                </a:ext>
              </a:extLst>
            </p:cNvPr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476;p39">
              <a:extLst>
                <a:ext uri="{FF2B5EF4-FFF2-40B4-BE49-F238E27FC236}">
                  <a16:creationId xmlns:a16="http://schemas.microsoft.com/office/drawing/2014/main" id="{C0C087F5-FE89-B048-7836-C79F3B8E783F}"/>
                </a:ext>
              </a:extLst>
            </p:cNvPr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477;p39">
              <a:extLst>
                <a:ext uri="{FF2B5EF4-FFF2-40B4-BE49-F238E27FC236}">
                  <a16:creationId xmlns:a16="http://schemas.microsoft.com/office/drawing/2014/main" id="{1C24545D-A32B-9D90-1D63-2398E08A0A03}"/>
                </a:ext>
              </a:extLst>
            </p:cNvPr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478;p39">
              <a:extLst>
                <a:ext uri="{FF2B5EF4-FFF2-40B4-BE49-F238E27FC236}">
                  <a16:creationId xmlns:a16="http://schemas.microsoft.com/office/drawing/2014/main" id="{0B08FFC6-7E54-C0B9-F572-B8D28AA77002}"/>
                </a:ext>
              </a:extLst>
            </p:cNvPr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479;p39">
              <a:extLst>
                <a:ext uri="{FF2B5EF4-FFF2-40B4-BE49-F238E27FC236}">
                  <a16:creationId xmlns:a16="http://schemas.microsoft.com/office/drawing/2014/main" id="{3A9B0F9D-4E91-87DC-2BC9-7EED8AF64E2A}"/>
                </a:ext>
              </a:extLst>
            </p:cNvPr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38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2"/>
          <p:cNvSpPr txBox="1">
            <a:spLocks noGrp="1"/>
          </p:cNvSpPr>
          <p:nvPr>
            <p:ph type="title"/>
          </p:nvPr>
        </p:nvSpPr>
        <p:spPr>
          <a:xfrm>
            <a:off x="971241" y="1345180"/>
            <a:ext cx="3890163" cy="850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Demo</a:t>
            </a:r>
          </a:p>
        </p:txBody>
      </p:sp>
      <p:grpSp>
        <p:nvGrpSpPr>
          <p:cNvPr id="1936" name="Google Shape;1936;p32"/>
          <p:cNvGrpSpPr/>
          <p:nvPr/>
        </p:nvGrpSpPr>
        <p:grpSpPr>
          <a:xfrm rot="17869428">
            <a:off x="-736977" y="-484449"/>
            <a:ext cx="1473953" cy="1253720"/>
            <a:chOff x="3375690" y="-34059"/>
            <a:chExt cx="1473902" cy="1253677"/>
          </a:xfrm>
        </p:grpSpPr>
        <p:sp>
          <p:nvSpPr>
            <p:cNvPr id="1937" name="Google Shape;1937;p32"/>
            <p:cNvSpPr/>
            <p:nvPr/>
          </p:nvSpPr>
          <p:spPr>
            <a:xfrm>
              <a:off x="3375690" y="-34059"/>
              <a:ext cx="1473902" cy="1253677"/>
            </a:xfrm>
            <a:custGeom>
              <a:avLst/>
              <a:gdLst/>
              <a:ahLst/>
              <a:cxnLst/>
              <a:rect l="l" t="t" r="r" b="b"/>
              <a:pathLst>
                <a:path w="2213" h="1881" extrusionOk="0">
                  <a:moveTo>
                    <a:pt x="2126" y="1261"/>
                  </a:moveTo>
                  <a:lnTo>
                    <a:pt x="2126" y="1261"/>
                  </a:lnTo>
                  <a:cubicBezTo>
                    <a:pt x="2174" y="1254"/>
                    <a:pt x="2198" y="1191"/>
                    <a:pt x="2177" y="1146"/>
                  </a:cubicBezTo>
                  <a:lnTo>
                    <a:pt x="2177" y="1146"/>
                  </a:lnTo>
                  <a:cubicBezTo>
                    <a:pt x="2157" y="1103"/>
                    <a:pt x="2105" y="1081"/>
                    <a:pt x="2056" y="1082"/>
                  </a:cubicBezTo>
                  <a:lnTo>
                    <a:pt x="2056" y="1082"/>
                  </a:lnTo>
                  <a:cubicBezTo>
                    <a:pt x="2008" y="1083"/>
                    <a:pt x="1963" y="1103"/>
                    <a:pt x="1918" y="1124"/>
                  </a:cubicBezTo>
                  <a:lnTo>
                    <a:pt x="1918" y="1124"/>
                  </a:lnTo>
                  <a:cubicBezTo>
                    <a:pt x="1932" y="1050"/>
                    <a:pt x="1842" y="979"/>
                    <a:pt x="1772" y="1010"/>
                  </a:cubicBezTo>
                  <a:lnTo>
                    <a:pt x="1772" y="1010"/>
                  </a:lnTo>
                  <a:cubicBezTo>
                    <a:pt x="1828" y="970"/>
                    <a:pt x="1855" y="895"/>
                    <a:pt x="1837" y="829"/>
                  </a:cubicBezTo>
                  <a:lnTo>
                    <a:pt x="1837" y="829"/>
                  </a:lnTo>
                  <a:cubicBezTo>
                    <a:pt x="1820" y="764"/>
                    <a:pt x="1759" y="711"/>
                    <a:pt x="1692" y="704"/>
                  </a:cubicBezTo>
                  <a:lnTo>
                    <a:pt x="1692" y="704"/>
                  </a:lnTo>
                  <a:cubicBezTo>
                    <a:pt x="1769" y="680"/>
                    <a:pt x="1793" y="562"/>
                    <a:pt x="1732" y="510"/>
                  </a:cubicBezTo>
                  <a:lnTo>
                    <a:pt x="1732" y="510"/>
                  </a:lnTo>
                  <a:cubicBezTo>
                    <a:pt x="1787" y="494"/>
                    <a:pt x="1818" y="421"/>
                    <a:pt x="1788" y="372"/>
                  </a:cubicBezTo>
                  <a:lnTo>
                    <a:pt x="1788" y="372"/>
                  </a:lnTo>
                  <a:cubicBezTo>
                    <a:pt x="1758" y="323"/>
                    <a:pt x="1679" y="314"/>
                    <a:pt x="1641" y="356"/>
                  </a:cubicBezTo>
                  <a:lnTo>
                    <a:pt x="1641" y="356"/>
                  </a:lnTo>
                  <a:cubicBezTo>
                    <a:pt x="1615" y="280"/>
                    <a:pt x="1495" y="260"/>
                    <a:pt x="1446" y="325"/>
                  </a:cubicBezTo>
                  <a:lnTo>
                    <a:pt x="1446" y="325"/>
                  </a:lnTo>
                  <a:cubicBezTo>
                    <a:pt x="1420" y="359"/>
                    <a:pt x="1416" y="406"/>
                    <a:pt x="1387" y="438"/>
                  </a:cubicBezTo>
                  <a:lnTo>
                    <a:pt x="1387" y="438"/>
                  </a:lnTo>
                  <a:cubicBezTo>
                    <a:pt x="1359" y="471"/>
                    <a:pt x="1287" y="459"/>
                    <a:pt x="1295" y="417"/>
                  </a:cubicBezTo>
                  <a:lnTo>
                    <a:pt x="1295" y="417"/>
                  </a:lnTo>
                  <a:cubicBezTo>
                    <a:pt x="1361" y="381"/>
                    <a:pt x="1387" y="287"/>
                    <a:pt x="1351" y="221"/>
                  </a:cubicBezTo>
                  <a:lnTo>
                    <a:pt x="1351" y="221"/>
                  </a:lnTo>
                  <a:cubicBezTo>
                    <a:pt x="1314" y="156"/>
                    <a:pt x="1221" y="130"/>
                    <a:pt x="1155" y="167"/>
                  </a:cubicBezTo>
                  <a:lnTo>
                    <a:pt x="1155" y="167"/>
                  </a:lnTo>
                  <a:cubicBezTo>
                    <a:pt x="1157" y="80"/>
                    <a:pt x="1075" y="0"/>
                    <a:pt x="987" y="5"/>
                  </a:cubicBezTo>
                  <a:lnTo>
                    <a:pt x="987" y="5"/>
                  </a:lnTo>
                  <a:cubicBezTo>
                    <a:pt x="901" y="10"/>
                    <a:pt x="828" y="100"/>
                    <a:pt x="841" y="186"/>
                  </a:cubicBezTo>
                  <a:lnTo>
                    <a:pt x="841" y="186"/>
                  </a:lnTo>
                  <a:cubicBezTo>
                    <a:pt x="774" y="114"/>
                    <a:pt x="639" y="123"/>
                    <a:pt x="582" y="204"/>
                  </a:cubicBezTo>
                  <a:lnTo>
                    <a:pt x="582" y="204"/>
                  </a:lnTo>
                  <a:cubicBezTo>
                    <a:pt x="525" y="285"/>
                    <a:pt x="560" y="414"/>
                    <a:pt x="650" y="454"/>
                  </a:cubicBezTo>
                  <a:lnTo>
                    <a:pt x="650" y="454"/>
                  </a:lnTo>
                  <a:cubicBezTo>
                    <a:pt x="612" y="449"/>
                    <a:pt x="569" y="460"/>
                    <a:pt x="538" y="486"/>
                  </a:cubicBezTo>
                  <a:lnTo>
                    <a:pt x="538" y="486"/>
                  </a:lnTo>
                  <a:cubicBezTo>
                    <a:pt x="536" y="506"/>
                    <a:pt x="533" y="526"/>
                    <a:pt x="531" y="545"/>
                  </a:cubicBezTo>
                  <a:lnTo>
                    <a:pt x="531" y="545"/>
                  </a:lnTo>
                  <a:cubicBezTo>
                    <a:pt x="509" y="415"/>
                    <a:pt x="359" y="322"/>
                    <a:pt x="234" y="360"/>
                  </a:cubicBezTo>
                  <a:lnTo>
                    <a:pt x="234" y="360"/>
                  </a:lnTo>
                  <a:cubicBezTo>
                    <a:pt x="108" y="396"/>
                    <a:pt x="35" y="551"/>
                    <a:pt x="83" y="672"/>
                  </a:cubicBezTo>
                  <a:lnTo>
                    <a:pt x="83" y="672"/>
                  </a:lnTo>
                  <a:cubicBezTo>
                    <a:pt x="73" y="682"/>
                    <a:pt x="63" y="695"/>
                    <a:pt x="57" y="709"/>
                  </a:cubicBezTo>
                  <a:lnTo>
                    <a:pt x="57" y="709"/>
                  </a:lnTo>
                  <a:cubicBezTo>
                    <a:pt x="0" y="824"/>
                    <a:pt x="91" y="984"/>
                    <a:pt x="221" y="995"/>
                  </a:cubicBezTo>
                  <a:lnTo>
                    <a:pt x="221" y="995"/>
                  </a:lnTo>
                  <a:cubicBezTo>
                    <a:pt x="162" y="998"/>
                    <a:pt x="122" y="1061"/>
                    <a:pt x="128" y="1119"/>
                  </a:cubicBezTo>
                  <a:lnTo>
                    <a:pt x="128" y="1119"/>
                  </a:lnTo>
                  <a:cubicBezTo>
                    <a:pt x="135" y="1175"/>
                    <a:pt x="182" y="1221"/>
                    <a:pt x="236" y="1242"/>
                  </a:cubicBezTo>
                  <a:lnTo>
                    <a:pt x="236" y="1242"/>
                  </a:lnTo>
                  <a:cubicBezTo>
                    <a:pt x="289" y="1263"/>
                    <a:pt x="349" y="1262"/>
                    <a:pt x="405" y="1255"/>
                  </a:cubicBezTo>
                  <a:lnTo>
                    <a:pt x="405" y="1255"/>
                  </a:lnTo>
                  <a:cubicBezTo>
                    <a:pt x="388" y="1259"/>
                    <a:pt x="371" y="1262"/>
                    <a:pt x="354" y="1266"/>
                  </a:cubicBezTo>
                  <a:lnTo>
                    <a:pt x="354" y="1266"/>
                  </a:lnTo>
                  <a:cubicBezTo>
                    <a:pt x="372" y="1298"/>
                    <a:pt x="392" y="1329"/>
                    <a:pt x="411" y="1360"/>
                  </a:cubicBezTo>
                  <a:lnTo>
                    <a:pt x="411" y="1360"/>
                  </a:lnTo>
                  <a:cubicBezTo>
                    <a:pt x="324" y="1400"/>
                    <a:pt x="278" y="1504"/>
                    <a:pt x="297" y="1596"/>
                  </a:cubicBezTo>
                  <a:lnTo>
                    <a:pt x="297" y="1596"/>
                  </a:lnTo>
                  <a:cubicBezTo>
                    <a:pt x="317" y="1690"/>
                    <a:pt x="399" y="1763"/>
                    <a:pt x="493" y="1783"/>
                  </a:cubicBezTo>
                  <a:lnTo>
                    <a:pt x="493" y="1783"/>
                  </a:lnTo>
                  <a:cubicBezTo>
                    <a:pt x="585" y="1803"/>
                    <a:pt x="685" y="1771"/>
                    <a:pt x="756" y="1707"/>
                  </a:cubicBezTo>
                  <a:lnTo>
                    <a:pt x="756" y="1707"/>
                  </a:lnTo>
                  <a:cubicBezTo>
                    <a:pt x="731" y="1756"/>
                    <a:pt x="751" y="1824"/>
                    <a:pt x="798" y="1852"/>
                  </a:cubicBezTo>
                  <a:lnTo>
                    <a:pt x="798" y="1852"/>
                  </a:lnTo>
                  <a:cubicBezTo>
                    <a:pt x="846" y="1880"/>
                    <a:pt x="915" y="1864"/>
                    <a:pt x="945" y="1817"/>
                  </a:cubicBezTo>
                  <a:lnTo>
                    <a:pt x="945" y="1817"/>
                  </a:lnTo>
                  <a:cubicBezTo>
                    <a:pt x="963" y="1790"/>
                    <a:pt x="968" y="1756"/>
                    <a:pt x="992" y="1734"/>
                  </a:cubicBezTo>
                  <a:lnTo>
                    <a:pt x="992" y="1734"/>
                  </a:lnTo>
                  <a:cubicBezTo>
                    <a:pt x="1043" y="1689"/>
                    <a:pt x="1120" y="1738"/>
                    <a:pt x="1188" y="1753"/>
                  </a:cubicBezTo>
                  <a:lnTo>
                    <a:pt x="1188" y="1753"/>
                  </a:lnTo>
                  <a:cubicBezTo>
                    <a:pt x="1253" y="1767"/>
                    <a:pt x="1325" y="1740"/>
                    <a:pt x="1368" y="1687"/>
                  </a:cubicBezTo>
                  <a:lnTo>
                    <a:pt x="1368" y="1687"/>
                  </a:lnTo>
                  <a:cubicBezTo>
                    <a:pt x="1411" y="1636"/>
                    <a:pt x="1420" y="1559"/>
                    <a:pt x="1392" y="1497"/>
                  </a:cubicBezTo>
                  <a:lnTo>
                    <a:pt x="1392" y="1497"/>
                  </a:lnTo>
                  <a:cubicBezTo>
                    <a:pt x="1409" y="1544"/>
                    <a:pt x="1464" y="1572"/>
                    <a:pt x="1512" y="1561"/>
                  </a:cubicBezTo>
                  <a:lnTo>
                    <a:pt x="1512" y="1561"/>
                  </a:lnTo>
                  <a:cubicBezTo>
                    <a:pt x="1503" y="1628"/>
                    <a:pt x="1574" y="1692"/>
                    <a:pt x="1641" y="1676"/>
                  </a:cubicBezTo>
                  <a:lnTo>
                    <a:pt x="1641" y="1676"/>
                  </a:lnTo>
                  <a:cubicBezTo>
                    <a:pt x="1631" y="1777"/>
                    <a:pt x="1728" y="1874"/>
                    <a:pt x="1828" y="1866"/>
                  </a:cubicBezTo>
                  <a:lnTo>
                    <a:pt x="1828" y="1866"/>
                  </a:lnTo>
                  <a:cubicBezTo>
                    <a:pt x="1930" y="1858"/>
                    <a:pt x="2009" y="1747"/>
                    <a:pt x="1986" y="1649"/>
                  </a:cubicBezTo>
                  <a:lnTo>
                    <a:pt x="1986" y="1649"/>
                  </a:lnTo>
                  <a:cubicBezTo>
                    <a:pt x="2072" y="1643"/>
                    <a:pt x="2153" y="1582"/>
                    <a:pt x="2182" y="1500"/>
                  </a:cubicBezTo>
                  <a:lnTo>
                    <a:pt x="2182" y="1500"/>
                  </a:lnTo>
                  <a:cubicBezTo>
                    <a:pt x="2212" y="1418"/>
                    <a:pt x="2189" y="1320"/>
                    <a:pt x="2126" y="12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4006944" y="600120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1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992263" y="826192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4074472" y="758665"/>
              <a:ext cx="55784" cy="55783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2"/>
                    <a:pt x="42" y="82"/>
                  </a:cubicBezTo>
                  <a:lnTo>
                    <a:pt x="42" y="82"/>
                  </a:lnTo>
                  <a:cubicBezTo>
                    <a:pt x="19" y="82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8"/>
                    <a:pt x="19" y="0"/>
                    <a:pt x="42" y="0"/>
                  </a:cubicBezTo>
                  <a:lnTo>
                    <a:pt x="42" y="0"/>
                  </a:lnTo>
                  <a:cubicBezTo>
                    <a:pt x="64" y="0"/>
                    <a:pt x="83" y="18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4074472" y="8408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6" y="52"/>
                  </a:cubicBez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4153747" y="805641"/>
              <a:ext cx="93954" cy="93953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1" y="70"/>
                  </a:moveTo>
                  <a:lnTo>
                    <a:pt x="141" y="70"/>
                  </a:lnTo>
                  <a:cubicBezTo>
                    <a:pt x="141" y="110"/>
                    <a:pt x="109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10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9" y="0"/>
                    <a:pt x="141" y="31"/>
                    <a:pt x="141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4092089" y="89959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4"/>
                    <a:pt x="37" y="74"/>
                  </a:cubicBez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3942351" y="931889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4" y="47"/>
                  </a:cubicBezTo>
                  <a:lnTo>
                    <a:pt x="24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7" y="11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3892437" y="837936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0"/>
                  </a:moveTo>
                  <a:lnTo>
                    <a:pt x="62" y="30"/>
                  </a:lnTo>
                  <a:cubicBezTo>
                    <a:pt x="62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0"/>
                  </a:cubicBez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3986391" y="68526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9"/>
                  </a:moveTo>
                  <a:lnTo>
                    <a:pt x="76" y="39"/>
                  </a:lnTo>
                  <a:cubicBezTo>
                    <a:pt x="76" y="60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60"/>
                    <a:pt x="0" y="39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8"/>
                    <a:pt x="76" y="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3854269" y="905466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4"/>
                  </a:moveTo>
                  <a:lnTo>
                    <a:pt x="50" y="24"/>
                  </a:lnTo>
                  <a:cubicBezTo>
                    <a:pt x="50" y="39"/>
                    <a:pt x="38" y="50"/>
                    <a:pt x="24" y="50"/>
                  </a:cubicBezTo>
                  <a:lnTo>
                    <a:pt x="24" y="50"/>
                  </a:lnTo>
                  <a:cubicBezTo>
                    <a:pt x="11" y="5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8" y="0"/>
                    <a:pt x="50" y="11"/>
                    <a:pt x="50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4197787" y="729305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7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1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874820" y="758665"/>
              <a:ext cx="79273" cy="79271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59"/>
                  </a:moveTo>
                  <a:lnTo>
                    <a:pt x="119" y="59"/>
                  </a:lnTo>
                  <a:cubicBezTo>
                    <a:pt x="119" y="92"/>
                    <a:pt x="93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59"/>
                  </a:cubicBezTo>
                  <a:lnTo>
                    <a:pt x="0" y="59"/>
                  </a:lnTo>
                  <a:cubicBezTo>
                    <a:pt x="0" y="26"/>
                    <a:pt x="27" y="0"/>
                    <a:pt x="59" y="0"/>
                  </a:cubicBezTo>
                  <a:lnTo>
                    <a:pt x="59" y="0"/>
                  </a:lnTo>
                  <a:cubicBezTo>
                    <a:pt x="93" y="0"/>
                    <a:pt x="119" y="26"/>
                    <a:pt x="119" y="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197787" y="934826"/>
              <a:ext cx="20551" cy="20551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15"/>
                  </a:moveTo>
                  <a:lnTo>
                    <a:pt x="29" y="15"/>
                  </a:lnTo>
                  <a:cubicBezTo>
                    <a:pt x="29" y="23"/>
                    <a:pt x="22" y="30"/>
                    <a:pt x="13" y="30"/>
                  </a:cubicBezTo>
                  <a:lnTo>
                    <a:pt x="13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6"/>
                    <a:pt x="6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9" y="6"/>
                    <a:pt x="29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927669" y="987674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48" y="23"/>
                  </a:moveTo>
                  <a:lnTo>
                    <a:pt x="48" y="23"/>
                  </a:lnTo>
                  <a:cubicBezTo>
                    <a:pt x="48" y="36"/>
                    <a:pt x="38" y="47"/>
                    <a:pt x="25" y="47"/>
                  </a:cubicBezTo>
                  <a:lnTo>
                    <a:pt x="25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8" y="10"/>
                    <a:pt x="48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282934" y="796832"/>
              <a:ext cx="26424" cy="26423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39" y="20"/>
                  </a:moveTo>
                  <a:lnTo>
                    <a:pt x="39" y="20"/>
                  </a:lnTo>
                  <a:cubicBezTo>
                    <a:pt x="39" y="31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1"/>
                    <a:pt x="0" y="20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9"/>
                    <a:pt x="39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074472" y="600120"/>
              <a:ext cx="44040" cy="44039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1" y="65"/>
                    <a:pt x="33" y="65"/>
                  </a:cubicBezTo>
                  <a:lnTo>
                    <a:pt x="33" y="65"/>
                  </a:lnTo>
                  <a:cubicBezTo>
                    <a:pt x="15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4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3898309" y="608927"/>
              <a:ext cx="61656" cy="61655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1" y="46"/>
                  </a:moveTo>
                  <a:lnTo>
                    <a:pt x="91" y="46"/>
                  </a:lnTo>
                  <a:cubicBezTo>
                    <a:pt x="91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1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1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1" y="21"/>
                    <a:pt x="91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3836652" y="694073"/>
              <a:ext cx="38168" cy="38167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8"/>
                  </a:moveTo>
                  <a:lnTo>
                    <a:pt x="57" y="28"/>
                  </a:lnTo>
                  <a:cubicBezTo>
                    <a:pt x="57" y="45"/>
                    <a:pt x="44" y="57"/>
                    <a:pt x="29" y="57"/>
                  </a:cubicBezTo>
                  <a:lnTo>
                    <a:pt x="29" y="57"/>
                  </a:lnTo>
                  <a:cubicBezTo>
                    <a:pt x="13" y="57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4" y="0"/>
                    <a:pt x="57" y="13"/>
                    <a:pt x="57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4062728" y="6940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3" y="27"/>
                  </a:moveTo>
                  <a:lnTo>
                    <a:pt x="53" y="27"/>
                  </a:lnTo>
                  <a:cubicBezTo>
                    <a:pt x="53" y="42"/>
                    <a:pt x="41" y="54"/>
                    <a:pt x="26" y="54"/>
                  </a:cubicBezTo>
                  <a:lnTo>
                    <a:pt x="26" y="54"/>
                  </a:lnTo>
                  <a:cubicBezTo>
                    <a:pt x="11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1" y="0"/>
                    <a:pt x="26" y="0"/>
                  </a:cubicBez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3986391" y="902529"/>
              <a:ext cx="76337" cy="73399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112" y="56"/>
                  </a:moveTo>
                  <a:lnTo>
                    <a:pt x="112" y="56"/>
                  </a:lnTo>
                  <a:cubicBezTo>
                    <a:pt x="112" y="87"/>
                    <a:pt x="86" y="111"/>
                    <a:pt x="56" y="111"/>
                  </a:cubicBezTo>
                  <a:lnTo>
                    <a:pt x="56" y="111"/>
                  </a:lnTo>
                  <a:cubicBezTo>
                    <a:pt x="24" y="111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4" y="0"/>
                    <a:pt x="56" y="0"/>
                  </a:cubicBezTo>
                  <a:lnTo>
                    <a:pt x="56" y="0"/>
                  </a:lnTo>
                  <a:cubicBezTo>
                    <a:pt x="86" y="0"/>
                    <a:pt x="112" y="25"/>
                    <a:pt x="112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4259445" y="732240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3907118" y="914273"/>
              <a:ext cx="29361" cy="29360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3" y="44"/>
                    <a:pt x="22" y="44"/>
                  </a:cubicBezTo>
                  <a:lnTo>
                    <a:pt x="22" y="44"/>
                  </a:lnTo>
                  <a:cubicBezTo>
                    <a:pt x="9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0"/>
                    <a:pt x="9" y="0"/>
                    <a:pt x="22" y="0"/>
                  </a:cubicBezTo>
                  <a:lnTo>
                    <a:pt x="22" y="0"/>
                  </a:lnTo>
                  <a:cubicBezTo>
                    <a:pt x="33" y="0"/>
                    <a:pt x="44" y="10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4127322" y="641224"/>
              <a:ext cx="64593" cy="61656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5" y="47"/>
                  </a:moveTo>
                  <a:lnTo>
                    <a:pt x="95" y="47"/>
                  </a:lnTo>
                  <a:cubicBezTo>
                    <a:pt x="95" y="73"/>
                    <a:pt x="74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4" y="0"/>
                    <a:pt x="95" y="21"/>
                    <a:pt x="95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3455;p39">
            <a:extLst>
              <a:ext uri="{FF2B5EF4-FFF2-40B4-BE49-F238E27FC236}">
                <a16:creationId xmlns:a16="http://schemas.microsoft.com/office/drawing/2014/main" id="{9F507208-10F8-A964-CC22-B9B056004113}"/>
              </a:ext>
            </a:extLst>
          </p:cNvPr>
          <p:cNvGrpSpPr/>
          <p:nvPr/>
        </p:nvGrpSpPr>
        <p:grpSpPr>
          <a:xfrm rot="3470329">
            <a:off x="7386036" y="2480676"/>
            <a:ext cx="1359950" cy="1202186"/>
            <a:chOff x="864430" y="-209525"/>
            <a:chExt cx="1118173" cy="988457"/>
          </a:xfrm>
        </p:grpSpPr>
        <p:sp>
          <p:nvSpPr>
            <p:cNvPr id="3" name="Google Shape;3456;p39">
              <a:extLst>
                <a:ext uri="{FF2B5EF4-FFF2-40B4-BE49-F238E27FC236}">
                  <a16:creationId xmlns:a16="http://schemas.microsoft.com/office/drawing/2014/main" id="{25C181BD-3784-4486-729B-FAB4DAEEBE71}"/>
                </a:ext>
              </a:extLst>
            </p:cNvPr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3457;p39">
              <a:extLst>
                <a:ext uri="{FF2B5EF4-FFF2-40B4-BE49-F238E27FC236}">
                  <a16:creationId xmlns:a16="http://schemas.microsoft.com/office/drawing/2014/main" id="{BA514508-2152-0050-0A5E-0EDCF0859DBE}"/>
                </a:ext>
              </a:extLst>
            </p:cNvPr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3458;p39">
              <a:extLst>
                <a:ext uri="{FF2B5EF4-FFF2-40B4-BE49-F238E27FC236}">
                  <a16:creationId xmlns:a16="http://schemas.microsoft.com/office/drawing/2014/main" id="{5B07C732-A49A-160F-1AD9-706D8CE6B702}"/>
                </a:ext>
              </a:extLst>
            </p:cNvPr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3459;p39">
              <a:extLst>
                <a:ext uri="{FF2B5EF4-FFF2-40B4-BE49-F238E27FC236}">
                  <a16:creationId xmlns:a16="http://schemas.microsoft.com/office/drawing/2014/main" id="{464D34E2-3ED9-32DD-C4CD-E8629119B4E6}"/>
                </a:ext>
              </a:extLst>
            </p:cNvPr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460;p39">
              <a:extLst>
                <a:ext uri="{FF2B5EF4-FFF2-40B4-BE49-F238E27FC236}">
                  <a16:creationId xmlns:a16="http://schemas.microsoft.com/office/drawing/2014/main" id="{23AA0EBE-07CF-C59C-9845-4FACE990041F}"/>
                </a:ext>
              </a:extLst>
            </p:cNvPr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461;p39">
              <a:extLst>
                <a:ext uri="{FF2B5EF4-FFF2-40B4-BE49-F238E27FC236}">
                  <a16:creationId xmlns:a16="http://schemas.microsoft.com/office/drawing/2014/main" id="{505D437E-B341-B9E9-9BC6-A83CCF0E3E03}"/>
                </a:ext>
              </a:extLst>
            </p:cNvPr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462;p39">
              <a:extLst>
                <a:ext uri="{FF2B5EF4-FFF2-40B4-BE49-F238E27FC236}">
                  <a16:creationId xmlns:a16="http://schemas.microsoft.com/office/drawing/2014/main" id="{B9865E2E-1DBC-E7E6-3105-ED9CBC602C09}"/>
                </a:ext>
              </a:extLst>
            </p:cNvPr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463;p39">
              <a:extLst>
                <a:ext uri="{FF2B5EF4-FFF2-40B4-BE49-F238E27FC236}">
                  <a16:creationId xmlns:a16="http://schemas.microsoft.com/office/drawing/2014/main" id="{C36E601B-5184-9FA7-4224-5D520290978C}"/>
                </a:ext>
              </a:extLst>
            </p:cNvPr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464;p39">
              <a:extLst>
                <a:ext uri="{FF2B5EF4-FFF2-40B4-BE49-F238E27FC236}">
                  <a16:creationId xmlns:a16="http://schemas.microsoft.com/office/drawing/2014/main" id="{D6FBDF06-5DD5-DF8A-7EB6-09A1B5B2FE26}"/>
                </a:ext>
              </a:extLst>
            </p:cNvPr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465;p39">
              <a:extLst>
                <a:ext uri="{FF2B5EF4-FFF2-40B4-BE49-F238E27FC236}">
                  <a16:creationId xmlns:a16="http://schemas.microsoft.com/office/drawing/2014/main" id="{4E2799F4-A42E-631F-B3D1-050199C9FC89}"/>
                </a:ext>
              </a:extLst>
            </p:cNvPr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466;p39">
              <a:extLst>
                <a:ext uri="{FF2B5EF4-FFF2-40B4-BE49-F238E27FC236}">
                  <a16:creationId xmlns:a16="http://schemas.microsoft.com/office/drawing/2014/main" id="{16891E27-1B80-9680-35CE-95DA47CDBC32}"/>
                </a:ext>
              </a:extLst>
            </p:cNvPr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467;p39">
              <a:extLst>
                <a:ext uri="{FF2B5EF4-FFF2-40B4-BE49-F238E27FC236}">
                  <a16:creationId xmlns:a16="http://schemas.microsoft.com/office/drawing/2014/main" id="{A5D60C0F-2611-F2C2-6AB1-16F9525AEE2D}"/>
                </a:ext>
              </a:extLst>
            </p:cNvPr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468;p39">
              <a:extLst>
                <a:ext uri="{FF2B5EF4-FFF2-40B4-BE49-F238E27FC236}">
                  <a16:creationId xmlns:a16="http://schemas.microsoft.com/office/drawing/2014/main" id="{D422D8F9-E7AE-3853-4846-35A9C65E3EB9}"/>
                </a:ext>
              </a:extLst>
            </p:cNvPr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469;p39">
              <a:extLst>
                <a:ext uri="{FF2B5EF4-FFF2-40B4-BE49-F238E27FC236}">
                  <a16:creationId xmlns:a16="http://schemas.microsoft.com/office/drawing/2014/main" id="{DA7A8A4D-0198-9F8C-F9B0-83C40F987E36}"/>
                </a:ext>
              </a:extLst>
            </p:cNvPr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470;p39">
              <a:extLst>
                <a:ext uri="{FF2B5EF4-FFF2-40B4-BE49-F238E27FC236}">
                  <a16:creationId xmlns:a16="http://schemas.microsoft.com/office/drawing/2014/main" id="{AA29C2DA-1535-D8AA-7C00-0C86FCE2B20C}"/>
                </a:ext>
              </a:extLst>
            </p:cNvPr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471;p39">
              <a:extLst>
                <a:ext uri="{FF2B5EF4-FFF2-40B4-BE49-F238E27FC236}">
                  <a16:creationId xmlns:a16="http://schemas.microsoft.com/office/drawing/2014/main" id="{8657BE18-FD26-9145-2913-94E165A1EA22}"/>
                </a:ext>
              </a:extLst>
            </p:cNvPr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472;p39">
              <a:extLst>
                <a:ext uri="{FF2B5EF4-FFF2-40B4-BE49-F238E27FC236}">
                  <a16:creationId xmlns:a16="http://schemas.microsoft.com/office/drawing/2014/main" id="{23147A31-2A08-0B97-BDF8-9078411CB05E}"/>
                </a:ext>
              </a:extLst>
            </p:cNvPr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473;p39">
              <a:extLst>
                <a:ext uri="{FF2B5EF4-FFF2-40B4-BE49-F238E27FC236}">
                  <a16:creationId xmlns:a16="http://schemas.microsoft.com/office/drawing/2014/main" id="{5F6A75F8-A490-8DAC-431C-4FEC67F9C8F9}"/>
                </a:ext>
              </a:extLst>
            </p:cNvPr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474;p39">
              <a:extLst>
                <a:ext uri="{FF2B5EF4-FFF2-40B4-BE49-F238E27FC236}">
                  <a16:creationId xmlns:a16="http://schemas.microsoft.com/office/drawing/2014/main" id="{A72BDE6D-B923-AFA4-92E2-48518C99D3F8}"/>
                </a:ext>
              </a:extLst>
            </p:cNvPr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475;p39">
              <a:extLst>
                <a:ext uri="{FF2B5EF4-FFF2-40B4-BE49-F238E27FC236}">
                  <a16:creationId xmlns:a16="http://schemas.microsoft.com/office/drawing/2014/main" id="{FE81CD10-6F7D-6BF4-3074-498EFA252DE9}"/>
                </a:ext>
              </a:extLst>
            </p:cNvPr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476;p39">
              <a:extLst>
                <a:ext uri="{FF2B5EF4-FFF2-40B4-BE49-F238E27FC236}">
                  <a16:creationId xmlns:a16="http://schemas.microsoft.com/office/drawing/2014/main" id="{5E23F735-1E70-CC96-2461-B8131880AAF4}"/>
                </a:ext>
              </a:extLst>
            </p:cNvPr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477;p39">
              <a:extLst>
                <a:ext uri="{FF2B5EF4-FFF2-40B4-BE49-F238E27FC236}">
                  <a16:creationId xmlns:a16="http://schemas.microsoft.com/office/drawing/2014/main" id="{3002F46D-9E3D-2AA6-0F67-F87911B471B2}"/>
                </a:ext>
              </a:extLst>
            </p:cNvPr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478;p39">
              <a:extLst>
                <a:ext uri="{FF2B5EF4-FFF2-40B4-BE49-F238E27FC236}">
                  <a16:creationId xmlns:a16="http://schemas.microsoft.com/office/drawing/2014/main" id="{71AD698B-00CF-60F4-15C9-A3100CDD2687}"/>
                </a:ext>
              </a:extLst>
            </p:cNvPr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479;p39">
              <a:extLst>
                <a:ext uri="{FF2B5EF4-FFF2-40B4-BE49-F238E27FC236}">
                  <a16:creationId xmlns:a16="http://schemas.microsoft.com/office/drawing/2014/main" id="{593136B8-77B5-1B38-F71F-1B35D177552A}"/>
                </a:ext>
              </a:extLst>
            </p:cNvPr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3480;p39">
            <a:extLst>
              <a:ext uri="{FF2B5EF4-FFF2-40B4-BE49-F238E27FC236}">
                <a16:creationId xmlns:a16="http://schemas.microsoft.com/office/drawing/2014/main" id="{28C1774C-7F1C-8966-880D-E696E5A57AC6}"/>
              </a:ext>
            </a:extLst>
          </p:cNvPr>
          <p:cNvGrpSpPr/>
          <p:nvPr/>
        </p:nvGrpSpPr>
        <p:grpSpPr>
          <a:xfrm rot="-351101">
            <a:off x="4009286" y="1279643"/>
            <a:ext cx="1359964" cy="1202199"/>
            <a:chOff x="864430" y="-209525"/>
            <a:chExt cx="1118173" cy="988457"/>
          </a:xfrm>
        </p:grpSpPr>
        <p:sp>
          <p:nvSpPr>
            <p:cNvPr id="28" name="Google Shape;3481;p39">
              <a:extLst>
                <a:ext uri="{FF2B5EF4-FFF2-40B4-BE49-F238E27FC236}">
                  <a16:creationId xmlns:a16="http://schemas.microsoft.com/office/drawing/2014/main" id="{F4310DA0-0FDB-7EDF-1BA6-C0F8B40923E2}"/>
                </a:ext>
              </a:extLst>
            </p:cNvPr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482;p39">
              <a:extLst>
                <a:ext uri="{FF2B5EF4-FFF2-40B4-BE49-F238E27FC236}">
                  <a16:creationId xmlns:a16="http://schemas.microsoft.com/office/drawing/2014/main" id="{BBC3C402-59C6-6C37-88B6-D95576A622EC}"/>
                </a:ext>
              </a:extLst>
            </p:cNvPr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483;p39">
              <a:extLst>
                <a:ext uri="{FF2B5EF4-FFF2-40B4-BE49-F238E27FC236}">
                  <a16:creationId xmlns:a16="http://schemas.microsoft.com/office/drawing/2014/main" id="{AC609B38-4961-B126-5FE2-5839291BDD85}"/>
                </a:ext>
              </a:extLst>
            </p:cNvPr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484;p39">
              <a:extLst>
                <a:ext uri="{FF2B5EF4-FFF2-40B4-BE49-F238E27FC236}">
                  <a16:creationId xmlns:a16="http://schemas.microsoft.com/office/drawing/2014/main" id="{BB07D049-D6AA-946A-EA0D-3A673E68E3A8}"/>
                </a:ext>
              </a:extLst>
            </p:cNvPr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485;p39">
              <a:extLst>
                <a:ext uri="{FF2B5EF4-FFF2-40B4-BE49-F238E27FC236}">
                  <a16:creationId xmlns:a16="http://schemas.microsoft.com/office/drawing/2014/main" id="{64E7CE8A-D61D-F537-780B-B4F18B962A45}"/>
                </a:ext>
              </a:extLst>
            </p:cNvPr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486;p39">
              <a:extLst>
                <a:ext uri="{FF2B5EF4-FFF2-40B4-BE49-F238E27FC236}">
                  <a16:creationId xmlns:a16="http://schemas.microsoft.com/office/drawing/2014/main" id="{B5A96AF5-6023-1476-6F56-B86938B3C394}"/>
                </a:ext>
              </a:extLst>
            </p:cNvPr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87;p39">
              <a:extLst>
                <a:ext uri="{FF2B5EF4-FFF2-40B4-BE49-F238E27FC236}">
                  <a16:creationId xmlns:a16="http://schemas.microsoft.com/office/drawing/2014/main" id="{7CE5471D-A8CD-DC23-1409-AAE954C1A612}"/>
                </a:ext>
              </a:extLst>
            </p:cNvPr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488;p39">
              <a:extLst>
                <a:ext uri="{FF2B5EF4-FFF2-40B4-BE49-F238E27FC236}">
                  <a16:creationId xmlns:a16="http://schemas.microsoft.com/office/drawing/2014/main" id="{120DC6EE-D227-9CE0-E4A3-9E2806EBB44A}"/>
                </a:ext>
              </a:extLst>
            </p:cNvPr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489;p39">
              <a:extLst>
                <a:ext uri="{FF2B5EF4-FFF2-40B4-BE49-F238E27FC236}">
                  <a16:creationId xmlns:a16="http://schemas.microsoft.com/office/drawing/2014/main" id="{9B9B40F6-419C-5CED-B089-2866A935637A}"/>
                </a:ext>
              </a:extLst>
            </p:cNvPr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90;p39">
              <a:extLst>
                <a:ext uri="{FF2B5EF4-FFF2-40B4-BE49-F238E27FC236}">
                  <a16:creationId xmlns:a16="http://schemas.microsoft.com/office/drawing/2014/main" id="{1404AB18-2ADD-6268-F6CD-4754A7C43967}"/>
                </a:ext>
              </a:extLst>
            </p:cNvPr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491;p39">
              <a:extLst>
                <a:ext uri="{FF2B5EF4-FFF2-40B4-BE49-F238E27FC236}">
                  <a16:creationId xmlns:a16="http://schemas.microsoft.com/office/drawing/2014/main" id="{3AB5AEA4-171A-3321-4C44-642039CBEEF7}"/>
                </a:ext>
              </a:extLst>
            </p:cNvPr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492;p39">
              <a:extLst>
                <a:ext uri="{FF2B5EF4-FFF2-40B4-BE49-F238E27FC236}">
                  <a16:creationId xmlns:a16="http://schemas.microsoft.com/office/drawing/2014/main" id="{C231A6DE-5E9A-396A-05A6-C43A20FED78C}"/>
                </a:ext>
              </a:extLst>
            </p:cNvPr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3493;p39">
              <a:extLst>
                <a:ext uri="{FF2B5EF4-FFF2-40B4-BE49-F238E27FC236}">
                  <a16:creationId xmlns:a16="http://schemas.microsoft.com/office/drawing/2014/main" id="{2CACAD4E-A82C-D12B-C7FD-6CD9CC9EFCE3}"/>
                </a:ext>
              </a:extLst>
            </p:cNvPr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3494;p39">
              <a:extLst>
                <a:ext uri="{FF2B5EF4-FFF2-40B4-BE49-F238E27FC236}">
                  <a16:creationId xmlns:a16="http://schemas.microsoft.com/office/drawing/2014/main" id="{D5831D49-AF20-1D03-2F94-625306F79855}"/>
                </a:ext>
              </a:extLst>
            </p:cNvPr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3495;p39">
              <a:extLst>
                <a:ext uri="{FF2B5EF4-FFF2-40B4-BE49-F238E27FC236}">
                  <a16:creationId xmlns:a16="http://schemas.microsoft.com/office/drawing/2014/main" id="{8B1895B9-E4B2-8A44-479B-8BBE8BED0ADE}"/>
                </a:ext>
              </a:extLst>
            </p:cNvPr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3496;p39">
              <a:extLst>
                <a:ext uri="{FF2B5EF4-FFF2-40B4-BE49-F238E27FC236}">
                  <a16:creationId xmlns:a16="http://schemas.microsoft.com/office/drawing/2014/main" id="{46618F24-C17B-BC88-64FE-903BC0F5D85E}"/>
                </a:ext>
              </a:extLst>
            </p:cNvPr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3497;p39">
              <a:extLst>
                <a:ext uri="{FF2B5EF4-FFF2-40B4-BE49-F238E27FC236}">
                  <a16:creationId xmlns:a16="http://schemas.microsoft.com/office/drawing/2014/main" id="{4A1B04B3-937F-3FC8-6D2D-E914A793FB5B}"/>
                </a:ext>
              </a:extLst>
            </p:cNvPr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3498;p39">
              <a:extLst>
                <a:ext uri="{FF2B5EF4-FFF2-40B4-BE49-F238E27FC236}">
                  <a16:creationId xmlns:a16="http://schemas.microsoft.com/office/drawing/2014/main" id="{287F422F-A33F-A691-80E9-3ED9E8AE9423}"/>
                </a:ext>
              </a:extLst>
            </p:cNvPr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499;p39">
              <a:extLst>
                <a:ext uri="{FF2B5EF4-FFF2-40B4-BE49-F238E27FC236}">
                  <a16:creationId xmlns:a16="http://schemas.microsoft.com/office/drawing/2014/main" id="{5B20C731-5046-6585-8131-A2B1DF957939}"/>
                </a:ext>
              </a:extLst>
            </p:cNvPr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500;p39">
              <a:extLst>
                <a:ext uri="{FF2B5EF4-FFF2-40B4-BE49-F238E27FC236}">
                  <a16:creationId xmlns:a16="http://schemas.microsoft.com/office/drawing/2014/main" id="{6D5B736E-265D-BFAB-1E4D-8308DC42E08C}"/>
                </a:ext>
              </a:extLst>
            </p:cNvPr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501;p39">
              <a:extLst>
                <a:ext uri="{FF2B5EF4-FFF2-40B4-BE49-F238E27FC236}">
                  <a16:creationId xmlns:a16="http://schemas.microsoft.com/office/drawing/2014/main" id="{BDC9E76C-49EA-56BD-A968-2BC90B6919D5}"/>
                </a:ext>
              </a:extLst>
            </p:cNvPr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502;p39">
              <a:extLst>
                <a:ext uri="{FF2B5EF4-FFF2-40B4-BE49-F238E27FC236}">
                  <a16:creationId xmlns:a16="http://schemas.microsoft.com/office/drawing/2014/main" id="{F57AB7FB-26A9-D2DA-D369-44431B7EF5F9}"/>
                </a:ext>
              </a:extLst>
            </p:cNvPr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503;p39">
              <a:extLst>
                <a:ext uri="{FF2B5EF4-FFF2-40B4-BE49-F238E27FC236}">
                  <a16:creationId xmlns:a16="http://schemas.microsoft.com/office/drawing/2014/main" id="{BE4F1885-820D-7047-679D-233DC0413B5F}"/>
                </a:ext>
              </a:extLst>
            </p:cNvPr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504;p39">
              <a:extLst>
                <a:ext uri="{FF2B5EF4-FFF2-40B4-BE49-F238E27FC236}">
                  <a16:creationId xmlns:a16="http://schemas.microsoft.com/office/drawing/2014/main" id="{35D29751-A053-3739-BC46-F86158878CC1}"/>
                </a:ext>
              </a:extLst>
            </p:cNvPr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3507;p39">
            <a:extLst>
              <a:ext uri="{FF2B5EF4-FFF2-40B4-BE49-F238E27FC236}">
                <a16:creationId xmlns:a16="http://schemas.microsoft.com/office/drawing/2014/main" id="{5D753114-2137-796D-9CA1-31A9EBCEC390}"/>
              </a:ext>
            </a:extLst>
          </p:cNvPr>
          <p:cNvGrpSpPr/>
          <p:nvPr/>
        </p:nvGrpSpPr>
        <p:grpSpPr>
          <a:xfrm>
            <a:off x="4475140" y="1483516"/>
            <a:ext cx="3942064" cy="2211275"/>
            <a:chOff x="4729131" y="1936699"/>
            <a:chExt cx="3820200" cy="2142916"/>
          </a:xfrm>
        </p:grpSpPr>
        <p:sp>
          <p:nvSpPr>
            <p:cNvPr id="53" name="Google Shape;3508;p39">
              <a:extLst>
                <a:ext uri="{FF2B5EF4-FFF2-40B4-BE49-F238E27FC236}">
                  <a16:creationId xmlns:a16="http://schemas.microsoft.com/office/drawing/2014/main" id="{529AE273-B1DF-7C1F-B7DE-F9E3E17520FD}"/>
                </a:ext>
              </a:extLst>
            </p:cNvPr>
            <p:cNvSpPr/>
            <p:nvPr/>
          </p:nvSpPr>
          <p:spPr>
            <a:xfrm>
              <a:off x="4928413" y="1936699"/>
              <a:ext cx="3421500" cy="1990200"/>
            </a:xfrm>
            <a:prstGeom prst="round2SameRect">
              <a:avLst>
                <a:gd name="adj1" fmla="val 9051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9;p39">
              <a:extLst>
                <a:ext uri="{FF2B5EF4-FFF2-40B4-BE49-F238E27FC236}">
                  <a16:creationId xmlns:a16="http://schemas.microsoft.com/office/drawing/2014/main" id="{129D6E6E-0518-85D8-944C-BF2BDC941452}"/>
                </a:ext>
              </a:extLst>
            </p:cNvPr>
            <p:cNvSpPr/>
            <p:nvPr/>
          </p:nvSpPr>
          <p:spPr>
            <a:xfrm rot="10800000">
              <a:off x="4729131" y="3926915"/>
              <a:ext cx="38202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10;p39">
              <a:extLst>
                <a:ext uri="{FF2B5EF4-FFF2-40B4-BE49-F238E27FC236}">
                  <a16:creationId xmlns:a16="http://schemas.microsoft.com/office/drawing/2014/main" id="{6F8391E0-C612-0EE6-ADF4-830E6FBFF879}"/>
                </a:ext>
              </a:extLst>
            </p:cNvPr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" name="Google Shape;3511;p39">
            <a:extLst>
              <a:ext uri="{FF2B5EF4-FFF2-40B4-BE49-F238E27FC236}">
                <a16:creationId xmlns:a16="http://schemas.microsoft.com/office/drawing/2014/main" id="{65FA987D-5335-7D09-3E66-1583BD5D41BA}"/>
              </a:ext>
            </a:extLst>
          </p:cNvPr>
          <p:cNvPicPr preferRelativeResize="0"/>
          <p:nvPr/>
        </p:nvPicPr>
        <p:blipFill>
          <a:blip r:embed="rId3"/>
          <a:srcRect l="2919" r="2919"/>
          <a:stretch/>
        </p:blipFill>
        <p:spPr>
          <a:xfrm>
            <a:off x="4861404" y="1682850"/>
            <a:ext cx="3163500" cy="1777800"/>
          </a:xfrm>
          <a:prstGeom prst="round2SameRect">
            <a:avLst>
              <a:gd name="adj1" fmla="val 8541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2133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1"/>
          <p:cNvSpPr txBox="1">
            <a:spLocks noGrp="1"/>
          </p:cNvSpPr>
          <p:nvPr>
            <p:ph type="title"/>
          </p:nvPr>
        </p:nvSpPr>
        <p:spPr>
          <a:xfrm>
            <a:off x="859044" y="548183"/>
            <a:ext cx="75043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Vorwort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DB77F2D-CAE6-D43F-C993-80B4A7D8BA0A}"/>
              </a:ext>
            </a:extLst>
          </p:cNvPr>
          <p:cNvGrpSpPr/>
          <p:nvPr/>
        </p:nvGrpSpPr>
        <p:grpSpPr>
          <a:xfrm rot="17606283">
            <a:off x="-721549" y="4295621"/>
            <a:ext cx="1656342" cy="1695758"/>
            <a:chOff x="6518271" y="3849782"/>
            <a:chExt cx="1656342" cy="1695758"/>
          </a:xfrm>
        </p:grpSpPr>
        <p:sp>
          <p:nvSpPr>
            <p:cNvPr id="1884" name="Google Shape;1884;p31"/>
            <p:cNvSpPr/>
            <p:nvPr/>
          </p:nvSpPr>
          <p:spPr>
            <a:xfrm rot="10800000">
              <a:off x="6518271" y="3849782"/>
              <a:ext cx="1656342" cy="1695758"/>
            </a:xfrm>
            <a:custGeom>
              <a:avLst/>
              <a:gdLst/>
              <a:ahLst/>
              <a:cxnLst/>
              <a:rect l="l" t="t" r="r" b="b"/>
              <a:pathLst>
                <a:path w="2593" h="2655" extrusionOk="0">
                  <a:moveTo>
                    <a:pt x="2418" y="1513"/>
                  </a:moveTo>
                  <a:lnTo>
                    <a:pt x="2418" y="1513"/>
                  </a:lnTo>
                  <a:cubicBezTo>
                    <a:pt x="2500" y="1483"/>
                    <a:pt x="2563" y="1406"/>
                    <a:pt x="2577" y="1318"/>
                  </a:cubicBezTo>
                  <a:lnTo>
                    <a:pt x="2577" y="1318"/>
                  </a:lnTo>
                  <a:cubicBezTo>
                    <a:pt x="2592" y="1231"/>
                    <a:pt x="2556" y="1138"/>
                    <a:pt x="2488" y="1083"/>
                  </a:cubicBezTo>
                  <a:lnTo>
                    <a:pt x="2488" y="1083"/>
                  </a:lnTo>
                  <a:cubicBezTo>
                    <a:pt x="2531" y="1042"/>
                    <a:pt x="2541" y="972"/>
                    <a:pt x="2513" y="920"/>
                  </a:cubicBezTo>
                  <a:lnTo>
                    <a:pt x="2513" y="920"/>
                  </a:lnTo>
                  <a:cubicBezTo>
                    <a:pt x="2485" y="868"/>
                    <a:pt x="2420" y="840"/>
                    <a:pt x="2362" y="855"/>
                  </a:cubicBezTo>
                  <a:lnTo>
                    <a:pt x="2362" y="855"/>
                  </a:lnTo>
                  <a:cubicBezTo>
                    <a:pt x="2338" y="730"/>
                    <a:pt x="2220" y="629"/>
                    <a:pt x="2092" y="626"/>
                  </a:cubicBezTo>
                  <a:lnTo>
                    <a:pt x="2092" y="626"/>
                  </a:lnTo>
                  <a:cubicBezTo>
                    <a:pt x="1965" y="623"/>
                    <a:pt x="1841" y="719"/>
                    <a:pt x="1812" y="842"/>
                  </a:cubicBezTo>
                  <a:lnTo>
                    <a:pt x="1812" y="842"/>
                  </a:lnTo>
                  <a:cubicBezTo>
                    <a:pt x="1833" y="703"/>
                    <a:pt x="1685" y="569"/>
                    <a:pt x="1549" y="604"/>
                  </a:cubicBezTo>
                  <a:lnTo>
                    <a:pt x="1549" y="604"/>
                  </a:lnTo>
                  <a:cubicBezTo>
                    <a:pt x="1588" y="512"/>
                    <a:pt x="1618" y="410"/>
                    <a:pt x="1589" y="315"/>
                  </a:cubicBezTo>
                  <a:lnTo>
                    <a:pt x="1589" y="315"/>
                  </a:lnTo>
                  <a:cubicBezTo>
                    <a:pt x="1561" y="219"/>
                    <a:pt x="1456" y="142"/>
                    <a:pt x="1363" y="176"/>
                  </a:cubicBezTo>
                  <a:lnTo>
                    <a:pt x="1363" y="176"/>
                  </a:lnTo>
                  <a:cubicBezTo>
                    <a:pt x="1359" y="114"/>
                    <a:pt x="1315" y="61"/>
                    <a:pt x="1259" y="33"/>
                  </a:cubicBezTo>
                  <a:lnTo>
                    <a:pt x="1259" y="33"/>
                  </a:lnTo>
                  <a:cubicBezTo>
                    <a:pt x="1204" y="4"/>
                    <a:pt x="1140" y="0"/>
                    <a:pt x="1078" y="3"/>
                  </a:cubicBezTo>
                  <a:lnTo>
                    <a:pt x="1078" y="3"/>
                  </a:lnTo>
                  <a:cubicBezTo>
                    <a:pt x="924" y="12"/>
                    <a:pt x="764" y="73"/>
                    <a:pt x="681" y="203"/>
                  </a:cubicBezTo>
                  <a:lnTo>
                    <a:pt x="681" y="203"/>
                  </a:lnTo>
                  <a:cubicBezTo>
                    <a:pt x="599" y="332"/>
                    <a:pt x="628" y="534"/>
                    <a:pt x="765" y="603"/>
                  </a:cubicBezTo>
                  <a:lnTo>
                    <a:pt x="765" y="603"/>
                  </a:lnTo>
                  <a:cubicBezTo>
                    <a:pt x="719" y="559"/>
                    <a:pt x="635" y="566"/>
                    <a:pt x="595" y="616"/>
                  </a:cubicBezTo>
                  <a:lnTo>
                    <a:pt x="595" y="616"/>
                  </a:lnTo>
                  <a:cubicBezTo>
                    <a:pt x="554" y="666"/>
                    <a:pt x="568" y="750"/>
                    <a:pt x="622" y="785"/>
                  </a:cubicBezTo>
                  <a:lnTo>
                    <a:pt x="622" y="785"/>
                  </a:lnTo>
                  <a:cubicBezTo>
                    <a:pt x="585" y="748"/>
                    <a:pt x="518" y="761"/>
                    <a:pt x="484" y="800"/>
                  </a:cubicBezTo>
                  <a:lnTo>
                    <a:pt x="484" y="800"/>
                  </a:lnTo>
                  <a:cubicBezTo>
                    <a:pt x="452" y="840"/>
                    <a:pt x="444" y="896"/>
                    <a:pt x="448" y="947"/>
                  </a:cubicBezTo>
                  <a:lnTo>
                    <a:pt x="448" y="947"/>
                  </a:lnTo>
                  <a:cubicBezTo>
                    <a:pt x="458" y="1095"/>
                    <a:pt x="538" y="1239"/>
                    <a:pt x="659" y="1324"/>
                  </a:cubicBezTo>
                  <a:lnTo>
                    <a:pt x="659" y="1324"/>
                  </a:lnTo>
                  <a:cubicBezTo>
                    <a:pt x="619" y="1268"/>
                    <a:pt x="541" y="1240"/>
                    <a:pt x="474" y="1256"/>
                  </a:cubicBezTo>
                  <a:lnTo>
                    <a:pt x="474" y="1256"/>
                  </a:lnTo>
                  <a:cubicBezTo>
                    <a:pt x="406" y="1273"/>
                    <a:pt x="351" y="1332"/>
                    <a:pt x="340" y="1401"/>
                  </a:cubicBezTo>
                  <a:lnTo>
                    <a:pt x="340" y="1401"/>
                  </a:lnTo>
                  <a:cubicBezTo>
                    <a:pt x="313" y="1338"/>
                    <a:pt x="224" y="1324"/>
                    <a:pt x="164" y="1356"/>
                  </a:cubicBezTo>
                  <a:lnTo>
                    <a:pt x="164" y="1356"/>
                  </a:lnTo>
                  <a:cubicBezTo>
                    <a:pt x="106" y="1391"/>
                    <a:pt x="72" y="1456"/>
                    <a:pt x="49" y="1519"/>
                  </a:cubicBezTo>
                  <a:lnTo>
                    <a:pt x="49" y="1519"/>
                  </a:lnTo>
                  <a:cubicBezTo>
                    <a:pt x="18" y="1606"/>
                    <a:pt x="0" y="1703"/>
                    <a:pt x="25" y="1792"/>
                  </a:cubicBezTo>
                  <a:lnTo>
                    <a:pt x="25" y="1792"/>
                  </a:lnTo>
                  <a:cubicBezTo>
                    <a:pt x="51" y="1882"/>
                    <a:pt x="132" y="1960"/>
                    <a:pt x="224" y="1960"/>
                  </a:cubicBezTo>
                  <a:lnTo>
                    <a:pt x="224" y="1960"/>
                  </a:lnTo>
                  <a:cubicBezTo>
                    <a:pt x="160" y="2069"/>
                    <a:pt x="180" y="2220"/>
                    <a:pt x="271" y="2308"/>
                  </a:cubicBezTo>
                  <a:lnTo>
                    <a:pt x="271" y="2308"/>
                  </a:lnTo>
                  <a:cubicBezTo>
                    <a:pt x="362" y="2394"/>
                    <a:pt x="513" y="2409"/>
                    <a:pt x="620" y="2339"/>
                  </a:cubicBezTo>
                  <a:lnTo>
                    <a:pt x="620" y="2339"/>
                  </a:lnTo>
                  <a:cubicBezTo>
                    <a:pt x="654" y="2479"/>
                    <a:pt x="782" y="2584"/>
                    <a:pt x="921" y="2620"/>
                  </a:cubicBezTo>
                  <a:lnTo>
                    <a:pt x="921" y="2620"/>
                  </a:lnTo>
                  <a:cubicBezTo>
                    <a:pt x="1061" y="2654"/>
                    <a:pt x="1210" y="2631"/>
                    <a:pt x="1344" y="2577"/>
                  </a:cubicBezTo>
                  <a:lnTo>
                    <a:pt x="1344" y="2577"/>
                  </a:lnTo>
                  <a:cubicBezTo>
                    <a:pt x="1455" y="2533"/>
                    <a:pt x="1561" y="2465"/>
                    <a:pt x="1623" y="2362"/>
                  </a:cubicBezTo>
                  <a:lnTo>
                    <a:pt x="1623" y="2362"/>
                  </a:lnTo>
                  <a:cubicBezTo>
                    <a:pt x="1683" y="2260"/>
                    <a:pt x="1689" y="2118"/>
                    <a:pt x="1610" y="2028"/>
                  </a:cubicBezTo>
                  <a:lnTo>
                    <a:pt x="1610" y="2028"/>
                  </a:lnTo>
                  <a:cubicBezTo>
                    <a:pt x="1629" y="2125"/>
                    <a:pt x="1718" y="2206"/>
                    <a:pt x="1818" y="2213"/>
                  </a:cubicBezTo>
                  <a:lnTo>
                    <a:pt x="1818" y="2213"/>
                  </a:lnTo>
                  <a:cubicBezTo>
                    <a:pt x="1917" y="2220"/>
                    <a:pt x="2017" y="2153"/>
                    <a:pt x="2049" y="2059"/>
                  </a:cubicBezTo>
                  <a:lnTo>
                    <a:pt x="2049" y="2059"/>
                  </a:lnTo>
                  <a:cubicBezTo>
                    <a:pt x="2079" y="2165"/>
                    <a:pt x="2229" y="2184"/>
                    <a:pt x="2328" y="2139"/>
                  </a:cubicBezTo>
                  <a:lnTo>
                    <a:pt x="2328" y="2139"/>
                  </a:lnTo>
                  <a:cubicBezTo>
                    <a:pt x="2440" y="2085"/>
                    <a:pt x="2522" y="1973"/>
                    <a:pt x="2541" y="1850"/>
                  </a:cubicBezTo>
                  <a:lnTo>
                    <a:pt x="2541" y="1850"/>
                  </a:lnTo>
                  <a:cubicBezTo>
                    <a:pt x="2559" y="1726"/>
                    <a:pt x="2511" y="1596"/>
                    <a:pt x="2418" y="15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3D32688F-D99D-30E7-5E5A-6D52D4223FB0}"/>
                </a:ext>
              </a:extLst>
            </p:cNvPr>
            <p:cNvGrpSpPr/>
            <p:nvPr/>
          </p:nvGrpSpPr>
          <p:grpSpPr>
            <a:xfrm>
              <a:off x="7153483" y="4203300"/>
              <a:ext cx="608455" cy="540839"/>
              <a:chOff x="8487363" y="2963394"/>
              <a:chExt cx="608455" cy="540839"/>
            </a:xfrm>
          </p:grpSpPr>
          <p:sp>
            <p:nvSpPr>
              <p:cNvPr id="1885" name="Google Shape;1885;p31"/>
              <p:cNvSpPr/>
              <p:nvPr/>
            </p:nvSpPr>
            <p:spPr>
              <a:xfrm rot="10800000">
                <a:off x="8831027" y="3459163"/>
                <a:ext cx="45071" cy="450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34"/>
                    </a:moveTo>
                    <a:lnTo>
                      <a:pt x="69" y="34"/>
                    </a:lnTo>
                    <a:cubicBezTo>
                      <a:pt x="69" y="53"/>
                      <a:pt x="54" y="68"/>
                      <a:pt x="34" y="68"/>
                    </a:cubicBezTo>
                    <a:lnTo>
                      <a:pt x="34" y="68"/>
                    </a:lnTo>
                    <a:cubicBezTo>
                      <a:pt x="15" y="68"/>
                      <a:pt x="0" y="53"/>
                      <a:pt x="0" y="34"/>
                    </a:cubicBezTo>
                    <a:lnTo>
                      <a:pt x="0" y="34"/>
                    </a:lnTo>
                    <a:cubicBezTo>
                      <a:pt x="0" y="15"/>
                      <a:pt x="15" y="0"/>
                      <a:pt x="34" y="0"/>
                    </a:cubicBezTo>
                    <a:lnTo>
                      <a:pt x="34" y="0"/>
                    </a:lnTo>
                    <a:cubicBezTo>
                      <a:pt x="54" y="0"/>
                      <a:pt x="69" y="15"/>
                      <a:pt x="69" y="3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31"/>
              <p:cNvSpPr/>
              <p:nvPr/>
            </p:nvSpPr>
            <p:spPr>
              <a:xfrm rot="10800000">
                <a:off x="8828210" y="3149308"/>
                <a:ext cx="67606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3" extrusionOk="0">
                    <a:moveTo>
                      <a:pt x="103" y="50"/>
                    </a:moveTo>
                    <a:lnTo>
                      <a:pt x="103" y="50"/>
                    </a:lnTo>
                    <a:cubicBezTo>
                      <a:pt x="103" y="78"/>
                      <a:pt x="79" y="102"/>
                      <a:pt x="52" y="102"/>
                    </a:cubicBezTo>
                    <a:lnTo>
                      <a:pt x="52" y="102"/>
                    </a:lnTo>
                    <a:cubicBezTo>
                      <a:pt x="23" y="102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2"/>
                      <a:pt x="23" y="0"/>
                      <a:pt x="52" y="0"/>
                    </a:cubicBezTo>
                    <a:lnTo>
                      <a:pt x="52" y="0"/>
                    </a:lnTo>
                    <a:cubicBezTo>
                      <a:pt x="79" y="0"/>
                      <a:pt x="103" y="22"/>
                      <a:pt x="103" y="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31"/>
              <p:cNvSpPr/>
              <p:nvPr/>
            </p:nvSpPr>
            <p:spPr>
              <a:xfrm rot="10800000">
                <a:off x="8715535" y="3230996"/>
                <a:ext cx="70422" cy="73239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13" extrusionOk="0">
                    <a:moveTo>
                      <a:pt x="111" y="56"/>
                    </a:moveTo>
                    <a:lnTo>
                      <a:pt x="111" y="56"/>
                    </a:lnTo>
                    <a:cubicBezTo>
                      <a:pt x="111" y="87"/>
                      <a:pt x="87" y="112"/>
                      <a:pt x="56" y="112"/>
                    </a:cubicBezTo>
                    <a:lnTo>
                      <a:pt x="56" y="112"/>
                    </a:lnTo>
                    <a:cubicBezTo>
                      <a:pt x="25" y="112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6"/>
                      <a:pt x="25" y="0"/>
                      <a:pt x="56" y="0"/>
                    </a:cubicBezTo>
                    <a:lnTo>
                      <a:pt x="56" y="0"/>
                    </a:lnTo>
                    <a:cubicBezTo>
                      <a:pt x="87" y="0"/>
                      <a:pt x="111" y="26"/>
                      <a:pt x="111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31"/>
              <p:cNvSpPr/>
              <p:nvPr/>
            </p:nvSpPr>
            <p:spPr>
              <a:xfrm rot="10800000">
                <a:off x="8740886" y="3149306"/>
                <a:ext cx="45071" cy="450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9" extrusionOk="0">
                    <a:moveTo>
                      <a:pt x="68" y="34"/>
                    </a:moveTo>
                    <a:lnTo>
                      <a:pt x="68" y="34"/>
                    </a:lnTo>
                    <a:cubicBezTo>
                      <a:pt x="68" y="53"/>
                      <a:pt x="53" y="68"/>
                      <a:pt x="34" y="68"/>
                    </a:cubicBezTo>
                    <a:lnTo>
                      <a:pt x="34" y="68"/>
                    </a:lnTo>
                    <a:cubicBezTo>
                      <a:pt x="16" y="68"/>
                      <a:pt x="0" y="53"/>
                      <a:pt x="0" y="34"/>
                    </a:cubicBezTo>
                    <a:lnTo>
                      <a:pt x="0" y="34"/>
                    </a:lnTo>
                    <a:cubicBezTo>
                      <a:pt x="0" y="16"/>
                      <a:pt x="16" y="0"/>
                      <a:pt x="34" y="0"/>
                    </a:cubicBezTo>
                    <a:lnTo>
                      <a:pt x="34" y="0"/>
                    </a:lnTo>
                    <a:cubicBezTo>
                      <a:pt x="53" y="0"/>
                      <a:pt x="68" y="16"/>
                      <a:pt x="68" y="3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31"/>
              <p:cNvSpPr/>
              <p:nvPr/>
            </p:nvSpPr>
            <p:spPr>
              <a:xfrm rot="10800000">
                <a:off x="8566237" y="3121139"/>
                <a:ext cx="121127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0" extrusionOk="0">
                    <a:moveTo>
                      <a:pt x="189" y="94"/>
                    </a:moveTo>
                    <a:lnTo>
                      <a:pt x="189" y="94"/>
                    </a:lnTo>
                    <a:cubicBezTo>
                      <a:pt x="189" y="147"/>
                      <a:pt x="147" y="189"/>
                      <a:pt x="94" y="189"/>
                    </a:cubicBezTo>
                    <a:lnTo>
                      <a:pt x="94" y="189"/>
                    </a:lnTo>
                    <a:cubicBezTo>
                      <a:pt x="41" y="189"/>
                      <a:pt x="0" y="147"/>
                      <a:pt x="0" y="94"/>
                    </a:cubicBezTo>
                    <a:lnTo>
                      <a:pt x="0" y="94"/>
                    </a:lnTo>
                    <a:cubicBezTo>
                      <a:pt x="0" y="43"/>
                      <a:pt x="41" y="0"/>
                      <a:pt x="94" y="0"/>
                    </a:cubicBezTo>
                    <a:lnTo>
                      <a:pt x="94" y="0"/>
                    </a:lnTo>
                    <a:cubicBezTo>
                      <a:pt x="147" y="0"/>
                      <a:pt x="189" y="43"/>
                      <a:pt x="189" y="9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31"/>
              <p:cNvSpPr/>
              <p:nvPr/>
            </p:nvSpPr>
            <p:spPr>
              <a:xfrm rot="10800000">
                <a:off x="8704268" y="3053532"/>
                <a:ext cx="64788" cy="6760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4" extrusionOk="0">
                    <a:moveTo>
                      <a:pt x="102" y="51"/>
                    </a:moveTo>
                    <a:lnTo>
                      <a:pt x="102" y="51"/>
                    </a:lnTo>
                    <a:cubicBezTo>
                      <a:pt x="102" y="79"/>
                      <a:pt x="80" y="103"/>
                      <a:pt x="50" y="103"/>
                    </a:cubicBezTo>
                    <a:lnTo>
                      <a:pt x="50" y="103"/>
                    </a:lnTo>
                    <a:cubicBezTo>
                      <a:pt x="23" y="103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0" y="0"/>
                    </a:cubicBezTo>
                    <a:lnTo>
                      <a:pt x="50" y="0"/>
                    </a:lnTo>
                    <a:cubicBezTo>
                      <a:pt x="80" y="0"/>
                      <a:pt x="102" y="23"/>
                      <a:pt x="102" y="5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31"/>
              <p:cNvSpPr/>
              <p:nvPr/>
            </p:nvSpPr>
            <p:spPr>
              <a:xfrm rot="10800000">
                <a:off x="8918353" y="3036633"/>
                <a:ext cx="42253" cy="42252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64" y="32"/>
                    </a:moveTo>
                    <a:lnTo>
                      <a:pt x="64" y="32"/>
                    </a:lnTo>
                    <a:cubicBezTo>
                      <a:pt x="64" y="49"/>
                      <a:pt x="49" y="64"/>
                      <a:pt x="32" y="64"/>
                    </a:cubicBezTo>
                    <a:lnTo>
                      <a:pt x="32" y="64"/>
                    </a:lnTo>
                    <a:cubicBezTo>
                      <a:pt x="15" y="64"/>
                      <a:pt x="0" y="49"/>
                      <a:pt x="0" y="32"/>
                    </a:cubicBezTo>
                    <a:lnTo>
                      <a:pt x="0" y="32"/>
                    </a:lnTo>
                    <a:cubicBezTo>
                      <a:pt x="0" y="16"/>
                      <a:pt x="15" y="0"/>
                      <a:pt x="32" y="0"/>
                    </a:cubicBezTo>
                    <a:lnTo>
                      <a:pt x="32" y="0"/>
                    </a:lnTo>
                    <a:cubicBezTo>
                      <a:pt x="49" y="0"/>
                      <a:pt x="64" y="16"/>
                      <a:pt x="64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31"/>
              <p:cNvSpPr/>
              <p:nvPr/>
            </p:nvSpPr>
            <p:spPr>
              <a:xfrm rot="10800000">
                <a:off x="8969058" y="3146490"/>
                <a:ext cx="53520" cy="53520"/>
              </a:xfrm>
              <a:custGeom>
                <a:avLst/>
                <a:gdLst/>
                <a:ahLst/>
                <a:cxnLst/>
                <a:rect l="l" t="t" r="r" b="b"/>
                <a:pathLst>
                  <a:path w="84" h="85" extrusionOk="0">
                    <a:moveTo>
                      <a:pt x="83" y="43"/>
                    </a:moveTo>
                    <a:lnTo>
                      <a:pt x="83" y="43"/>
                    </a:lnTo>
                    <a:cubicBezTo>
                      <a:pt x="83" y="65"/>
                      <a:pt x="64" y="84"/>
                      <a:pt x="41" y="84"/>
                    </a:cubicBezTo>
                    <a:lnTo>
                      <a:pt x="41" y="84"/>
                    </a:lnTo>
                    <a:cubicBezTo>
                      <a:pt x="19" y="84"/>
                      <a:pt x="0" y="65"/>
                      <a:pt x="0" y="43"/>
                    </a:cubicBezTo>
                    <a:lnTo>
                      <a:pt x="0" y="43"/>
                    </a:lnTo>
                    <a:cubicBezTo>
                      <a:pt x="0" y="19"/>
                      <a:pt x="19" y="0"/>
                      <a:pt x="41" y="0"/>
                    </a:cubicBezTo>
                    <a:lnTo>
                      <a:pt x="41" y="0"/>
                    </a:lnTo>
                    <a:cubicBezTo>
                      <a:pt x="64" y="0"/>
                      <a:pt x="83" y="19"/>
                      <a:pt x="83" y="4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31"/>
              <p:cNvSpPr/>
              <p:nvPr/>
            </p:nvSpPr>
            <p:spPr>
              <a:xfrm rot="10800000">
                <a:off x="8836662" y="3329589"/>
                <a:ext cx="64788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2" extrusionOk="0">
                    <a:moveTo>
                      <a:pt x="101" y="50"/>
                    </a:moveTo>
                    <a:lnTo>
                      <a:pt x="101" y="50"/>
                    </a:lnTo>
                    <a:cubicBezTo>
                      <a:pt x="101" y="77"/>
                      <a:pt x="79" y="101"/>
                      <a:pt x="51" y="101"/>
                    </a:cubicBezTo>
                    <a:lnTo>
                      <a:pt x="51" y="101"/>
                    </a:lnTo>
                    <a:cubicBezTo>
                      <a:pt x="23" y="101"/>
                      <a:pt x="0" y="77"/>
                      <a:pt x="0" y="50"/>
                    </a:cubicBezTo>
                    <a:lnTo>
                      <a:pt x="0" y="50"/>
                    </a:lnTo>
                    <a:cubicBezTo>
                      <a:pt x="0" y="22"/>
                      <a:pt x="23" y="0"/>
                      <a:pt x="51" y="0"/>
                    </a:cubicBezTo>
                    <a:lnTo>
                      <a:pt x="51" y="0"/>
                    </a:lnTo>
                    <a:cubicBezTo>
                      <a:pt x="79" y="0"/>
                      <a:pt x="101" y="22"/>
                      <a:pt x="101" y="5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31"/>
              <p:cNvSpPr/>
              <p:nvPr/>
            </p:nvSpPr>
            <p:spPr>
              <a:xfrm rot="10800000">
                <a:off x="9025394" y="3070434"/>
                <a:ext cx="45071" cy="42253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68" y="33"/>
                    </a:moveTo>
                    <a:lnTo>
                      <a:pt x="68" y="33"/>
                    </a:lnTo>
                    <a:cubicBezTo>
                      <a:pt x="68" y="52"/>
                      <a:pt x="52" y="67"/>
                      <a:pt x="33" y="67"/>
                    </a:cubicBezTo>
                    <a:lnTo>
                      <a:pt x="33" y="67"/>
                    </a:lnTo>
                    <a:cubicBezTo>
                      <a:pt x="15" y="67"/>
                      <a:pt x="0" y="52"/>
                      <a:pt x="0" y="33"/>
                    </a:cubicBezTo>
                    <a:lnTo>
                      <a:pt x="0" y="33"/>
                    </a:lnTo>
                    <a:cubicBezTo>
                      <a:pt x="0" y="14"/>
                      <a:pt x="15" y="0"/>
                      <a:pt x="33" y="0"/>
                    </a:cubicBezTo>
                    <a:lnTo>
                      <a:pt x="33" y="0"/>
                    </a:lnTo>
                    <a:cubicBezTo>
                      <a:pt x="52" y="0"/>
                      <a:pt x="68" y="14"/>
                      <a:pt x="68" y="3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31"/>
              <p:cNvSpPr/>
              <p:nvPr/>
            </p:nvSpPr>
            <p:spPr>
              <a:xfrm rot="10800000">
                <a:off x="8588772" y="3301417"/>
                <a:ext cx="42253" cy="39436"/>
              </a:xfrm>
              <a:custGeom>
                <a:avLst/>
                <a:gdLst/>
                <a:ahLst/>
                <a:cxnLst/>
                <a:rect l="l" t="t" r="r" b="b"/>
                <a:pathLst>
                  <a:path w="64" h="63" extrusionOk="0">
                    <a:moveTo>
                      <a:pt x="63" y="31"/>
                    </a:moveTo>
                    <a:lnTo>
                      <a:pt x="63" y="31"/>
                    </a:lnTo>
                    <a:cubicBezTo>
                      <a:pt x="63" y="49"/>
                      <a:pt x="49" y="62"/>
                      <a:pt x="32" y="62"/>
                    </a:cubicBezTo>
                    <a:lnTo>
                      <a:pt x="32" y="62"/>
                    </a:lnTo>
                    <a:cubicBezTo>
                      <a:pt x="14" y="62"/>
                      <a:pt x="0" y="49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2" y="0"/>
                    </a:cubicBezTo>
                    <a:lnTo>
                      <a:pt x="32" y="0"/>
                    </a:lnTo>
                    <a:cubicBezTo>
                      <a:pt x="49" y="0"/>
                      <a:pt x="63" y="14"/>
                      <a:pt x="63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31"/>
              <p:cNvSpPr/>
              <p:nvPr/>
            </p:nvSpPr>
            <p:spPr>
              <a:xfrm rot="10800000">
                <a:off x="8943704" y="3200012"/>
                <a:ext cx="104225" cy="104224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 extrusionOk="0">
                    <a:moveTo>
                      <a:pt x="160" y="81"/>
                    </a:moveTo>
                    <a:lnTo>
                      <a:pt x="160" y="81"/>
                    </a:lnTo>
                    <a:cubicBezTo>
                      <a:pt x="160" y="125"/>
                      <a:pt x="124" y="160"/>
                      <a:pt x="80" y="160"/>
                    </a:cubicBezTo>
                    <a:lnTo>
                      <a:pt x="80" y="160"/>
                    </a:lnTo>
                    <a:cubicBezTo>
                      <a:pt x="36" y="160"/>
                      <a:pt x="0" y="125"/>
                      <a:pt x="0" y="81"/>
                    </a:cubicBezTo>
                    <a:lnTo>
                      <a:pt x="0" y="81"/>
                    </a:lnTo>
                    <a:cubicBezTo>
                      <a:pt x="0" y="36"/>
                      <a:pt x="36" y="0"/>
                      <a:pt x="80" y="0"/>
                    </a:cubicBezTo>
                    <a:lnTo>
                      <a:pt x="80" y="0"/>
                    </a:lnTo>
                    <a:cubicBezTo>
                      <a:pt x="124" y="0"/>
                      <a:pt x="160" y="36"/>
                      <a:pt x="160" y="8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1"/>
              <p:cNvSpPr/>
              <p:nvPr/>
            </p:nvSpPr>
            <p:spPr>
              <a:xfrm rot="10800000">
                <a:off x="8602858" y="3047901"/>
                <a:ext cx="25352" cy="25351"/>
              </a:xfrm>
              <a:custGeom>
                <a:avLst/>
                <a:gdLst/>
                <a:ahLst/>
                <a:cxnLst/>
                <a:rect l="l" t="t" r="r" b="b"/>
                <a:pathLst>
                  <a:path w="39" h="40" extrusionOk="0">
                    <a:moveTo>
                      <a:pt x="38" y="19"/>
                    </a:moveTo>
                    <a:lnTo>
                      <a:pt x="38" y="19"/>
                    </a:lnTo>
                    <a:cubicBezTo>
                      <a:pt x="38" y="30"/>
                      <a:pt x="30" y="39"/>
                      <a:pt x="18" y="39"/>
                    </a:cubicBezTo>
                    <a:lnTo>
                      <a:pt x="18" y="39"/>
                    </a:lnTo>
                    <a:cubicBezTo>
                      <a:pt x="8" y="39"/>
                      <a:pt x="0" y="30"/>
                      <a:pt x="0" y="19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8" y="0"/>
                    </a:cubicBezTo>
                    <a:lnTo>
                      <a:pt x="18" y="0"/>
                    </a:lnTo>
                    <a:cubicBezTo>
                      <a:pt x="30" y="0"/>
                      <a:pt x="38" y="9"/>
                      <a:pt x="38" y="1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1"/>
              <p:cNvSpPr/>
              <p:nvPr/>
            </p:nvSpPr>
            <p:spPr>
              <a:xfrm rot="10800000">
                <a:off x="8938071" y="2963394"/>
                <a:ext cx="42253" cy="42252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64" y="31"/>
                    </a:moveTo>
                    <a:lnTo>
                      <a:pt x="64" y="31"/>
                    </a:lnTo>
                    <a:cubicBezTo>
                      <a:pt x="64" y="48"/>
                      <a:pt x="49" y="63"/>
                      <a:pt x="32" y="63"/>
                    </a:cubicBezTo>
                    <a:lnTo>
                      <a:pt x="32" y="63"/>
                    </a:lnTo>
                    <a:cubicBezTo>
                      <a:pt x="14" y="63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2" y="0"/>
                    </a:cubicBezTo>
                    <a:lnTo>
                      <a:pt x="32" y="0"/>
                    </a:lnTo>
                    <a:cubicBezTo>
                      <a:pt x="49" y="0"/>
                      <a:pt x="64" y="14"/>
                      <a:pt x="64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1"/>
              <p:cNvSpPr/>
              <p:nvPr/>
            </p:nvSpPr>
            <p:spPr>
              <a:xfrm rot="10800000">
                <a:off x="8487363" y="3216911"/>
                <a:ext cx="33804" cy="33803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3" y="27"/>
                    </a:moveTo>
                    <a:lnTo>
                      <a:pt x="53" y="27"/>
                    </a:lnTo>
                    <a:cubicBezTo>
                      <a:pt x="53" y="41"/>
                      <a:pt x="42" y="54"/>
                      <a:pt x="27" y="54"/>
                    </a:cubicBezTo>
                    <a:lnTo>
                      <a:pt x="27" y="54"/>
                    </a:lnTo>
                    <a:cubicBezTo>
                      <a:pt x="11" y="54"/>
                      <a:pt x="0" y="41"/>
                      <a:pt x="0" y="27"/>
                    </a:cubicBezTo>
                    <a:lnTo>
                      <a:pt x="0" y="27"/>
                    </a:lnTo>
                    <a:cubicBezTo>
                      <a:pt x="0" y="11"/>
                      <a:pt x="11" y="0"/>
                      <a:pt x="27" y="0"/>
                    </a:cubicBezTo>
                    <a:lnTo>
                      <a:pt x="27" y="0"/>
                    </a:lnTo>
                    <a:cubicBezTo>
                      <a:pt x="42" y="0"/>
                      <a:pt x="53" y="11"/>
                      <a:pt x="53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1"/>
              <p:cNvSpPr/>
              <p:nvPr/>
            </p:nvSpPr>
            <p:spPr>
              <a:xfrm rot="10800000">
                <a:off x="8729618" y="3447895"/>
                <a:ext cx="56339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8" extrusionOk="0">
                    <a:moveTo>
                      <a:pt x="88" y="44"/>
                    </a:moveTo>
                    <a:lnTo>
                      <a:pt x="88" y="44"/>
                    </a:lnTo>
                    <a:cubicBezTo>
                      <a:pt x="88" y="68"/>
                      <a:pt x="68" y="87"/>
                      <a:pt x="44" y="87"/>
                    </a:cubicBezTo>
                    <a:lnTo>
                      <a:pt x="44" y="87"/>
                    </a:lnTo>
                    <a:cubicBezTo>
                      <a:pt x="20" y="87"/>
                      <a:pt x="0" y="68"/>
                      <a:pt x="0" y="44"/>
                    </a:cubicBezTo>
                    <a:lnTo>
                      <a:pt x="0" y="44"/>
                    </a:lnTo>
                    <a:cubicBezTo>
                      <a:pt x="0" y="20"/>
                      <a:pt x="20" y="0"/>
                      <a:pt x="44" y="0"/>
                    </a:cubicBezTo>
                    <a:lnTo>
                      <a:pt x="44" y="0"/>
                    </a:lnTo>
                    <a:cubicBezTo>
                      <a:pt x="68" y="0"/>
                      <a:pt x="88" y="20"/>
                      <a:pt x="88" y="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1"/>
              <p:cNvSpPr/>
              <p:nvPr/>
            </p:nvSpPr>
            <p:spPr>
              <a:xfrm rot="10800000">
                <a:off x="8938071" y="3419728"/>
                <a:ext cx="78874" cy="7605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1" extrusionOk="0">
                    <a:moveTo>
                      <a:pt x="122" y="61"/>
                    </a:moveTo>
                    <a:lnTo>
                      <a:pt x="122" y="61"/>
                    </a:lnTo>
                    <a:cubicBezTo>
                      <a:pt x="122" y="93"/>
                      <a:pt x="95" y="120"/>
                      <a:pt x="61" y="120"/>
                    </a:cubicBezTo>
                    <a:lnTo>
                      <a:pt x="61" y="120"/>
                    </a:lnTo>
                    <a:cubicBezTo>
                      <a:pt x="28" y="120"/>
                      <a:pt x="0" y="93"/>
                      <a:pt x="0" y="61"/>
                    </a:cubicBezTo>
                    <a:lnTo>
                      <a:pt x="0" y="61"/>
                    </a:lnTo>
                    <a:cubicBezTo>
                      <a:pt x="0" y="27"/>
                      <a:pt x="28" y="0"/>
                      <a:pt x="61" y="0"/>
                    </a:cubicBezTo>
                    <a:lnTo>
                      <a:pt x="61" y="0"/>
                    </a:lnTo>
                    <a:cubicBezTo>
                      <a:pt x="95" y="0"/>
                      <a:pt x="122" y="27"/>
                      <a:pt x="122" y="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1"/>
              <p:cNvSpPr/>
              <p:nvPr/>
            </p:nvSpPr>
            <p:spPr>
              <a:xfrm rot="10800000">
                <a:off x="9045113" y="3332404"/>
                <a:ext cx="50705" cy="50704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78" y="38"/>
                    </a:moveTo>
                    <a:lnTo>
                      <a:pt x="78" y="38"/>
                    </a:lnTo>
                    <a:cubicBezTo>
                      <a:pt x="78" y="60"/>
                      <a:pt x="61" y="78"/>
                      <a:pt x="40" y="78"/>
                    </a:cubicBezTo>
                    <a:lnTo>
                      <a:pt x="40" y="78"/>
                    </a:lnTo>
                    <a:cubicBezTo>
                      <a:pt x="18" y="78"/>
                      <a:pt x="0" y="60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8" y="0"/>
                      <a:pt x="40" y="0"/>
                    </a:cubicBezTo>
                    <a:lnTo>
                      <a:pt x="40" y="0"/>
                    </a:lnTo>
                    <a:cubicBezTo>
                      <a:pt x="61" y="0"/>
                      <a:pt x="78" y="17"/>
                      <a:pt x="78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1"/>
              <p:cNvSpPr/>
              <p:nvPr/>
            </p:nvSpPr>
            <p:spPr>
              <a:xfrm rot="10800000">
                <a:off x="8757788" y="3335222"/>
                <a:ext cx="47887" cy="47886"/>
              </a:xfrm>
              <a:custGeom>
                <a:avLst/>
                <a:gdLst/>
                <a:ahLst/>
                <a:cxnLst/>
                <a:rect l="l" t="t" r="r" b="b"/>
                <a:pathLst>
                  <a:path w="74" h="75" extrusionOk="0">
                    <a:moveTo>
                      <a:pt x="73" y="36"/>
                    </a:moveTo>
                    <a:lnTo>
                      <a:pt x="73" y="36"/>
                    </a:lnTo>
                    <a:cubicBezTo>
                      <a:pt x="73" y="57"/>
                      <a:pt x="56" y="74"/>
                      <a:pt x="36" y="74"/>
                    </a:cubicBezTo>
                    <a:lnTo>
                      <a:pt x="36" y="74"/>
                    </a:lnTo>
                    <a:cubicBezTo>
                      <a:pt x="16" y="74"/>
                      <a:pt x="0" y="57"/>
                      <a:pt x="0" y="36"/>
                    </a:cubicBezTo>
                    <a:lnTo>
                      <a:pt x="0" y="36"/>
                    </a:lnTo>
                    <a:cubicBezTo>
                      <a:pt x="0" y="16"/>
                      <a:pt x="16" y="0"/>
                      <a:pt x="36" y="0"/>
                    </a:cubicBezTo>
                    <a:lnTo>
                      <a:pt x="36" y="0"/>
                    </a:lnTo>
                    <a:cubicBezTo>
                      <a:pt x="56" y="0"/>
                      <a:pt x="73" y="16"/>
                      <a:pt x="73" y="3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1"/>
              <p:cNvSpPr/>
              <p:nvPr/>
            </p:nvSpPr>
            <p:spPr>
              <a:xfrm rot="10800000">
                <a:off x="8808493" y="3022547"/>
                <a:ext cx="95775" cy="95774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1" extrusionOk="0">
                    <a:moveTo>
                      <a:pt x="150" y="76"/>
                    </a:moveTo>
                    <a:lnTo>
                      <a:pt x="150" y="76"/>
                    </a:lnTo>
                    <a:cubicBezTo>
                      <a:pt x="150" y="116"/>
                      <a:pt x="117" y="150"/>
                      <a:pt x="75" y="150"/>
                    </a:cubicBezTo>
                    <a:lnTo>
                      <a:pt x="75" y="150"/>
                    </a:lnTo>
                    <a:cubicBezTo>
                      <a:pt x="34" y="150"/>
                      <a:pt x="0" y="116"/>
                      <a:pt x="0" y="76"/>
                    </a:cubicBezTo>
                    <a:lnTo>
                      <a:pt x="0" y="76"/>
                    </a:lnTo>
                    <a:cubicBezTo>
                      <a:pt x="0" y="33"/>
                      <a:pt x="34" y="0"/>
                      <a:pt x="75" y="0"/>
                    </a:cubicBezTo>
                    <a:lnTo>
                      <a:pt x="75" y="0"/>
                    </a:lnTo>
                    <a:cubicBezTo>
                      <a:pt x="117" y="0"/>
                      <a:pt x="150" y="33"/>
                      <a:pt x="150" y="7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1"/>
              <p:cNvSpPr/>
              <p:nvPr/>
            </p:nvSpPr>
            <p:spPr>
              <a:xfrm rot="10800000">
                <a:off x="8498631" y="3281700"/>
                <a:ext cx="53520" cy="5352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82" y="41"/>
                    </a:moveTo>
                    <a:lnTo>
                      <a:pt x="82" y="41"/>
                    </a:lnTo>
                    <a:cubicBezTo>
                      <a:pt x="82" y="63"/>
                      <a:pt x="63" y="82"/>
                      <a:pt x="41" y="82"/>
                    </a:cubicBezTo>
                    <a:lnTo>
                      <a:pt x="41" y="82"/>
                    </a:lnTo>
                    <a:cubicBezTo>
                      <a:pt x="17" y="82"/>
                      <a:pt x="0" y="63"/>
                      <a:pt x="0" y="41"/>
                    </a:cubicBezTo>
                    <a:lnTo>
                      <a:pt x="0" y="41"/>
                    </a:lnTo>
                    <a:cubicBezTo>
                      <a:pt x="0" y="18"/>
                      <a:pt x="17" y="0"/>
                      <a:pt x="41" y="0"/>
                    </a:cubicBezTo>
                    <a:lnTo>
                      <a:pt x="41" y="0"/>
                    </a:lnTo>
                    <a:cubicBezTo>
                      <a:pt x="63" y="0"/>
                      <a:pt x="82" y="18"/>
                      <a:pt x="82" y="4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1"/>
              <p:cNvSpPr/>
              <p:nvPr/>
            </p:nvSpPr>
            <p:spPr>
              <a:xfrm rot="10800000">
                <a:off x="8966240" y="3061984"/>
                <a:ext cx="3661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58" y="29"/>
                    </a:moveTo>
                    <a:lnTo>
                      <a:pt x="58" y="29"/>
                    </a:lnTo>
                    <a:cubicBezTo>
                      <a:pt x="58" y="45"/>
                      <a:pt x="45" y="58"/>
                      <a:pt x="29" y="58"/>
                    </a:cubicBezTo>
                    <a:lnTo>
                      <a:pt x="29" y="58"/>
                    </a:lnTo>
                    <a:cubicBezTo>
                      <a:pt x="13" y="58"/>
                      <a:pt x="0" y="45"/>
                      <a:pt x="0" y="29"/>
                    </a:cubicBezTo>
                    <a:lnTo>
                      <a:pt x="0" y="29"/>
                    </a:lnTo>
                    <a:cubicBezTo>
                      <a:pt x="0" y="14"/>
                      <a:pt x="13" y="0"/>
                      <a:pt x="29" y="0"/>
                    </a:cubicBezTo>
                    <a:lnTo>
                      <a:pt x="29" y="0"/>
                    </a:lnTo>
                    <a:cubicBezTo>
                      <a:pt x="45" y="0"/>
                      <a:pt x="58" y="14"/>
                      <a:pt x="58" y="2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1"/>
              <p:cNvSpPr/>
              <p:nvPr/>
            </p:nvSpPr>
            <p:spPr>
              <a:xfrm rot="10800000">
                <a:off x="8639478" y="3371841"/>
                <a:ext cx="81689" cy="8168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27" extrusionOk="0">
                    <a:moveTo>
                      <a:pt x="126" y="63"/>
                    </a:moveTo>
                    <a:lnTo>
                      <a:pt x="126" y="63"/>
                    </a:lnTo>
                    <a:cubicBezTo>
                      <a:pt x="126" y="97"/>
                      <a:pt x="98" y="126"/>
                      <a:pt x="63" y="126"/>
                    </a:cubicBezTo>
                    <a:lnTo>
                      <a:pt x="63" y="126"/>
                    </a:lnTo>
                    <a:cubicBezTo>
                      <a:pt x="28" y="126"/>
                      <a:pt x="0" y="97"/>
                      <a:pt x="0" y="63"/>
                    </a:cubicBezTo>
                    <a:lnTo>
                      <a:pt x="0" y="63"/>
                    </a:lnTo>
                    <a:cubicBezTo>
                      <a:pt x="0" y="28"/>
                      <a:pt x="28" y="0"/>
                      <a:pt x="63" y="0"/>
                    </a:cubicBezTo>
                    <a:lnTo>
                      <a:pt x="63" y="0"/>
                    </a:lnTo>
                    <a:cubicBezTo>
                      <a:pt x="98" y="0"/>
                      <a:pt x="126" y="28"/>
                      <a:pt x="126" y="6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8" name="Google Shape;1908;p31"/>
          <p:cNvGrpSpPr/>
          <p:nvPr/>
        </p:nvGrpSpPr>
        <p:grpSpPr>
          <a:xfrm>
            <a:off x="7686654" y="-39833"/>
            <a:ext cx="2441302" cy="1038851"/>
            <a:chOff x="7707876" y="20064"/>
            <a:chExt cx="2441302" cy="1038851"/>
          </a:xfrm>
        </p:grpSpPr>
        <p:sp>
          <p:nvSpPr>
            <p:cNvPr id="1909" name="Google Shape;1909;p31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1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1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1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1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1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1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4D8A42F9-D16C-D7D5-7377-73EBFB440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74" y="1312800"/>
            <a:ext cx="3665182" cy="2441392"/>
          </a:xfrm>
        </p:spPr>
        <p:txBody>
          <a:bodyPr/>
          <a:lstStyle/>
          <a:p>
            <a:pPr marL="139700" indent="0"/>
            <a: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 sind ein junges Team, das eine Sicherheitsanalyse der Eventplattform </a:t>
            </a:r>
            <a:r>
              <a:rPr lang="de-DE" dirty="0" err="1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Hapinz</a:t>
            </a:r>
            <a: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durchgeführt hat. </a:t>
            </a:r>
            <a:b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 Rahmen der Analyse haben wir zahlreiche Änderungen und Verbesserungen umgesetzt. </a:t>
            </a:r>
            <a:b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Dabei konnten wir die Webapplikation sowohl in technischer als auch in rechtlicher Hinsicht optimieren.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0"/>
          <p:cNvSpPr txBox="1">
            <a:spLocks noGrp="1"/>
          </p:cNvSpPr>
          <p:nvPr>
            <p:ph type="title"/>
          </p:nvPr>
        </p:nvSpPr>
        <p:spPr>
          <a:xfrm>
            <a:off x="588828" y="190418"/>
            <a:ext cx="41725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Inhaltsverzeichnis</a:t>
            </a:r>
            <a:endParaRPr b="0"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1271" name="Google Shape;1271;p30"/>
          <p:cNvSpPr txBox="1">
            <a:spLocks noGrp="1"/>
          </p:cNvSpPr>
          <p:nvPr>
            <p:ph type="title" idx="5"/>
          </p:nvPr>
        </p:nvSpPr>
        <p:spPr>
          <a:xfrm>
            <a:off x="675175" y="1159522"/>
            <a:ext cx="733500" cy="7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3394A"/>
                </a:solidFill>
                <a:latin typeface="Comforta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273" name="Google Shape;1273;p30"/>
          <p:cNvSpPr txBox="1">
            <a:spLocks noGrp="1"/>
          </p:cNvSpPr>
          <p:nvPr>
            <p:ph type="title" idx="7"/>
          </p:nvPr>
        </p:nvSpPr>
        <p:spPr>
          <a:xfrm>
            <a:off x="4672119" y="1160565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23394A"/>
                </a:solidFill>
                <a:latin typeface="Comforta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" dirty="0"/>
          </a:p>
        </p:txBody>
      </p:sp>
      <p:sp>
        <p:nvSpPr>
          <p:cNvPr id="1275" name="Google Shape;1275;p30"/>
          <p:cNvSpPr txBox="1">
            <a:spLocks noGrp="1"/>
          </p:cNvSpPr>
          <p:nvPr>
            <p:ph type="subTitle" idx="9"/>
          </p:nvPr>
        </p:nvSpPr>
        <p:spPr>
          <a:xfrm>
            <a:off x="1482933" y="1381008"/>
            <a:ext cx="2184900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rgbClr val="23394A"/>
                </a:solidFill>
                <a:latin typeface="Comfortaa" pitchFamily="2" charset="0"/>
              </a:rPr>
              <a:t>Abgrenzung</a:t>
            </a:r>
            <a:endParaRPr lang="de-DE"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1277" name="Google Shape;1277;p30"/>
          <p:cNvSpPr txBox="1">
            <a:spLocks noGrp="1"/>
          </p:cNvSpPr>
          <p:nvPr>
            <p:ph type="subTitle" idx="14"/>
          </p:nvPr>
        </p:nvSpPr>
        <p:spPr>
          <a:xfrm>
            <a:off x="5479729" y="1381008"/>
            <a:ext cx="2405396" cy="3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23394A"/>
                </a:solidFill>
                <a:latin typeface="Comfortaa" pitchFamily="2" charset="0"/>
              </a:rPr>
              <a:t>Zielbeschreibung</a:t>
            </a:r>
            <a:endParaRPr dirty="0"/>
          </a:p>
        </p:txBody>
      </p:sp>
      <p:grpSp>
        <p:nvGrpSpPr>
          <p:cNvPr id="1371" name="Google Shape;1371;p30"/>
          <p:cNvGrpSpPr/>
          <p:nvPr/>
        </p:nvGrpSpPr>
        <p:grpSpPr>
          <a:xfrm rot="1320724" flipH="1">
            <a:off x="6675063" y="-31582"/>
            <a:ext cx="2648360" cy="1085257"/>
            <a:chOff x="6750362" y="-126163"/>
            <a:chExt cx="2648374" cy="1085263"/>
          </a:xfrm>
        </p:grpSpPr>
        <p:sp>
          <p:nvSpPr>
            <p:cNvPr id="1372" name="Google Shape;1372;p30"/>
            <p:cNvSpPr/>
            <p:nvPr/>
          </p:nvSpPr>
          <p:spPr>
            <a:xfrm rot="750473">
              <a:off x="6764013" y="152761"/>
              <a:ext cx="2621074" cy="413291"/>
            </a:xfrm>
            <a:custGeom>
              <a:avLst/>
              <a:gdLst/>
              <a:ahLst/>
              <a:cxnLst/>
              <a:rect l="l" t="t" r="r" b="b"/>
              <a:pathLst>
                <a:path w="5397" h="851" extrusionOk="0">
                  <a:moveTo>
                    <a:pt x="5368" y="0"/>
                  </a:moveTo>
                  <a:lnTo>
                    <a:pt x="5368" y="0"/>
                  </a:lnTo>
                  <a:cubicBezTo>
                    <a:pt x="4640" y="444"/>
                    <a:pt x="3774" y="725"/>
                    <a:pt x="2878" y="800"/>
                  </a:cubicBezTo>
                  <a:lnTo>
                    <a:pt x="2878" y="800"/>
                  </a:lnTo>
                  <a:cubicBezTo>
                    <a:pt x="2279" y="850"/>
                    <a:pt x="1726" y="804"/>
                    <a:pt x="1236" y="665"/>
                  </a:cubicBezTo>
                  <a:lnTo>
                    <a:pt x="1236" y="665"/>
                  </a:lnTo>
                  <a:cubicBezTo>
                    <a:pt x="752" y="528"/>
                    <a:pt x="328" y="295"/>
                    <a:pt x="2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10" y="302"/>
                    <a:pt x="740" y="542"/>
                    <a:pt x="1231" y="679"/>
                  </a:cubicBezTo>
                  <a:lnTo>
                    <a:pt x="1231" y="679"/>
                  </a:lnTo>
                  <a:cubicBezTo>
                    <a:pt x="1595" y="782"/>
                    <a:pt x="1992" y="833"/>
                    <a:pt x="2415" y="833"/>
                  </a:cubicBezTo>
                  <a:lnTo>
                    <a:pt x="2415" y="833"/>
                  </a:lnTo>
                  <a:cubicBezTo>
                    <a:pt x="2567" y="833"/>
                    <a:pt x="2721" y="827"/>
                    <a:pt x="2879" y="815"/>
                  </a:cubicBezTo>
                  <a:lnTo>
                    <a:pt x="2879" y="815"/>
                  </a:lnTo>
                  <a:cubicBezTo>
                    <a:pt x="3786" y="738"/>
                    <a:pt x="4662" y="452"/>
                    <a:pt x="5396" y="0"/>
                  </a:cubicBezTo>
                  <a:lnTo>
                    <a:pt x="5368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0"/>
            <p:cNvSpPr/>
            <p:nvPr/>
          </p:nvSpPr>
          <p:spPr>
            <a:xfrm rot="750473">
              <a:off x="7088416" y="189753"/>
              <a:ext cx="229129" cy="415433"/>
            </a:xfrm>
            <a:custGeom>
              <a:avLst/>
              <a:gdLst/>
              <a:ahLst/>
              <a:cxnLst/>
              <a:rect l="l" t="t" r="r" b="b"/>
              <a:pathLst>
                <a:path w="471" h="855" extrusionOk="0">
                  <a:moveTo>
                    <a:pt x="277" y="854"/>
                  </a:moveTo>
                  <a:lnTo>
                    <a:pt x="277" y="854"/>
                  </a:lnTo>
                  <a:cubicBezTo>
                    <a:pt x="328" y="626"/>
                    <a:pt x="392" y="401"/>
                    <a:pt x="470" y="180"/>
                  </a:cubicBezTo>
                  <a:lnTo>
                    <a:pt x="470" y="180"/>
                  </a:lnTo>
                  <a:cubicBezTo>
                    <a:pt x="305" y="143"/>
                    <a:pt x="147" y="82"/>
                    <a:pt x="0" y="0"/>
                  </a:cubicBezTo>
                  <a:lnTo>
                    <a:pt x="0" y="0"/>
                  </a:lnTo>
                  <a:cubicBezTo>
                    <a:pt x="14" y="102"/>
                    <a:pt x="50" y="201"/>
                    <a:pt x="84" y="301"/>
                  </a:cubicBezTo>
                  <a:lnTo>
                    <a:pt x="84" y="301"/>
                  </a:lnTo>
                  <a:cubicBezTo>
                    <a:pt x="148" y="485"/>
                    <a:pt x="213" y="669"/>
                    <a:pt x="277" y="8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0"/>
            <p:cNvSpPr/>
            <p:nvPr/>
          </p:nvSpPr>
          <p:spPr>
            <a:xfrm rot="750478">
              <a:off x="7125079" y="275174"/>
              <a:ext cx="190583" cy="87797"/>
            </a:xfrm>
            <a:custGeom>
              <a:avLst/>
              <a:gdLst/>
              <a:ahLst/>
              <a:cxnLst/>
              <a:rect l="l" t="t" r="r" b="b"/>
              <a:pathLst>
                <a:path w="392" h="183" extrusionOk="0">
                  <a:moveTo>
                    <a:pt x="32" y="62"/>
                  </a:moveTo>
                  <a:lnTo>
                    <a:pt x="32" y="62"/>
                  </a:lnTo>
                  <a:cubicBezTo>
                    <a:pt x="147" y="97"/>
                    <a:pt x="260" y="138"/>
                    <a:pt x="373" y="182"/>
                  </a:cubicBezTo>
                  <a:lnTo>
                    <a:pt x="373" y="182"/>
                  </a:lnTo>
                  <a:cubicBezTo>
                    <a:pt x="379" y="164"/>
                    <a:pt x="385" y="146"/>
                    <a:pt x="391" y="127"/>
                  </a:cubicBezTo>
                  <a:lnTo>
                    <a:pt x="391" y="127"/>
                  </a:lnTo>
                  <a:cubicBezTo>
                    <a:pt x="260" y="85"/>
                    <a:pt x="130" y="46"/>
                    <a:pt x="0" y="0"/>
                  </a:cubicBezTo>
                  <a:lnTo>
                    <a:pt x="0" y="0"/>
                  </a:lnTo>
                  <a:cubicBezTo>
                    <a:pt x="6" y="20"/>
                    <a:pt x="13" y="39"/>
                    <a:pt x="18" y="57"/>
                  </a:cubicBezTo>
                  <a:lnTo>
                    <a:pt x="18" y="57"/>
                  </a:lnTo>
                  <a:cubicBezTo>
                    <a:pt x="23" y="58"/>
                    <a:pt x="27" y="61"/>
                    <a:pt x="32" y="6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0"/>
            <p:cNvSpPr/>
            <p:nvPr/>
          </p:nvSpPr>
          <p:spPr>
            <a:xfrm rot="750472">
              <a:off x="7157314" y="489356"/>
              <a:ext cx="64242" cy="47111"/>
            </a:xfrm>
            <a:custGeom>
              <a:avLst/>
              <a:gdLst/>
              <a:ahLst/>
              <a:cxnLst/>
              <a:rect l="l" t="t" r="r" b="b"/>
              <a:pathLst>
                <a:path w="134" h="97" extrusionOk="0">
                  <a:moveTo>
                    <a:pt x="117" y="96"/>
                  </a:moveTo>
                  <a:lnTo>
                    <a:pt x="117" y="96"/>
                  </a:lnTo>
                  <a:cubicBezTo>
                    <a:pt x="122" y="77"/>
                    <a:pt x="127" y="57"/>
                    <a:pt x="133" y="37"/>
                  </a:cubicBezTo>
                  <a:lnTo>
                    <a:pt x="133" y="37"/>
                  </a:lnTo>
                  <a:cubicBezTo>
                    <a:pt x="88" y="26"/>
                    <a:pt x="44" y="14"/>
                    <a:pt x="0" y="0"/>
                  </a:cubicBezTo>
                  <a:lnTo>
                    <a:pt x="0" y="0"/>
                  </a:lnTo>
                  <a:cubicBezTo>
                    <a:pt x="9" y="26"/>
                    <a:pt x="19" y="53"/>
                    <a:pt x="28" y="79"/>
                  </a:cubicBezTo>
                  <a:lnTo>
                    <a:pt x="28" y="79"/>
                  </a:lnTo>
                  <a:cubicBezTo>
                    <a:pt x="58" y="81"/>
                    <a:pt x="88" y="89"/>
                    <a:pt x="117" y="9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0"/>
            <p:cNvSpPr/>
            <p:nvPr/>
          </p:nvSpPr>
          <p:spPr>
            <a:xfrm rot="750481">
              <a:off x="7140255" y="378950"/>
              <a:ext cx="128485" cy="72808"/>
            </a:xfrm>
            <a:custGeom>
              <a:avLst/>
              <a:gdLst/>
              <a:ahLst/>
              <a:cxnLst/>
              <a:rect l="l" t="t" r="r" b="b"/>
              <a:pathLst>
                <a:path w="263" h="152" extrusionOk="0">
                  <a:moveTo>
                    <a:pt x="242" y="151"/>
                  </a:moveTo>
                  <a:lnTo>
                    <a:pt x="242" y="151"/>
                  </a:lnTo>
                  <a:cubicBezTo>
                    <a:pt x="249" y="129"/>
                    <a:pt x="255" y="106"/>
                    <a:pt x="262" y="84"/>
                  </a:cubicBezTo>
                  <a:lnTo>
                    <a:pt x="262" y="84"/>
                  </a:lnTo>
                  <a:cubicBezTo>
                    <a:pt x="172" y="63"/>
                    <a:pt x="86" y="31"/>
                    <a:pt x="0" y="0"/>
                  </a:cubicBezTo>
                  <a:lnTo>
                    <a:pt x="0" y="0"/>
                  </a:lnTo>
                  <a:cubicBezTo>
                    <a:pt x="8" y="25"/>
                    <a:pt x="17" y="50"/>
                    <a:pt x="25" y="76"/>
                  </a:cubicBezTo>
                  <a:lnTo>
                    <a:pt x="25" y="76"/>
                  </a:lnTo>
                  <a:cubicBezTo>
                    <a:pt x="100" y="94"/>
                    <a:pt x="170" y="125"/>
                    <a:pt x="242" y="15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0"/>
            <p:cNvSpPr/>
            <p:nvPr/>
          </p:nvSpPr>
          <p:spPr>
            <a:xfrm rot="750483">
              <a:off x="7470571" y="409898"/>
              <a:ext cx="248403" cy="368324"/>
            </a:xfrm>
            <a:custGeom>
              <a:avLst/>
              <a:gdLst/>
              <a:ahLst/>
              <a:cxnLst/>
              <a:rect l="l" t="t" r="r" b="b"/>
              <a:pathLst>
                <a:path w="512" h="758" extrusionOk="0">
                  <a:moveTo>
                    <a:pt x="279" y="757"/>
                  </a:moveTo>
                  <a:lnTo>
                    <a:pt x="279" y="757"/>
                  </a:lnTo>
                  <a:cubicBezTo>
                    <a:pt x="356" y="520"/>
                    <a:pt x="435" y="283"/>
                    <a:pt x="511" y="47"/>
                  </a:cubicBezTo>
                  <a:lnTo>
                    <a:pt x="511" y="47"/>
                  </a:lnTo>
                  <a:cubicBezTo>
                    <a:pt x="341" y="30"/>
                    <a:pt x="171" y="16"/>
                    <a:pt x="0" y="0"/>
                  </a:cubicBezTo>
                  <a:lnTo>
                    <a:pt x="0" y="0"/>
                  </a:lnTo>
                  <a:cubicBezTo>
                    <a:pt x="98" y="251"/>
                    <a:pt x="191" y="503"/>
                    <a:pt x="279" y="75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0"/>
            <p:cNvSpPr/>
            <p:nvPr/>
          </p:nvSpPr>
          <p:spPr>
            <a:xfrm rot="750483">
              <a:off x="7504659" y="413633"/>
              <a:ext cx="248403" cy="53534"/>
            </a:xfrm>
            <a:custGeom>
              <a:avLst/>
              <a:gdLst/>
              <a:ahLst/>
              <a:cxnLst/>
              <a:rect l="l" t="t" r="r" b="b"/>
              <a:pathLst>
                <a:path w="512" h="111" extrusionOk="0">
                  <a:moveTo>
                    <a:pt x="490" y="110"/>
                  </a:moveTo>
                  <a:lnTo>
                    <a:pt x="490" y="110"/>
                  </a:lnTo>
                  <a:cubicBezTo>
                    <a:pt x="498" y="89"/>
                    <a:pt x="505" y="68"/>
                    <a:pt x="511" y="47"/>
                  </a:cubicBezTo>
                  <a:lnTo>
                    <a:pt x="511" y="47"/>
                  </a:lnTo>
                  <a:cubicBezTo>
                    <a:pt x="341" y="30"/>
                    <a:pt x="171" y="16"/>
                    <a:pt x="0" y="0"/>
                  </a:cubicBezTo>
                  <a:lnTo>
                    <a:pt x="0" y="0"/>
                  </a:lnTo>
                  <a:cubicBezTo>
                    <a:pt x="10" y="23"/>
                    <a:pt x="19" y="47"/>
                    <a:pt x="28" y="70"/>
                  </a:cubicBezTo>
                  <a:lnTo>
                    <a:pt x="28" y="70"/>
                  </a:lnTo>
                  <a:cubicBezTo>
                    <a:pt x="182" y="84"/>
                    <a:pt x="337" y="97"/>
                    <a:pt x="490" y="1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0"/>
            <p:cNvSpPr/>
            <p:nvPr/>
          </p:nvSpPr>
          <p:spPr>
            <a:xfrm rot="750475">
              <a:off x="7524222" y="527423"/>
              <a:ext cx="169171" cy="36403"/>
            </a:xfrm>
            <a:custGeom>
              <a:avLst/>
              <a:gdLst/>
              <a:ahLst/>
              <a:cxnLst/>
              <a:rect l="l" t="t" r="r" b="b"/>
              <a:pathLst>
                <a:path w="349" h="76" extrusionOk="0">
                  <a:moveTo>
                    <a:pt x="335" y="75"/>
                  </a:moveTo>
                  <a:lnTo>
                    <a:pt x="335" y="75"/>
                  </a:lnTo>
                  <a:cubicBezTo>
                    <a:pt x="340" y="64"/>
                    <a:pt x="343" y="51"/>
                    <a:pt x="348" y="38"/>
                  </a:cubicBezTo>
                  <a:lnTo>
                    <a:pt x="348" y="38"/>
                  </a:lnTo>
                  <a:cubicBezTo>
                    <a:pt x="232" y="24"/>
                    <a:pt x="116" y="10"/>
                    <a:pt x="0" y="0"/>
                  </a:cubicBezTo>
                  <a:lnTo>
                    <a:pt x="0" y="0"/>
                  </a:lnTo>
                  <a:cubicBezTo>
                    <a:pt x="8" y="21"/>
                    <a:pt x="16" y="42"/>
                    <a:pt x="23" y="63"/>
                  </a:cubicBezTo>
                  <a:lnTo>
                    <a:pt x="23" y="63"/>
                  </a:lnTo>
                  <a:cubicBezTo>
                    <a:pt x="128" y="65"/>
                    <a:pt x="231" y="70"/>
                    <a:pt x="335" y="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0"/>
            <p:cNvSpPr/>
            <p:nvPr/>
          </p:nvSpPr>
          <p:spPr>
            <a:xfrm rot="750480">
              <a:off x="7538086" y="628445"/>
              <a:ext cx="100645" cy="57817"/>
            </a:xfrm>
            <a:custGeom>
              <a:avLst/>
              <a:gdLst/>
              <a:ahLst/>
              <a:cxnLst/>
              <a:rect l="l" t="t" r="r" b="b"/>
              <a:pathLst>
                <a:path w="208" h="118" extrusionOk="0">
                  <a:moveTo>
                    <a:pt x="172" y="115"/>
                  </a:moveTo>
                  <a:lnTo>
                    <a:pt x="172" y="115"/>
                  </a:lnTo>
                  <a:cubicBezTo>
                    <a:pt x="184" y="80"/>
                    <a:pt x="196" y="43"/>
                    <a:pt x="207" y="9"/>
                  </a:cubicBezTo>
                  <a:lnTo>
                    <a:pt x="207" y="9"/>
                  </a:lnTo>
                  <a:cubicBezTo>
                    <a:pt x="138" y="4"/>
                    <a:pt x="68" y="1"/>
                    <a:pt x="0" y="0"/>
                  </a:cubicBezTo>
                  <a:lnTo>
                    <a:pt x="0" y="0"/>
                  </a:lnTo>
                  <a:cubicBezTo>
                    <a:pt x="13" y="40"/>
                    <a:pt x="28" y="79"/>
                    <a:pt x="41" y="117"/>
                  </a:cubicBezTo>
                  <a:lnTo>
                    <a:pt x="41" y="117"/>
                  </a:lnTo>
                  <a:cubicBezTo>
                    <a:pt x="85" y="116"/>
                    <a:pt x="129" y="115"/>
                    <a:pt x="172" y="1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0"/>
            <p:cNvSpPr/>
            <p:nvPr/>
          </p:nvSpPr>
          <p:spPr>
            <a:xfrm rot="750471">
              <a:off x="7552304" y="719267"/>
              <a:ext cx="40686" cy="57818"/>
            </a:xfrm>
            <a:custGeom>
              <a:avLst/>
              <a:gdLst/>
              <a:ahLst/>
              <a:cxnLst/>
              <a:rect l="l" t="t" r="r" b="b"/>
              <a:pathLst>
                <a:path w="83" h="12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1"/>
                    <a:pt x="28" y="81"/>
                    <a:pt x="42" y="120"/>
                  </a:cubicBezTo>
                  <a:lnTo>
                    <a:pt x="42" y="120"/>
                  </a:lnTo>
                  <a:cubicBezTo>
                    <a:pt x="55" y="81"/>
                    <a:pt x="69" y="40"/>
                    <a:pt x="82" y="0"/>
                  </a:cubicBezTo>
                  <a:lnTo>
                    <a:pt x="82" y="0"/>
                  </a:lnTo>
                  <a:cubicBezTo>
                    <a:pt x="55" y="0"/>
                    <a:pt x="27" y="1"/>
                    <a:pt x="0" y="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0"/>
            <p:cNvSpPr/>
            <p:nvPr/>
          </p:nvSpPr>
          <p:spPr>
            <a:xfrm rot="750482">
              <a:off x="7538918" y="591399"/>
              <a:ext cx="126342" cy="8566"/>
            </a:xfrm>
            <a:custGeom>
              <a:avLst/>
              <a:gdLst/>
              <a:ahLst/>
              <a:cxnLst/>
              <a:rect l="l" t="t" r="r" b="b"/>
              <a:pathLst>
                <a:path w="262" h="16" extrusionOk="0">
                  <a:moveTo>
                    <a:pt x="260" y="15"/>
                  </a:moveTo>
                  <a:lnTo>
                    <a:pt x="261" y="12"/>
                  </a:lnTo>
                  <a:lnTo>
                    <a:pt x="261" y="12"/>
                  </a:lnTo>
                  <a:cubicBezTo>
                    <a:pt x="175" y="6"/>
                    <a:pt x="87" y="2"/>
                    <a:pt x="0" y="0"/>
                  </a:cubicBezTo>
                  <a:lnTo>
                    <a:pt x="0" y="0"/>
                  </a:lnTo>
                  <a:cubicBezTo>
                    <a:pt x="0" y="2"/>
                    <a:pt x="2" y="4"/>
                    <a:pt x="2" y="6"/>
                  </a:cubicBezTo>
                  <a:lnTo>
                    <a:pt x="2" y="6"/>
                  </a:lnTo>
                  <a:cubicBezTo>
                    <a:pt x="88" y="6"/>
                    <a:pt x="175" y="9"/>
                    <a:pt x="260" y="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0"/>
            <p:cNvSpPr/>
            <p:nvPr/>
          </p:nvSpPr>
          <p:spPr>
            <a:xfrm rot="750480">
              <a:off x="7519898" y="483622"/>
              <a:ext cx="199151" cy="27837"/>
            </a:xfrm>
            <a:custGeom>
              <a:avLst/>
              <a:gdLst/>
              <a:ahLst/>
              <a:cxnLst/>
              <a:rect l="l" t="t" r="r" b="b"/>
              <a:pathLst>
                <a:path w="411" h="58" extrusionOk="0">
                  <a:moveTo>
                    <a:pt x="403" y="57"/>
                  </a:moveTo>
                  <a:lnTo>
                    <a:pt x="403" y="57"/>
                  </a:lnTo>
                  <a:cubicBezTo>
                    <a:pt x="405" y="50"/>
                    <a:pt x="408" y="43"/>
                    <a:pt x="410" y="35"/>
                  </a:cubicBezTo>
                  <a:lnTo>
                    <a:pt x="410" y="35"/>
                  </a:lnTo>
                  <a:cubicBezTo>
                    <a:pt x="274" y="23"/>
                    <a:pt x="137" y="12"/>
                    <a:pt x="0" y="0"/>
                  </a:cubicBezTo>
                  <a:lnTo>
                    <a:pt x="0" y="0"/>
                  </a:lnTo>
                  <a:cubicBezTo>
                    <a:pt x="2" y="5"/>
                    <a:pt x="3" y="10"/>
                    <a:pt x="5" y="14"/>
                  </a:cubicBezTo>
                  <a:lnTo>
                    <a:pt x="5" y="14"/>
                  </a:lnTo>
                  <a:cubicBezTo>
                    <a:pt x="138" y="24"/>
                    <a:pt x="271" y="41"/>
                    <a:pt x="403" y="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0"/>
            <p:cNvSpPr/>
            <p:nvPr/>
          </p:nvSpPr>
          <p:spPr>
            <a:xfrm rot="750471">
              <a:off x="7890192" y="530420"/>
              <a:ext cx="239838" cy="357614"/>
            </a:xfrm>
            <a:custGeom>
              <a:avLst/>
              <a:gdLst/>
              <a:ahLst/>
              <a:cxnLst/>
              <a:rect l="l" t="t" r="r" b="b"/>
              <a:pathLst>
                <a:path w="493" h="737" extrusionOk="0">
                  <a:moveTo>
                    <a:pt x="266" y="736"/>
                  </a:moveTo>
                  <a:lnTo>
                    <a:pt x="266" y="736"/>
                  </a:lnTo>
                  <a:cubicBezTo>
                    <a:pt x="275" y="662"/>
                    <a:pt x="312" y="595"/>
                    <a:pt x="344" y="528"/>
                  </a:cubicBezTo>
                  <a:lnTo>
                    <a:pt x="344" y="528"/>
                  </a:lnTo>
                  <a:cubicBezTo>
                    <a:pt x="420" y="361"/>
                    <a:pt x="455" y="180"/>
                    <a:pt x="492" y="0"/>
                  </a:cubicBezTo>
                  <a:lnTo>
                    <a:pt x="492" y="0"/>
                  </a:lnTo>
                  <a:cubicBezTo>
                    <a:pt x="327" y="6"/>
                    <a:pt x="163" y="11"/>
                    <a:pt x="0" y="16"/>
                  </a:cubicBezTo>
                  <a:lnTo>
                    <a:pt x="0" y="16"/>
                  </a:lnTo>
                  <a:cubicBezTo>
                    <a:pt x="80" y="259"/>
                    <a:pt x="169" y="500"/>
                    <a:pt x="266" y="7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0"/>
            <p:cNvSpPr/>
            <p:nvPr/>
          </p:nvSpPr>
          <p:spPr>
            <a:xfrm rot="750471">
              <a:off x="7922655" y="533978"/>
              <a:ext cx="239838" cy="57817"/>
            </a:xfrm>
            <a:custGeom>
              <a:avLst/>
              <a:gdLst/>
              <a:ahLst/>
              <a:cxnLst/>
              <a:rect l="l" t="t" r="r" b="b"/>
              <a:pathLst>
                <a:path w="493" h="119" extrusionOk="0">
                  <a:moveTo>
                    <a:pt x="472" y="99"/>
                  </a:moveTo>
                  <a:lnTo>
                    <a:pt x="472" y="99"/>
                  </a:lnTo>
                  <a:cubicBezTo>
                    <a:pt x="479" y="65"/>
                    <a:pt x="485" y="33"/>
                    <a:pt x="492" y="0"/>
                  </a:cubicBezTo>
                  <a:lnTo>
                    <a:pt x="492" y="0"/>
                  </a:lnTo>
                  <a:cubicBezTo>
                    <a:pt x="327" y="6"/>
                    <a:pt x="163" y="11"/>
                    <a:pt x="0" y="16"/>
                  </a:cubicBezTo>
                  <a:lnTo>
                    <a:pt x="0" y="16"/>
                  </a:lnTo>
                  <a:cubicBezTo>
                    <a:pt x="10" y="51"/>
                    <a:pt x="22" y="84"/>
                    <a:pt x="33" y="118"/>
                  </a:cubicBezTo>
                  <a:lnTo>
                    <a:pt x="33" y="118"/>
                  </a:lnTo>
                  <a:cubicBezTo>
                    <a:pt x="180" y="106"/>
                    <a:pt x="326" y="90"/>
                    <a:pt x="472" y="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0"/>
            <p:cNvSpPr/>
            <p:nvPr/>
          </p:nvSpPr>
          <p:spPr>
            <a:xfrm rot="750471">
              <a:off x="7942787" y="651146"/>
              <a:ext cx="171313" cy="29980"/>
            </a:xfrm>
            <a:custGeom>
              <a:avLst/>
              <a:gdLst/>
              <a:ahLst/>
              <a:cxnLst/>
              <a:rect l="l" t="t" r="r" b="b"/>
              <a:pathLst>
                <a:path w="354" h="63" extrusionOk="0">
                  <a:moveTo>
                    <a:pt x="343" y="40"/>
                  </a:moveTo>
                  <a:lnTo>
                    <a:pt x="343" y="40"/>
                  </a:lnTo>
                  <a:cubicBezTo>
                    <a:pt x="346" y="26"/>
                    <a:pt x="350" y="13"/>
                    <a:pt x="353" y="0"/>
                  </a:cubicBezTo>
                  <a:lnTo>
                    <a:pt x="353" y="0"/>
                  </a:lnTo>
                  <a:cubicBezTo>
                    <a:pt x="235" y="10"/>
                    <a:pt x="118" y="23"/>
                    <a:pt x="0" y="26"/>
                  </a:cubicBezTo>
                  <a:lnTo>
                    <a:pt x="0" y="26"/>
                  </a:lnTo>
                  <a:cubicBezTo>
                    <a:pt x="5" y="38"/>
                    <a:pt x="9" y="50"/>
                    <a:pt x="13" y="62"/>
                  </a:cubicBezTo>
                  <a:lnTo>
                    <a:pt x="13" y="62"/>
                  </a:lnTo>
                  <a:cubicBezTo>
                    <a:pt x="124" y="58"/>
                    <a:pt x="233" y="46"/>
                    <a:pt x="343" y="4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0"/>
            <p:cNvSpPr/>
            <p:nvPr/>
          </p:nvSpPr>
          <p:spPr>
            <a:xfrm rot="750481">
              <a:off x="7957318" y="750099"/>
              <a:ext cx="104928" cy="29980"/>
            </a:xfrm>
            <a:custGeom>
              <a:avLst/>
              <a:gdLst/>
              <a:ahLst/>
              <a:cxnLst/>
              <a:rect l="l" t="t" r="r" b="b"/>
              <a:pathLst>
                <a:path w="215" h="63" extrusionOk="0">
                  <a:moveTo>
                    <a:pt x="198" y="39"/>
                  </a:moveTo>
                  <a:lnTo>
                    <a:pt x="198" y="39"/>
                  </a:lnTo>
                  <a:cubicBezTo>
                    <a:pt x="204" y="26"/>
                    <a:pt x="209" y="13"/>
                    <a:pt x="214" y="0"/>
                  </a:cubicBezTo>
                  <a:lnTo>
                    <a:pt x="214" y="0"/>
                  </a:lnTo>
                  <a:cubicBezTo>
                    <a:pt x="142" y="6"/>
                    <a:pt x="71" y="14"/>
                    <a:pt x="0" y="23"/>
                  </a:cubicBezTo>
                  <a:lnTo>
                    <a:pt x="0" y="23"/>
                  </a:lnTo>
                  <a:cubicBezTo>
                    <a:pt x="5" y="35"/>
                    <a:pt x="10" y="50"/>
                    <a:pt x="16" y="62"/>
                  </a:cubicBezTo>
                  <a:lnTo>
                    <a:pt x="16" y="62"/>
                  </a:lnTo>
                  <a:cubicBezTo>
                    <a:pt x="75" y="50"/>
                    <a:pt x="137" y="43"/>
                    <a:pt x="198" y="3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0"/>
            <p:cNvSpPr/>
            <p:nvPr/>
          </p:nvSpPr>
          <p:spPr>
            <a:xfrm rot="750470">
              <a:off x="8298475" y="549613"/>
              <a:ext cx="205575" cy="391877"/>
            </a:xfrm>
            <a:custGeom>
              <a:avLst/>
              <a:gdLst/>
              <a:ahLst/>
              <a:cxnLst/>
              <a:rect l="l" t="t" r="r" b="b"/>
              <a:pathLst>
                <a:path w="425" h="806" extrusionOk="0">
                  <a:moveTo>
                    <a:pt x="276" y="805"/>
                  </a:moveTo>
                  <a:lnTo>
                    <a:pt x="276" y="805"/>
                  </a:lnTo>
                  <a:cubicBezTo>
                    <a:pt x="337" y="539"/>
                    <a:pt x="386" y="270"/>
                    <a:pt x="424" y="0"/>
                  </a:cubicBezTo>
                  <a:lnTo>
                    <a:pt x="424" y="0"/>
                  </a:lnTo>
                  <a:cubicBezTo>
                    <a:pt x="287" y="47"/>
                    <a:pt x="144" y="73"/>
                    <a:pt x="0" y="80"/>
                  </a:cubicBezTo>
                  <a:lnTo>
                    <a:pt x="0" y="80"/>
                  </a:lnTo>
                  <a:cubicBezTo>
                    <a:pt x="49" y="254"/>
                    <a:pt x="113" y="423"/>
                    <a:pt x="193" y="586"/>
                  </a:cubicBezTo>
                  <a:lnTo>
                    <a:pt x="193" y="586"/>
                  </a:lnTo>
                  <a:cubicBezTo>
                    <a:pt x="227" y="657"/>
                    <a:pt x="266" y="728"/>
                    <a:pt x="276" y="80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0"/>
            <p:cNvSpPr/>
            <p:nvPr/>
          </p:nvSpPr>
          <p:spPr>
            <a:xfrm rot="750485">
              <a:off x="8338997" y="554054"/>
              <a:ext cx="192727" cy="134908"/>
            </a:xfrm>
            <a:custGeom>
              <a:avLst/>
              <a:gdLst/>
              <a:ahLst/>
              <a:cxnLst/>
              <a:rect l="l" t="t" r="r" b="b"/>
              <a:pathLst>
                <a:path w="398" h="277" extrusionOk="0">
                  <a:moveTo>
                    <a:pt x="394" y="20"/>
                  </a:moveTo>
                  <a:lnTo>
                    <a:pt x="394" y="20"/>
                  </a:lnTo>
                  <a:cubicBezTo>
                    <a:pt x="395" y="12"/>
                    <a:pt x="395" y="7"/>
                    <a:pt x="397" y="0"/>
                  </a:cubicBezTo>
                  <a:lnTo>
                    <a:pt x="397" y="0"/>
                  </a:lnTo>
                  <a:cubicBezTo>
                    <a:pt x="332" y="22"/>
                    <a:pt x="267" y="38"/>
                    <a:pt x="201" y="52"/>
                  </a:cubicBezTo>
                  <a:lnTo>
                    <a:pt x="201" y="52"/>
                  </a:lnTo>
                  <a:cubicBezTo>
                    <a:pt x="192" y="57"/>
                    <a:pt x="183" y="62"/>
                    <a:pt x="173" y="69"/>
                  </a:cubicBezTo>
                  <a:lnTo>
                    <a:pt x="173" y="69"/>
                  </a:lnTo>
                  <a:cubicBezTo>
                    <a:pt x="118" y="103"/>
                    <a:pt x="58" y="136"/>
                    <a:pt x="0" y="171"/>
                  </a:cubicBezTo>
                  <a:lnTo>
                    <a:pt x="0" y="171"/>
                  </a:lnTo>
                  <a:cubicBezTo>
                    <a:pt x="11" y="206"/>
                    <a:pt x="23" y="241"/>
                    <a:pt x="36" y="276"/>
                  </a:cubicBezTo>
                  <a:lnTo>
                    <a:pt x="36" y="276"/>
                  </a:lnTo>
                  <a:cubicBezTo>
                    <a:pt x="157" y="193"/>
                    <a:pt x="276" y="108"/>
                    <a:pt x="394" y="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0"/>
            <p:cNvSpPr/>
            <p:nvPr/>
          </p:nvSpPr>
          <p:spPr>
            <a:xfrm rot="750484">
              <a:off x="8357593" y="615113"/>
              <a:ext cx="154181" cy="117776"/>
            </a:xfrm>
            <a:custGeom>
              <a:avLst/>
              <a:gdLst/>
              <a:ahLst/>
              <a:cxnLst/>
              <a:rect l="l" t="t" r="r" b="b"/>
              <a:pathLst>
                <a:path w="319" h="241" extrusionOk="0">
                  <a:moveTo>
                    <a:pt x="312" y="34"/>
                  </a:moveTo>
                  <a:lnTo>
                    <a:pt x="312" y="34"/>
                  </a:lnTo>
                  <a:cubicBezTo>
                    <a:pt x="315" y="22"/>
                    <a:pt x="316" y="11"/>
                    <a:pt x="318" y="0"/>
                  </a:cubicBezTo>
                  <a:lnTo>
                    <a:pt x="318" y="0"/>
                  </a:lnTo>
                  <a:cubicBezTo>
                    <a:pt x="214" y="77"/>
                    <a:pt x="108" y="153"/>
                    <a:pt x="0" y="226"/>
                  </a:cubicBezTo>
                  <a:lnTo>
                    <a:pt x="0" y="226"/>
                  </a:lnTo>
                  <a:cubicBezTo>
                    <a:pt x="2" y="231"/>
                    <a:pt x="4" y="236"/>
                    <a:pt x="7" y="240"/>
                  </a:cubicBezTo>
                  <a:lnTo>
                    <a:pt x="7" y="240"/>
                  </a:lnTo>
                  <a:cubicBezTo>
                    <a:pt x="106" y="168"/>
                    <a:pt x="208" y="99"/>
                    <a:pt x="312" y="3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0"/>
            <p:cNvSpPr/>
            <p:nvPr/>
          </p:nvSpPr>
          <p:spPr>
            <a:xfrm rot="750481">
              <a:off x="8362332" y="676793"/>
              <a:ext cx="128485" cy="107070"/>
            </a:xfrm>
            <a:custGeom>
              <a:avLst/>
              <a:gdLst/>
              <a:ahLst/>
              <a:cxnLst/>
              <a:rect l="l" t="t" r="r" b="b"/>
              <a:pathLst>
                <a:path w="263" h="221" extrusionOk="0">
                  <a:moveTo>
                    <a:pt x="249" y="73"/>
                  </a:moveTo>
                  <a:lnTo>
                    <a:pt x="249" y="73"/>
                  </a:lnTo>
                  <a:cubicBezTo>
                    <a:pt x="254" y="48"/>
                    <a:pt x="257" y="25"/>
                    <a:pt x="262" y="0"/>
                  </a:cubicBezTo>
                  <a:lnTo>
                    <a:pt x="262" y="0"/>
                  </a:lnTo>
                  <a:cubicBezTo>
                    <a:pt x="172" y="58"/>
                    <a:pt x="85" y="117"/>
                    <a:pt x="0" y="180"/>
                  </a:cubicBezTo>
                  <a:lnTo>
                    <a:pt x="0" y="180"/>
                  </a:lnTo>
                  <a:cubicBezTo>
                    <a:pt x="5" y="194"/>
                    <a:pt x="11" y="207"/>
                    <a:pt x="17" y="220"/>
                  </a:cubicBezTo>
                  <a:lnTo>
                    <a:pt x="17" y="220"/>
                  </a:lnTo>
                  <a:cubicBezTo>
                    <a:pt x="94" y="170"/>
                    <a:pt x="171" y="121"/>
                    <a:pt x="249" y="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0"/>
            <p:cNvSpPr/>
            <p:nvPr/>
          </p:nvSpPr>
          <p:spPr>
            <a:xfrm rot="750476">
              <a:off x="8366047" y="756931"/>
              <a:ext cx="92079" cy="107070"/>
            </a:xfrm>
            <a:custGeom>
              <a:avLst/>
              <a:gdLst/>
              <a:ahLst/>
              <a:cxnLst/>
              <a:rect l="l" t="t" r="r" b="b"/>
              <a:pathLst>
                <a:path w="188" h="219" extrusionOk="0">
                  <a:moveTo>
                    <a:pt x="49" y="218"/>
                  </a:moveTo>
                  <a:lnTo>
                    <a:pt x="49" y="218"/>
                  </a:lnTo>
                  <a:cubicBezTo>
                    <a:pt x="51" y="216"/>
                    <a:pt x="54" y="214"/>
                    <a:pt x="56" y="212"/>
                  </a:cubicBezTo>
                  <a:lnTo>
                    <a:pt x="56" y="212"/>
                  </a:lnTo>
                  <a:cubicBezTo>
                    <a:pt x="90" y="189"/>
                    <a:pt x="125" y="163"/>
                    <a:pt x="160" y="140"/>
                  </a:cubicBezTo>
                  <a:lnTo>
                    <a:pt x="160" y="140"/>
                  </a:lnTo>
                  <a:cubicBezTo>
                    <a:pt x="169" y="93"/>
                    <a:pt x="177" y="46"/>
                    <a:pt x="187" y="0"/>
                  </a:cubicBezTo>
                  <a:lnTo>
                    <a:pt x="187" y="0"/>
                  </a:lnTo>
                  <a:cubicBezTo>
                    <a:pt x="124" y="38"/>
                    <a:pt x="62" y="78"/>
                    <a:pt x="0" y="117"/>
                  </a:cubicBezTo>
                  <a:lnTo>
                    <a:pt x="0" y="117"/>
                  </a:lnTo>
                  <a:cubicBezTo>
                    <a:pt x="8" y="133"/>
                    <a:pt x="16" y="150"/>
                    <a:pt x="24" y="167"/>
                  </a:cubicBezTo>
                  <a:lnTo>
                    <a:pt x="24" y="167"/>
                  </a:lnTo>
                  <a:cubicBezTo>
                    <a:pt x="31" y="184"/>
                    <a:pt x="41" y="200"/>
                    <a:pt x="49" y="2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0"/>
            <p:cNvSpPr/>
            <p:nvPr/>
          </p:nvSpPr>
          <p:spPr>
            <a:xfrm rot="750479">
              <a:off x="8648549" y="510828"/>
              <a:ext cx="220564" cy="419716"/>
            </a:xfrm>
            <a:custGeom>
              <a:avLst/>
              <a:gdLst/>
              <a:ahLst/>
              <a:cxnLst/>
              <a:rect l="l" t="t" r="r" b="b"/>
              <a:pathLst>
                <a:path w="454" h="866" extrusionOk="0">
                  <a:moveTo>
                    <a:pt x="327" y="676"/>
                  </a:moveTo>
                  <a:lnTo>
                    <a:pt x="327" y="676"/>
                  </a:lnTo>
                  <a:cubicBezTo>
                    <a:pt x="344" y="564"/>
                    <a:pt x="362" y="453"/>
                    <a:pt x="380" y="341"/>
                  </a:cubicBezTo>
                  <a:lnTo>
                    <a:pt x="380" y="341"/>
                  </a:lnTo>
                  <a:cubicBezTo>
                    <a:pt x="398" y="227"/>
                    <a:pt x="416" y="111"/>
                    <a:pt x="453" y="0"/>
                  </a:cubicBezTo>
                  <a:lnTo>
                    <a:pt x="453" y="0"/>
                  </a:lnTo>
                  <a:cubicBezTo>
                    <a:pt x="300" y="42"/>
                    <a:pt x="149" y="91"/>
                    <a:pt x="0" y="148"/>
                  </a:cubicBezTo>
                  <a:lnTo>
                    <a:pt x="0" y="148"/>
                  </a:lnTo>
                  <a:cubicBezTo>
                    <a:pt x="88" y="389"/>
                    <a:pt x="181" y="628"/>
                    <a:pt x="283" y="865"/>
                  </a:cubicBezTo>
                  <a:lnTo>
                    <a:pt x="283" y="865"/>
                  </a:lnTo>
                  <a:cubicBezTo>
                    <a:pt x="306" y="805"/>
                    <a:pt x="316" y="740"/>
                    <a:pt x="327" y="67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0"/>
            <p:cNvSpPr/>
            <p:nvPr/>
          </p:nvSpPr>
          <p:spPr>
            <a:xfrm rot="750482">
              <a:off x="8813871" y="545137"/>
              <a:ext cx="83514" cy="32121"/>
            </a:xfrm>
            <a:custGeom>
              <a:avLst/>
              <a:gdLst/>
              <a:ahLst/>
              <a:cxnLst/>
              <a:rect l="l" t="t" r="r" b="b"/>
              <a:pathLst>
                <a:path w="171" h="68" extrusionOk="0">
                  <a:moveTo>
                    <a:pt x="71" y="0"/>
                  </a:moveTo>
                  <a:lnTo>
                    <a:pt x="71" y="0"/>
                  </a:lnTo>
                  <a:cubicBezTo>
                    <a:pt x="46" y="6"/>
                    <a:pt x="23" y="14"/>
                    <a:pt x="0" y="21"/>
                  </a:cubicBezTo>
                  <a:lnTo>
                    <a:pt x="0" y="21"/>
                  </a:lnTo>
                  <a:cubicBezTo>
                    <a:pt x="13" y="25"/>
                    <a:pt x="27" y="29"/>
                    <a:pt x="39" y="32"/>
                  </a:cubicBezTo>
                  <a:lnTo>
                    <a:pt x="39" y="32"/>
                  </a:lnTo>
                  <a:cubicBezTo>
                    <a:pt x="80" y="44"/>
                    <a:pt x="121" y="55"/>
                    <a:pt x="162" y="67"/>
                  </a:cubicBezTo>
                  <a:lnTo>
                    <a:pt x="162" y="67"/>
                  </a:lnTo>
                  <a:cubicBezTo>
                    <a:pt x="164" y="57"/>
                    <a:pt x="168" y="47"/>
                    <a:pt x="170" y="37"/>
                  </a:cubicBezTo>
                  <a:lnTo>
                    <a:pt x="170" y="37"/>
                  </a:lnTo>
                  <a:cubicBezTo>
                    <a:pt x="136" y="25"/>
                    <a:pt x="103" y="14"/>
                    <a:pt x="71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0"/>
            <p:cNvSpPr/>
            <p:nvPr/>
          </p:nvSpPr>
          <p:spPr>
            <a:xfrm rot="750474">
              <a:off x="8740286" y="565880"/>
              <a:ext cx="139191" cy="47111"/>
            </a:xfrm>
            <a:custGeom>
              <a:avLst/>
              <a:gdLst/>
              <a:ahLst/>
              <a:cxnLst/>
              <a:rect l="l" t="t" r="r" b="b"/>
              <a:pathLst>
                <a:path w="285" h="96" extrusionOk="0">
                  <a:moveTo>
                    <a:pt x="280" y="95"/>
                  </a:moveTo>
                  <a:lnTo>
                    <a:pt x="280" y="95"/>
                  </a:lnTo>
                  <a:cubicBezTo>
                    <a:pt x="281" y="89"/>
                    <a:pt x="282" y="84"/>
                    <a:pt x="284" y="79"/>
                  </a:cubicBezTo>
                  <a:lnTo>
                    <a:pt x="284" y="79"/>
                  </a:lnTo>
                  <a:cubicBezTo>
                    <a:pt x="251" y="69"/>
                    <a:pt x="217" y="60"/>
                    <a:pt x="185" y="51"/>
                  </a:cubicBezTo>
                  <a:lnTo>
                    <a:pt x="185" y="51"/>
                  </a:lnTo>
                  <a:cubicBezTo>
                    <a:pt x="131" y="35"/>
                    <a:pt x="75" y="15"/>
                    <a:pt x="16" y="0"/>
                  </a:cubicBezTo>
                  <a:lnTo>
                    <a:pt x="16" y="0"/>
                  </a:lnTo>
                  <a:cubicBezTo>
                    <a:pt x="11" y="3"/>
                    <a:pt x="6" y="5"/>
                    <a:pt x="0" y="6"/>
                  </a:cubicBezTo>
                  <a:lnTo>
                    <a:pt x="0" y="6"/>
                  </a:lnTo>
                  <a:cubicBezTo>
                    <a:pt x="94" y="36"/>
                    <a:pt x="187" y="65"/>
                    <a:pt x="280" y="9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0"/>
            <p:cNvSpPr/>
            <p:nvPr/>
          </p:nvSpPr>
          <p:spPr>
            <a:xfrm rot="750473">
              <a:off x="8672325" y="578673"/>
              <a:ext cx="190585" cy="66383"/>
            </a:xfrm>
            <a:custGeom>
              <a:avLst/>
              <a:gdLst/>
              <a:ahLst/>
              <a:cxnLst/>
              <a:rect l="l" t="t" r="r" b="b"/>
              <a:pathLst>
                <a:path w="393" h="135" extrusionOk="0">
                  <a:moveTo>
                    <a:pt x="390" y="134"/>
                  </a:moveTo>
                  <a:lnTo>
                    <a:pt x="390" y="134"/>
                  </a:lnTo>
                  <a:cubicBezTo>
                    <a:pt x="391" y="129"/>
                    <a:pt x="391" y="126"/>
                    <a:pt x="392" y="121"/>
                  </a:cubicBezTo>
                  <a:lnTo>
                    <a:pt x="392" y="121"/>
                  </a:lnTo>
                  <a:cubicBezTo>
                    <a:pt x="266" y="81"/>
                    <a:pt x="139" y="44"/>
                    <a:pt x="15" y="0"/>
                  </a:cubicBezTo>
                  <a:lnTo>
                    <a:pt x="15" y="0"/>
                  </a:lnTo>
                  <a:cubicBezTo>
                    <a:pt x="10" y="2"/>
                    <a:pt x="5" y="3"/>
                    <a:pt x="0" y="6"/>
                  </a:cubicBezTo>
                  <a:lnTo>
                    <a:pt x="0" y="6"/>
                  </a:lnTo>
                  <a:cubicBezTo>
                    <a:pt x="4" y="14"/>
                    <a:pt x="6" y="22"/>
                    <a:pt x="10" y="30"/>
                  </a:cubicBezTo>
                  <a:lnTo>
                    <a:pt x="10" y="30"/>
                  </a:lnTo>
                  <a:cubicBezTo>
                    <a:pt x="140" y="51"/>
                    <a:pt x="266" y="88"/>
                    <a:pt x="390" y="13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0"/>
            <p:cNvSpPr/>
            <p:nvPr/>
          </p:nvSpPr>
          <p:spPr>
            <a:xfrm rot="750469">
              <a:off x="8690420" y="688459"/>
              <a:ext cx="137050" cy="53534"/>
            </a:xfrm>
            <a:custGeom>
              <a:avLst/>
              <a:gdLst/>
              <a:ahLst/>
              <a:cxnLst/>
              <a:rect l="l" t="t" r="r" b="b"/>
              <a:pathLst>
                <a:path w="281" h="109" extrusionOk="0">
                  <a:moveTo>
                    <a:pt x="277" y="108"/>
                  </a:moveTo>
                  <a:lnTo>
                    <a:pt x="277" y="108"/>
                  </a:lnTo>
                  <a:cubicBezTo>
                    <a:pt x="278" y="101"/>
                    <a:pt x="279" y="94"/>
                    <a:pt x="280" y="89"/>
                  </a:cubicBezTo>
                  <a:lnTo>
                    <a:pt x="280" y="89"/>
                  </a:lnTo>
                  <a:cubicBezTo>
                    <a:pt x="188" y="56"/>
                    <a:pt x="94" y="25"/>
                    <a:pt x="0" y="0"/>
                  </a:cubicBezTo>
                  <a:lnTo>
                    <a:pt x="0" y="0"/>
                  </a:lnTo>
                  <a:cubicBezTo>
                    <a:pt x="1" y="4"/>
                    <a:pt x="3" y="9"/>
                    <a:pt x="4" y="14"/>
                  </a:cubicBezTo>
                  <a:lnTo>
                    <a:pt x="4" y="14"/>
                  </a:lnTo>
                  <a:cubicBezTo>
                    <a:pt x="97" y="41"/>
                    <a:pt x="187" y="74"/>
                    <a:pt x="277" y="10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0"/>
            <p:cNvSpPr/>
            <p:nvPr/>
          </p:nvSpPr>
          <p:spPr>
            <a:xfrm rot="750473">
              <a:off x="8699363" y="735611"/>
              <a:ext cx="109211" cy="53534"/>
            </a:xfrm>
            <a:custGeom>
              <a:avLst/>
              <a:gdLst/>
              <a:ahLst/>
              <a:cxnLst/>
              <a:rect l="l" t="t" r="r" b="b"/>
              <a:pathLst>
                <a:path w="227" h="112" extrusionOk="0">
                  <a:moveTo>
                    <a:pt x="222" y="111"/>
                  </a:moveTo>
                  <a:lnTo>
                    <a:pt x="222" y="111"/>
                  </a:lnTo>
                  <a:cubicBezTo>
                    <a:pt x="224" y="101"/>
                    <a:pt x="225" y="91"/>
                    <a:pt x="226" y="82"/>
                  </a:cubicBezTo>
                  <a:lnTo>
                    <a:pt x="226" y="82"/>
                  </a:lnTo>
                  <a:cubicBezTo>
                    <a:pt x="152" y="53"/>
                    <a:pt x="76" y="24"/>
                    <a:pt x="0" y="0"/>
                  </a:cubicBezTo>
                  <a:lnTo>
                    <a:pt x="0" y="0"/>
                  </a:lnTo>
                  <a:cubicBezTo>
                    <a:pt x="6" y="14"/>
                    <a:pt x="11" y="28"/>
                    <a:pt x="16" y="42"/>
                  </a:cubicBezTo>
                  <a:lnTo>
                    <a:pt x="16" y="42"/>
                  </a:lnTo>
                  <a:cubicBezTo>
                    <a:pt x="85" y="63"/>
                    <a:pt x="154" y="86"/>
                    <a:pt x="222" y="11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0"/>
            <p:cNvSpPr/>
            <p:nvPr/>
          </p:nvSpPr>
          <p:spPr>
            <a:xfrm rot="750477">
              <a:off x="8714943" y="813470"/>
              <a:ext cx="70666" cy="29980"/>
            </a:xfrm>
            <a:custGeom>
              <a:avLst/>
              <a:gdLst/>
              <a:ahLst/>
              <a:cxnLst/>
              <a:rect l="l" t="t" r="r" b="b"/>
              <a:pathLst>
                <a:path w="146" h="62" extrusionOk="0">
                  <a:moveTo>
                    <a:pt x="144" y="61"/>
                  </a:moveTo>
                  <a:lnTo>
                    <a:pt x="144" y="61"/>
                  </a:lnTo>
                  <a:cubicBezTo>
                    <a:pt x="144" y="59"/>
                    <a:pt x="144" y="56"/>
                    <a:pt x="145" y="54"/>
                  </a:cubicBezTo>
                  <a:lnTo>
                    <a:pt x="145" y="50"/>
                  </a:lnTo>
                  <a:lnTo>
                    <a:pt x="145" y="50"/>
                  </a:lnTo>
                  <a:cubicBezTo>
                    <a:pt x="98" y="32"/>
                    <a:pt x="49" y="14"/>
                    <a:pt x="0" y="0"/>
                  </a:cubicBezTo>
                  <a:lnTo>
                    <a:pt x="0" y="0"/>
                  </a:lnTo>
                  <a:cubicBezTo>
                    <a:pt x="2" y="5"/>
                    <a:pt x="5" y="10"/>
                    <a:pt x="6" y="16"/>
                  </a:cubicBezTo>
                  <a:lnTo>
                    <a:pt x="6" y="16"/>
                  </a:lnTo>
                  <a:cubicBezTo>
                    <a:pt x="53" y="29"/>
                    <a:pt x="98" y="45"/>
                    <a:pt x="144" y="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0"/>
            <p:cNvSpPr/>
            <p:nvPr/>
          </p:nvSpPr>
          <p:spPr>
            <a:xfrm rot="750471">
              <a:off x="8680546" y="630263"/>
              <a:ext cx="164887" cy="64242"/>
            </a:xfrm>
            <a:custGeom>
              <a:avLst/>
              <a:gdLst/>
              <a:ahLst/>
              <a:cxnLst/>
              <a:rect l="l" t="t" r="r" b="b"/>
              <a:pathLst>
                <a:path w="340" h="132" extrusionOk="0">
                  <a:moveTo>
                    <a:pt x="334" y="131"/>
                  </a:moveTo>
                  <a:lnTo>
                    <a:pt x="334" y="131"/>
                  </a:lnTo>
                  <a:cubicBezTo>
                    <a:pt x="336" y="120"/>
                    <a:pt x="338" y="109"/>
                    <a:pt x="339" y="98"/>
                  </a:cubicBezTo>
                  <a:lnTo>
                    <a:pt x="339" y="98"/>
                  </a:lnTo>
                  <a:cubicBezTo>
                    <a:pt x="228" y="56"/>
                    <a:pt x="115" y="21"/>
                    <a:pt x="0" y="0"/>
                  </a:cubicBezTo>
                  <a:lnTo>
                    <a:pt x="0" y="0"/>
                  </a:lnTo>
                  <a:cubicBezTo>
                    <a:pt x="3" y="11"/>
                    <a:pt x="7" y="21"/>
                    <a:pt x="11" y="32"/>
                  </a:cubicBezTo>
                  <a:lnTo>
                    <a:pt x="11" y="32"/>
                  </a:lnTo>
                  <a:cubicBezTo>
                    <a:pt x="121" y="60"/>
                    <a:pt x="227" y="93"/>
                    <a:pt x="334" y="13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74;p28">
            <a:extLst>
              <a:ext uri="{FF2B5EF4-FFF2-40B4-BE49-F238E27FC236}">
                <a16:creationId xmlns:a16="http://schemas.microsoft.com/office/drawing/2014/main" id="{599F8BD6-2327-ED23-C17F-74CCD244BAD6}"/>
              </a:ext>
            </a:extLst>
          </p:cNvPr>
          <p:cNvGrpSpPr/>
          <p:nvPr/>
        </p:nvGrpSpPr>
        <p:grpSpPr>
          <a:xfrm rot="7808687">
            <a:off x="8088323" y="4308869"/>
            <a:ext cx="1473953" cy="1253720"/>
            <a:chOff x="3375690" y="-34059"/>
            <a:chExt cx="1473902" cy="1253677"/>
          </a:xfrm>
        </p:grpSpPr>
        <p:sp>
          <p:nvSpPr>
            <p:cNvPr id="3" name="Google Shape;975;p28">
              <a:extLst>
                <a:ext uri="{FF2B5EF4-FFF2-40B4-BE49-F238E27FC236}">
                  <a16:creationId xmlns:a16="http://schemas.microsoft.com/office/drawing/2014/main" id="{7EA15ADF-CBB4-CFBB-456E-DEEAEA76CCBE}"/>
                </a:ext>
              </a:extLst>
            </p:cNvPr>
            <p:cNvSpPr/>
            <p:nvPr/>
          </p:nvSpPr>
          <p:spPr>
            <a:xfrm>
              <a:off x="3375690" y="-34059"/>
              <a:ext cx="1473902" cy="1253677"/>
            </a:xfrm>
            <a:custGeom>
              <a:avLst/>
              <a:gdLst/>
              <a:ahLst/>
              <a:cxnLst/>
              <a:rect l="l" t="t" r="r" b="b"/>
              <a:pathLst>
                <a:path w="2213" h="1881" extrusionOk="0">
                  <a:moveTo>
                    <a:pt x="2126" y="1261"/>
                  </a:moveTo>
                  <a:lnTo>
                    <a:pt x="2126" y="1261"/>
                  </a:lnTo>
                  <a:cubicBezTo>
                    <a:pt x="2174" y="1254"/>
                    <a:pt x="2198" y="1191"/>
                    <a:pt x="2177" y="1146"/>
                  </a:cubicBezTo>
                  <a:lnTo>
                    <a:pt x="2177" y="1146"/>
                  </a:lnTo>
                  <a:cubicBezTo>
                    <a:pt x="2157" y="1103"/>
                    <a:pt x="2105" y="1081"/>
                    <a:pt x="2056" y="1082"/>
                  </a:cubicBezTo>
                  <a:lnTo>
                    <a:pt x="2056" y="1082"/>
                  </a:lnTo>
                  <a:cubicBezTo>
                    <a:pt x="2008" y="1083"/>
                    <a:pt x="1963" y="1103"/>
                    <a:pt x="1918" y="1124"/>
                  </a:cubicBezTo>
                  <a:lnTo>
                    <a:pt x="1918" y="1124"/>
                  </a:lnTo>
                  <a:cubicBezTo>
                    <a:pt x="1932" y="1050"/>
                    <a:pt x="1842" y="979"/>
                    <a:pt x="1772" y="1010"/>
                  </a:cubicBezTo>
                  <a:lnTo>
                    <a:pt x="1772" y="1010"/>
                  </a:lnTo>
                  <a:cubicBezTo>
                    <a:pt x="1828" y="970"/>
                    <a:pt x="1855" y="895"/>
                    <a:pt x="1837" y="829"/>
                  </a:cubicBezTo>
                  <a:lnTo>
                    <a:pt x="1837" y="829"/>
                  </a:lnTo>
                  <a:cubicBezTo>
                    <a:pt x="1820" y="764"/>
                    <a:pt x="1759" y="711"/>
                    <a:pt x="1692" y="704"/>
                  </a:cubicBezTo>
                  <a:lnTo>
                    <a:pt x="1692" y="704"/>
                  </a:lnTo>
                  <a:cubicBezTo>
                    <a:pt x="1769" y="680"/>
                    <a:pt x="1793" y="562"/>
                    <a:pt x="1732" y="510"/>
                  </a:cubicBezTo>
                  <a:lnTo>
                    <a:pt x="1732" y="510"/>
                  </a:lnTo>
                  <a:cubicBezTo>
                    <a:pt x="1787" y="494"/>
                    <a:pt x="1818" y="421"/>
                    <a:pt x="1788" y="372"/>
                  </a:cubicBezTo>
                  <a:lnTo>
                    <a:pt x="1788" y="372"/>
                  </a:lnTo>
                  <a:cubicBezTo>
                    <a:pt x="1758" y="323"/>
                    <a:pt x="1679" y="314"/>
                    <a:pt x="1641" y="356"/>
                  </a:cubicBezTo>
                  <a:lnTo>
                    <a:pt x="1641" y="356"/>
                  </a:lnTo>
                  <a:cubicBezTo>
                    <a:pt x="1615" y="280"/>
                    <a:pt x="1495" y="260"/>
                    <a:pt x="1446" y="325"/>
                  </a:cubicBezTo>
                  <a:lnTo>
                    <a:pt x="1446" y="325"/>
                  </a:lnTo>
                  <a:cubicBezTo>
                    <a:pt x="1420" y="359"/>
                    <a:pt x="1416" y="406"/>
                    <a:pt x="1387" y="438"/>
                  </a:cubicBezTo>
                  <a:lnTo>
                    <a:pt x="1387" y="438"/>
                  </a:lnTo>
                  <a:cubicBezTo>
                    <a:pt x="1359" y="471"/>
                    <a:pt x="1287" y="459"/>
                    <a:pt x="1295" y="417"/>
                  </a:cubicBezTo>
                  <a:lnTo>
                    <a:pt x="1295" y="417"/>
                  </a:lnTo>
                  <a:cubicBezTo>
                    <a:pt x="1361" y="381"/>
                    <a:pt x="1387" y="287"/>
                    <a:pt x="1351" y="221"/>
                  </a:cubicBezTo>
                  <a:lnTo>
                    <a:pt x="1351" y="221"/>
                  </a:lnTo>
                  <a:cubicBezTo>
                    <a:pt x="1314" y="156"/>
                    <a:pt x="1221" y="130"/>
                    <a:pt x="1155" y="167"/>
                  </a:cubicBezTo>
                  <a:lnTo>
                    <a:pt x="1155" y="167"/>
                  </a:lnTo>
                  <a:cubicBezTo>
                    <a:pt x="1157" y="80"/>
                    <a:pt x="1075" y="0"/>
                    <a:pt x="987" y="5"/>
                  </a:cubicBezTo>
                  <a:lnTo>
                    <a:pt x="987" y="5"/>
                  </a:lnTo>
                  <a:cubicBezTo>
                    <a:pt x="901" y="10"/>
                    <a:pt x="828" y="100"/>
                    <a:pt x="841" y="186"/>
                  </a:cubicBezTo>
                  <a:lnTo>
                    <a:pt x="841" y="186"/>
                  </a:lnTo>
                  <a:cubicBezTo>
                    <a:pt x="774" y="114"/>
                    <a:pt x="639" y="123"/>
                    <a:pt x="582" y="204"/>
                  </a:cubicBezTo>
                  <a:lnTo>
                    <a:pt x="582" y="204"/>
                  </a:lnTo>
                  <a:cubicBezTo>
                    <a:pt x="525" y="285"/>
                    <a:pt x="560" y="414"/>
                    <a:pt x="650" y="454"/>
                  </a:cubicBezTo>
                  <a:lnTo>
                    <a:pt x="650" y="454"/>
                  </a:lnTo>
                  <a:cubicBezTo>
                    <a:pt x="612" y="449"/>
                    <a:pt x="569" y="460"/>
                    <a:pt x="538" y="486"/>
                  </a:cubicBezTo>
                  <a:lnTo>
                    <a:pt x="538" y="486"/>
                  </a:lnTo>
                  <a:cubicBezTo>
                    <a:pt x="536" y="506"/>
                    <a:pt x="533" y="526"/>
                    <a:pt x="531" y="545"/>
                  </a:cubicBezTo>
                  <a:lnTo>
                    <a:pt x="531" y="545"/>
                  </a:lnTo>
                  <a:cubicBezTo>
                    <a:pt x="509" y="415"/>
                    <a:pt x="359" y="322"/>
                    <a:pt x="234" y="360"/>
                  </a:cubicBezTo>
                  <a:lnTo>
                    <a:pt x="234" y="360"/>
                  </a:lnTo>
                  <a:cubicBezTo>
                    <a:pt x="108" y="396"/>
                    <a:pt x="35" y="551"/>
                    <a:pt x="83" y="672"/>
                  </a:cubicBezTo>
                  <a:lnTo>
                    <a:pt x="83" y="672"/>
                  </a:lnTo>
                  <a:cubicBezTo>
                    <a:pt x="73" y="682"/>
                    <a:pt x="63" y="695"/>
                    <a:pt x="57" y="709"/>
                  </a:cubicBezTo>
                  <a:lnTo>
                    <a:pt x="57" y="709"/>
                  </a:lnTo>
                  <a:cubicBezTo>
                    <a:pt x="0" y="824"/>
                    <a:pt x="91" y="984"/>
                    <a:pt x="221" y="995"/>
                  </a:cubicBezTo>
                  <a:lnTo>
                    <a:pt x="221" y="995"/>
                  </a:lnTo>
                  <a:cubicBezTo>
                    <a:pt x="162" y="998"/>
                    <a:pt x="122" y="1061"/>
                    <a:pt x="128" y="1119"/>
                  </a:cubicBezTo>
                  <a:lnTo>
                    <a:pt x="128" y="1119"/>
                  </a:lnTo>
                  <a:cubicBezTo>
                    <a:pt x="135" y="1175"/>
                    <a:pt x="182" y="1221"/>
                    <a:pt x="236" y="1242"/>
                  </a:cubicBezTo>
                  <a:lnTo>
                    <a:pt x="236" y="1242"/>
                  </a:lnTo>
                  <a:cubicBezTo>
                    <a:pt x="289" y="1263"/>
                    <a:pt x="349" y="1262"/>
                    <a:pt x="405" y="1255"/>
                  </a:cubicBezTo>
                  <a:lnTo>
                    <a:pt x="405" y="1255"/>
                  </a:lnTo>
                  <a:cubicBezTo>
                    <a:pt x="388" y="1259"/>
                    <a:pt x="371" y="1262"/>
                    <a:pt x="354" y="1266"/>
                  </a:cubicBezTo>
                  <a:lnTo>
                    <a:pt x="354" y="1266"/>
                  </a:lnTo>
                  <a:cubicBezTo>
                    <a:pt x="372" y="1298"/>
                    <a:pt x="392" y="1329"/>
                    <a:pt x="411" y="1360"/>
                  </a:cubicBezTo>
                  <a:lnTo>
                    <a:pt x="411" y="1360"/>
                  </a:lnTo>
                  <a:cubicBezTo>
                    <a:pt x="324" y="1400"/>
                    <a:pt x="278" y="1504"/>
                    <a:pt x="297" y="1596"/>
                  </a:cubicBezTo>
                  <a:lnTo>
                    <a:pt x="297" y="1596"/>
                  </a:lnTo>
                  <a:cubicBezTo>
                    <a:pt x="317" y="1690"/>
                    <a:pt x="399" y="1763"/>
                    <a:pt x="493" y="1783"/>
                  </a:cubicBezTo>
                  <a:lnTo>
                    <a:pt x="493" y="1783"/>
                  </a:lnTo>
                  <a:cubicBezTo>
                    <a:pt x="585" y="1803"/>
                    <a:pt x="685" y="1771"/>
                    <a:pt x="756" y="1707"/>
                  </a:cubicBezTo>
                  <a:lnTo>
                    <a:pt x="756" y="1707"/>
                  </a:lnTo>
                  <a:cubicBezTo>
                    <a:pt x="731" y="1756"/>
                    <a:pt x="751" y="1824"/>
                    <a:pt x="798" y="1852"/>
                  </a:cubicBezTo>
                  <a:lnTo>
                    <a:pt x="798" y="1852"/>
                  </a:lnTo>
                  <a:cubicBezTo>
                    <a:pt x="846" y="1880"/>
                    <a:pt x="915" y="1864"/>
                    <a:pt x="945" y="1817"/>
                  </a:cubicBezTo>
                  <a:lnTo>
                    <a:pt x="945" y="1817"/>
                  </a:lnTo>
                  <a:cubicBezTo>
                    <a:pt x="963" y="1790"/>
                    <a:pt x="968" y="1756"/>
                    <a:pt x="992" y="1734"/>
                  </a:cubicBezTo>
                  <a:lnTo>
                    <a:pt x="992" y="1734"/>
                  </a:lnTo>
                  <a:cubicBezTo>
                    <a:pt x="1043" y="1689"/>
                    <a:pt x="1120" y="1738"/>
                    <a:pt x="1188" y="1753"/>
                  </a:cubicBezTo>
                  <a:lnTo>
                    <a:pt x="1188" y="1753"/>
                  </a:lnTo>
                  <a:cubicBezTo>
                    <a:pt x="1253" y="1767"/>
                    <a:pt x="1325" y="1740"/>
                    <a:pt x="1368" y="1687"/>
                  </a:cubicBezTo>
                  <a:lnTo>
                    <a:pt x="1368" y="1687"/>
                  </a:lnTo>
                  <a:cubicBezTo>
                    <a:pt x="1411" y="1636"/>
                    <a:pt x="1420" y="1559"/>
                    <a:pt x="1392" y="1497"/>
                  </a:cubicBezTo>
                  <a:lnTo>
                    <a:pt x="1392" y="1497"/>
                  </a:lnTo>
                  <a:cubicBezTo>
                    <a:pt x="1409" y="1544"/>
                    <a:pt x="1464" y="1572"/>
                    <a:pt x="1512" y="1561"/>
                  </a:cubicBezTo>
                  <a:lnTo>
                    <a:pt x="1512" y="1561"/>
                  </a:lnTo>
                  <a:cubicBezTo>
                    <a:pt x="1503" y="1628"/>
                    <a:pt x="1574" y="1692"/>
                    <a:pt x="1641" y="1676"/>
                  </a:cubicBezTo>
                  <a:lnTo>
                    <a:pt x="1641" y="1676"/>
                  </a:lnTo>
                  <a:cubicBezTo>
                    <a:pt x="1631" y="1777"/>
                    <a:pt x="1728" y="1874"/>
                    <a:pt x="1828" y="1866"/>
                  </a:cubicBezTo>
                  <a:lnTo>
                    <a:pt x="1828" y="1866"/>
                  </a:lnTo>
                  <a:cubicBezTo>
                    <a:pt x="1930" y="1858"/>
                    <a:pt x="2009" y="1747"/>
                    <a:pt x="1986" y="1649"/>
                  </a:cubicBezTo>
                  <a:lnTo>
                    <a:pt x="1986" y="1649"/>
                  </a:lnTo>
                  <a:cubicBezTo>
                    <a:pt x="2072" y="1643"/>
                    <a:pt x="2153" y="1582"/>
                    <a:pt x="2182" y="1500"/>
                  </a:cubicBezTo>
                  <a:lnTo>
                    <a:pt x="2182" y="1500"/>
                  </a:lnTo>
                  <a:cubicBezTo>
                    <a:pt x="2212" y="1418"/>
                    <a:pt x="2189" y="1320"/>
                    <a:pt x="2126" y="12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76;p28">
              <a:extLst>
                <a:ext uri="{FF2B5EF4-FFF2-40B4-BE49-F238E27FC236}">
                  <a16:creationId xmlns:a16="http://schemas.microsoft.com/office/drawing/2014/main" id="{12CBB6C2-7508-B6AC-6227-7E9D72F0A990}"/>
                </a:ext>
              </a:extLst>
            </p:cNvPr>
            <p:cNvSpPr/>
            <p:nvPr/>
          </p:nvSpPr>
          <p:spPr>
            <a:xfrm>
              <a:off x="4006944" y="600120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1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77;p28">
              <a:extLst>
                <a:ext uri="{FF2B5EF4-FFF2-40B4-BE49-F238E27FC236}">
                  <a16:creationId xmlns:a16="http://schemas.microsoft.com/office/drawing/2014/main" id="{51A96D4A-E67E-273F-9092-E366C3B2F200}"/>
                </a:ext>
              </a:extLst>
            </p:cNvPr>
            <p:cNvSpPr/>
            <p:nvPr/>
          </p:nvSpPr>
          <p:spPr>
            <a:xfrm>
              <a:off x="3992263" y="826192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78;p28">
              <a:extLst>
                <a:ext uri="{FF2B5EF4-FFF2-40B4-BE49-F238E27FC236}">
                  <a16:creationId xmlns:a16="http://schemas.microsoft.com/office/drawing/2014/main" id="{85760128-62E1-61CE-ACBC-3D48FF4CDA63}"/>
                </a:ext>
              </a:extLst>
            </p:cNvPr>
            <p:cNvSpPr/>
            <p:nvPr/>
          </p:nvSpPr>
          <p:spPr>
            <a:xfrm>
              <a:off x="4074472" y="758665"/>
              <a:ext cx="55784" cy="55783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2"/>
                    <a:pt x="42" y="82"/>
                  </a:cubicBezTo>
                  <a:lnTo>
                    <a:pt x="42" y="82"/>
                  </a:lnTo>
                  <a:cubicBezTo>
                    <a:pt x="19" y="82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8"/>
                    <a:pt x="19" y="0"/>
                    <a:pt x="42" y="0"/>
                  </a:cubicBezTo>
                  <a:lnTo>
                    <a:pt x="42" y="0"/>
                  </a:lnTo>
                  <a:cubicBezTo>
                    <a:pt x="64" y="0"/>
                    <a:pt x="83" y="18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79;p28">
              <a:extLst>
                <a:ext uri="{FF2B5EF4-FFF2-40B4-BE49-F238E27FC236}">
                  <a16:creationId xmlns:a16="http://schemas.microsoft.com/office/drawing/2014/main" id="{B5EF2720-723A-F6B6-ED5C-98654DFC0FF4}"/>
                </a:ext>
              </a:extLst>
            </p:cNvPr>
            <p:cNvSpPr/>
            <p:nvPr/>
          </p:nvSpPr>
          <p:spPr>
            <a:xfrm>
              <a:off x="4074472" y="8408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6" y="52"/>
                  </a:cubicBez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80;p28">
              <a:extLst>
                <a:ext uri="{FF2B5EF4-FFF2-40B4-BE49-F238E27FC236}">
                  <a16:creationId xmlns:a16="http://schemas.microsoft.com/office/drawing/2014/main" id="{04BF0C68-FA6B-9687-E13D-A9AC11655E42}"/>
                </a:ext>
              </a:extLst>
            </p:cNvPr>
            <p:cNvSpPr/>
            <p:nvPr/>
          </p:nvSpPr>
          <p:spPr>
            <a:xfrm>
              <a:off x="4153747" y="805641"/>
              <a:ext cx="93954" cy="93953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1" y="70"/>
                  </a:moveTo>
                  <a:lnTo>
                    <a:pt x="141" y="70"/>
                  </a:lnTo>
                  <a:cubicBezTo>
                    <a:pt x="141" y="110"/>
                    <a:pt x="109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10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9" y="0"/>
                    <a:pt x="141" y="31"/>
                    <a:pt x="141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81;p28">
              <a:extLst>
                <a:ext uri="{FF2B5EF4-FFF2-40B4-BE49-F238E27FC236}">
                  <a16:creationId xmlns:a16="http://schemas.microsoft.com/office/drawing/2014/main" id="{57F7EE5E-DCB5-6444-639B-8A3FF975F30E}"/>
                </a:ext>
              </a:extLst>
            </p:cNvPr>
            <p:cNvSpPr/>
            <p:nvPr/>
          </p:nvSpPr>
          <p:spPr>
            <a:xfrm>
              <a:off x="4092089" y="89959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4"/>
                    <a:pt x="37" y="74"/>
                  </a:cubicBez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82;p28">
              <a:extLst>
                <a:ext uri="{FF2B5EF4-FFF2-40B4-BE49-F238E27FC236}">
                  <a16:creationId xmlns:a16="http://schemas.microsoft.com/office/drawing/2014/main" id="{98302C9D-C2A0-B8AB-64EA-10D4A364E298}"/>
                </a:ext>
              </a:extLst>
            </p:cNvPr>
            <p:cNvSpPr/>
            <p:nvPr/>
          </p:nvSpPr>
          <p:spPr>
            <a:xfrm>
              <a:off x="3942351" y="931889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4" y="47"/>
                  </a:cubicBezTo>
                  <a:lnTo>
                    <a:pt x="24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7" y="11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83;p28">
              <a:extLst>
                <a:ext uri="{FF2B5EF4-FFF2-40B4-BE49-F238E27FC236}">
                  <a16:creationId xmlns:a16="http://schemas.microsoft.com/office/drawing/2014/main" id="{2C31308E-B871-673A-F32E-951D6C82381F}"/>
                </a:ext>
              </a:extLst>
            </p:cNvPr>
            <p:cNvSpPr/>
            <p:nvPr/>
          </p:nvSpPr>
          <p:spPr>
            <a:xfrm>
              <a:off x="3892437" y="837936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0"/>
                  </a:moveTo>
                  <a:lnTo>
                    <a:pt x="62" y="30"/>
                  </a:lnTo>
                  <a:cubicBezTo>
                    <a:pt x="62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0"/>
                  </a:cubicBez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84;p28">
              <a:extLst>
                <a:ext uri="{FF2B5EF4-FFF2-40B4-BE49-F238E27FC236}">
                  <a16:creationId xmlns:a16="http://schemas.microsoft.com/office/drawing/2014/main" id="{D46ED89A-B064-8278-6BB2-B87A6B5C05BC}"/>
                </a:ext>
              </a:extLst>
            </p:cNvPr>
            <p:cNvSpPr/>
            <p:nvPr/>
          </p:nvSpPr>
          <p:spPr>
            <a:xfrm>
              <a:off x="3986391" y="68526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9"/>
                  </a:moveTo>
                  <a:lnTo>
                    <a:pt x="76" y="39"/>
                  </a:lnTo>
                  <a:cubicBezTo>
                    <a:pt x="76" y="60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60"/>
                    <a:pt x="0" y="39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8"/>
                    <a:pt x="76" y="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85;p28">
              <a:extLst>
                <a:ext uri="{FF2B5EF4-FFF2-40B4-BE49-F238E27FC236}">
                  <a16:creationId xmlns:a16="http://schemas.microsoft.com/office/drawing/2014/main" id="{F2898322-1786-9CD5-B06F-0F85A0FF9867}"/>
                </a:ext>
              </a:extLst>
            </p:cNvPr>
            <p:cNvSpPr/>
            <p:nvPr/>
          </p:nvSpPr>
          <p:spPr>
            <a:xfrm>
              <a:off x="3854269" y="905466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4"/>
                  </a:moveTo>
                  <a:lnTo>
                    <a:pt x="50" y="24"/>
                  </a:lnTo>
                  <a:cubicBezTo>
                    <a:pt x="50" y="39"/>
                    <a:pt x="38" y="50"/>
                    <a:pt x="24" y="50"/>
                  </a:cubicBezTo>
                  <a:lnTo>
                    <a:pt x="24" y="50"/>
                  </a:lnTo>
                  <a:cubicBezTo>
                    <a:pt x="11" y="5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8" y="0"/>
                    <a:pt x="50" y="11"/>
                    <a:pt x="50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86;p28">
              <a:extLst>
                <a:ext uri="{FF2B5EF4-FFF2-40B4-BE49-F238E27FC236}">
                  <a16:creationId xmlns:a16="http://schemas.microsoft.com/office/drawing/2014/main" id="{DF21E0F2-8709-43F2-0B8C-6F6F41C3ED67}"/>
                </a:ext>
              </a:extLst>
            </p:cNvPr>
            <p:cNvSpPr/>
            <p:nvPr/>
          </p:nvSpPr>
          <p:spPr>
            <a:xfrm>
              <a:off x="4197787" y="729305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7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1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87;p28">
              <a:extLst>
                <a:ext uri="{FF2B5EF4-FFF2-40B4-BE49-F238E27FC236}">
                  <a16:creationId xmlns:a16="http://schemas.microsoft.com/office/drawing/2014/main" id="{AA6F8CAD-C4E1-0E28-17BC-A8D5F3ED5B9D}"/>
                </a:ext>
              </a:extLst>
            </p:cNvPr>
            <p:cNvSpPr/>
            <p:nvPr/>
          </p:nvSpPr>
          <p:spPr>
            <a:xfrm>
              <a:off x="3874820" y="758665"/>
              <a:ext cx="79273" cy="79271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59"/>
                  </a:moveTo>
                  <a:lnTo>
                    <a:pt x="119" y="59"/>
                  </a:lnTo>
                  <a:cubicBezTo>
                    <a:pt x="119" y="92"/>
                    <a:pt x="93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59"/>
                  </a:cubicBezTo>
                  <a:lnTo>
                    <a:pt x="0" y="59"/>
                  </a:lnTo>
                  <a:cubicBezTo>
                    <a:pt x="0" y="26"/>
                    <a:pt x="27" y="0"/>
                    <a:pt x="59" y="0"/>
                  </a:cubicBezTo>
                  <a:lnTo>
                    <a:pt x="59" y="0"/>
                  </a:lnTo>
                  <a:cubicBezTo>
                    <a:pt x="93" y="0"/>
                    <a:pt x="119" y="26"/>
                    <a:pt x="119" y="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88;p28">
              <a:extLst>
                <a:ext uri="{FF2B5EF4-FFF2-40B4-BE49-F238E27FC236}">
                  <a16:creationId xmlns:a16="http://schemas.microsoft.com/office/drawing/2014/main" id="{7A7BA5E2-B96A-C256-1525-B76E8726A6E7}"/>
                </a:ext>
              </a:extLst>
            </p:cNvPr>
            <p:cNvSpPr/>
            <p:nvPr/>
          </p:nvSpPr>
          <p:spPr>
            <a:xfrm>
              <a:off x="4197787" y="934826"/>
              <a:ext cx="20551" cy="20551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15"/>
                  </a:moveTo>
                  <a:lnTo>
                    <a:pt x="29" y="15"/>
                  </a:lnTo>
                  <a:cubicBezTo>
                    <a:pt x="29" y="23"/>
                    <a:pt x="22" y="30"/>
                    <a:pt x="13" y="30"/>
                  </a:cubicBezTo>
                  <a:lnTo>
                    <a:pt x="13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6"/>
                    <a:pt x="6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9" y="6"/>
                    <a:pt x="29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89;p28">
              <a:extLst>
                <a:ext uri="{FF2B5EF4-FFF2-40B4-BE49-F238E27FC236}">
                  <a16:creationId xmlns:a16="http://schemas.microsoft.com/office/drawing/2014/main" id="{6B178052-15B1-300E-2E5A-DDDA3D5CC027}"/>
                </a:ext>
              </a:extLst>
            </p:cNvPr>
            <p:cNvSpPr/>
            <p:nvPr/>
          </p:nvSpPr>
          <p:spPr>
            <a:xfrm>
              <a:off x="3927669" y="987674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48" y="23"/>
                  </a:moveTo>
                  <a:lnTo>
                    <a:pt x="48" y="23"/>
                  </a:lnTo>
                  <a:cubicBezTo>
                    <a:pt x="48" y="36"/>
                    <a:pt x="38" y="47"/>
                    <a:pt x="25" y="47"/>
                  </a:cubicBezTo>
                  <a:lnTo>
                    <a:pt x="25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8" y="10"/>
                    <a:pt x="48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90;p28">
              <a:extLst>
                <a:ext uri="{FF2B5EF4-FFF2-40B4-BE49-F238E27FC236}">
                  <a16:creationId xmlns:a16="http://schemas.microsoft.com/office/drawing/2014/main" id="{97792988-C8F2-74C0-058F-743C4D953095}"/>
                </a:ext>
              </a:extLst>
            </p:cNvPr>
            <p:cNvSpPr/>
            <p:nvPr/>
          </p:nvSpPr>
          <p:spPr>
            <a:xfrm>
              <a:off x="4282934" y="796832"/>
              <a:ext cx="26424" cy="26423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39" y="20"/>
                  </a:moveTo>
                  <a:lnTo>
                    <a:pt x="39" y="20"/>
                  </a:lnTo>
                  <a:cubicBezTo>
                    <a:pt x="39" y="31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1"/>
                    <a:pt x="0" y="20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9"/>
                    <a:pt x="39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91;p28">
              <a:extLst>
                <a:ext uri="{FF2B5EF4-FFF2-40B4-BE49-F238E27FC236}">
                  <a16:creationId xmlns:a16="http://schemas.microsoft.com/office/drawing/2014/main" id="{C70A2BF7-2C1D-685E-B63D-959EE0FE76BE}"/>
                </a:ext>
              </a:extLst>
            </p:cNvPr>
            <p:cNvSpPr/>
            <p:nvPr/>
          </p:nvSpPr>
          <p:spPr>
            <a:xfrm>
              <a:off x="4074472" y="600120"/>
              <a:ext cx="44040" cy="44039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1" y="65"/>
                    <a:pt x="33" y="65"/>
                  </a:cubicBezTo>
                  <a:lnTo>
                    <a:pt x="33" y="65"/>
                  </a:lnTo>
                  <a:cubicBezTo>
                    <a:pt x="15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4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92;p28">
              <a:extLst>
                <a:ext uri="{FF2B5EF4-FFF2-40B4-BE49-F238E27FC236}">
                  <a16:creationId xmlns:a16="http://schemas.microsoft.com/office/drawing/2014/main" id="{0AD8C398-4BA0-80BC-484E-4A40E6F02FBF}"/>
                </a:ext>
              </a:extLst>
            </p:cNvPr>
            <p:cNvSpPr/>
            <p:nvPr/>
          </p:nvSpPr>
          <p:spPr>
            <a:xfrm>
              <a:off x="3898309" y="608927"/>
              <a:ext cx="61656" cy="61655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1" y="46"/>
                  </a:moveTo>
                  <a:lnTo>
                    <a:pt x="91" y="46"/>
                  </a:lnTo>
                  <a:cubicBezTo>
                    <a:pt x="91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1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1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1" y="21"/>
                    <a:pt x="91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93;p28">
              <a:extLst>
                <a:ext uri="{FF2B5EF4-FFF2-40B4-BE49-F238E27FC236}">
                  <a16:creationId xmlns:a16="http://schemas.microsoft.com/office/drawing/2014/main" id="{5AEE402D-03F2-9C7E-ABE9-67C670665088}"/>
                </a:ext>
              </a:extLst>
            </p:cNvPr>
            <p:cNvSpPr/>
            <p:nvPr/>
          </p:nvSpPr>
          <p:spPr>
            <a:xfrm>
              <a:off x="3836652" y="694073"/>
              <a:ext cx="38168" cy="38167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8"/>
                  </a:moveTo>
                  <a:lnTo>
                    <a:pt x="57" y="28"/>
                  </a:lnTo>
                  <a:cubicBezTo>
                    <a:pt x="57" y="45"/>
                    <a:pt x="44" y="57"/>
                    <a:pt x="29" y="57"/>
                  </a:cubicBezTo>
                  <a:lnTo>
                    <a:pt x="29" y="57"/>
                  </a:lnTo>
                  <a:cubicBezTo>
                    <a:pt x="13" y="57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4" y="0"/>
                    <a:pt x="57" y="13"/>
                    <a:pt x="57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94;p28">
              <a:extLst>
                <a:ext uri="{FF2B5EF4-FFF2-40B4-BE49-F238E27FC236}">
                  <a16:creationId xmlns:a16="http://schemas.microsoft.com/office/drawing/2014/main" id="{B6068E8C-8DC1-19C4-86F7-35A3FC3A804B}"/>
                </a:ext>
              </a:extLst>
            </p:cNvPr>
            <p:cNvSpPr/>
            <p:nvPr/>
          </p:nvSpPr>
          <p:spPr>
            <a:xfrm>
              <a:off x="4062728" y="6940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3" y="27"/>
                  </a:moveTo>
                  <a:lnTo>
                    <a:pt x="53" y="27"/>
                  </a:lnTo>
                  <a:cubicBezTo>
                    <a:pt x="53" y="42"/>
                    <a:pt x="41" y="54"/>
                    <a:pt x="26" y="54"/>
                  </a:cubicBezTo>
                  <a:lnTo>
                    <a:pt x="26" y="54"/>
                  </a:lnTo>
                  <a:cubicBezTo>
                    <a:pt x="11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1" y="0"/>
                    <a:pt x="26" y="0"/>
                  </a:cubicBez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95;p28">
              <a:extLst>
                <a:ext uri="{FF2B5EF4-FFF2-40B4-BE49-F238E27FC236}">
                  <a16:creationId xmlns:a16="http://schemas.microsoft.com/office/drawing/2014/main" id="{883255C0-0C71-368C-142D-49D9B9413B95}"/>
                </a:ext>
              </a:extLst>
            </p:cNvPr>
            <p:cNvSpPr/>
            <p:nvPr/>
          </p:nvSpPr>
          <p:spPr>
            <a:xfrm>
              <a:off x="3986391" y="902529"/>
              <a:ext cx="76337" cy="73399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112" y="56"/>
                  </a:moveTo>
                  <a:lnTo>
                    <a:pt x="112" y="56"/>
                  </a:lnTo>
                  <a:cubicBezTo>
                    <a:pt x="112" y="87"/>
                    <a:pt x="86" y="111"/>
                    <a:pt x="56" y="111"/>
                  </a:cubicBezTo>
                  <a:lnTo>
                    <a:pt x="56" y="111"/>
                  </a:lnTo>
                  <a:cubicBezTo>
                    <a:pt x="24" y="111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4" y="0"/>
                    <a:pt x="56" y="0"/>
                  </a:cubicBezTo>
                  <a:lnTo>
                    <a:pt x="56" y="0"/>
                  </a:lnTo>
                  <a:cubicBezTo>
                    <a:pt x="86" y="0"/>
                    <a:pt x="112" y="25"/>
                    <a:pt x="112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96;p28">
              <a:extLst>
                <a:ext uri="{FF2B5EF4-FFF2-40B4-BE49-F238E27FC236}">
                  <a16:creationId xmlns:a16="http://schemas.microsoft.com/office/drawing/2014/main" id="{73B8D34A-11D1-4ADC-EFDE-8CE0DD544AE0}"/>
                </a:ext>
              </a:extLst>
            </p:cNvPr>
            <p:cNvSpPr/>
            <p:nvPr/>
          </p:nvSpPr>
          <p:spPr>
            <a:xfrm>
              <a:off x="4259445" y="732240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97;p28">
              <a:extLst>
                <a:ext uri="{FF2B5EF4-FFF2-40B4-BE49-F238E27FC236}">
                  <a16:creationId xmlns:a16="http://schemas.microsoft.com/office/drawing/2014/main" id="{22FD9E0E-EE6A-7EC2-C03B-971409ED8593}"/>
                </a:ext>
              </a:extLst>
            </p:cNvPr>
            <p:cNvSpPr/>
            <p:nvPr/>
          </p:nvSpPr>
          <p:spPr>
            <a:xfrm>
              <a:off x="3907118" y="914273"/>
              <a:ext cx="29361" cy="29360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3" y="44"/>
                    <a:pt x="22" y="44"/>
                  </a:cubicBezTo>
                  <a:lnTo>
                    <a:pt x="22" y="44"/>
                  </a:lnTo>
                  <a:cubicBezTo>
                    <a:pt x="9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0"/>
                    <a:pt x="9" y="0"/>
                    <a:pt x="22" y="0"/>
                  </a:cubicBezTo>
                  <a:lnTo>
                    <a:pt x="22" y="0"/>
                  </a:lnTo>
                  <a:cubicBezTo>
                    <a:pt x="33" y="0"/>
                    <a:pt x="44" y="10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98;p28">
              <a:extLst>
                <a:ext uri="{FF2B5EF4-FFF2-40B4-BE49-F238E27FC236}">
                  <a16:creationId xmlns:a16="http://schemas.microsoft.com/office/drawing/2014/main" id="{2FAC9B10-E515-9515-A5EA-851801F3354F}"/>
                </a:ext>
              </a:extLst>
            </p:cNvPr>
            <p:cNvSpPr/>
            <p:nvPr/>
          </p:nvSpPr>
          <p:spPr>
            <a:xfrm>
              <a:off x="4127322" y="641224"/>
              <a:ext cx="64593" cy="61656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5" y="47"/>
                  </a:moveTo>
                  <a:lnTo>
                    <a:pt x="95" y="47"/>
                  </a:lnTo>
                  <a:cubicBezTo>
                    <a:pt x="95" y="73"/>
                    <a:pt x="74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4" y="0"/>
                    <a:pt x="95" y="21"/>
                    <a:pt x="95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1271;p30">
            <a:extLst>
              <a:ext uri="{FF2B5EF4-FFF2-40B4-BE49-F238E27FC236}">
                <a16:creationId xmlns:a16="http://schemas.microsoft.com/office/drawing/2014/main" id="{F004D7DB-F868-A8C0-DE2F-DAA0D19B40B4}"/>
              </a:ext>
            </a:extLst>
          </p:cNvPr>
          <p:cNvSpPr txBox="1">
            <a:spLocks/>
          </p:cNvSpPr>
          <p:nvPr/>
        </p:nvSpPr>
        <p:spPr>
          <a:xfrm>
            <a:off x="675175" y="2439945"/>
            <a:ext cx="733500" cy="7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" dirty="0">
                <a:solidFill>
                  <a:srgbClr val="23394A"/>
                </a:solidFill>
                <a:latin typeface="Comforta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57" name="Google Shape;1273;p30">
            <a:extLst>
              <a:ext uri="{FF2B5EF4-FFF2-40B4-BE49-F238E27FC236}">
                <a16:creationId xmlns:a16="http://schemas.microsoft.com/office/drawing/2014/main" id="{19A43256-31F6-459D-7AEE-E17F334E6A52}"/>
              </a:ext>
            </a:extLst>
          </p:cNvPr>
          <p:cNvSpPr txBox="1">
            <a:spLocks/>
          </p:cNvSpPr>
          <p:nvPr/>
        </p:nvSpPr>
        <p:spPr>
          <a:xfrm>
            <a:off x="4672119" y="2440988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" dirty="0">
                <a:solidFill>
                  <a:srgbClr val="23394A"/>
                </a:solidFill>
                <a:latin typeface="Comforta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" dirty="0"/>
          </a:p>
        </p:txBody>
      </p:sp>
      <p:sp>
        <p:nvSpPr>
          <p:cNvPr id="59" name="Google Shape;1277;p30">
            <a:extLst>
              <a:ext uri="{FF2B5EF4-FFF2-40B4-BE49-F238E27FC236}">
                <a16:creationId xmlns:a16="http://schemas.microsoft.com/office/drawing/2014/main" id="{734AE3E7-1DD5-57E4-61DB-8749D215F4B0}"/>
              </a:ext>
            </a:extLst>
          </p:cNvPr>
          <p:cNvSpPr txBox="1">
            <a:spLocks/>
          </p:cNvSpPr>
          <p:nvPr/>
        </p:nvSpPr>
        <p:spPr>
          <a:xfrm>
            <a:off x="5479729" y="2655098"/>
            <a:ext cx="240539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de-DE" dirty="0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lang="de-DE" dirty="0"/>
          </a:p>
        </p:txBody>
      </p:sp>
      <p:sp>
        <p:nvSpPr>
          <p:cNvPr id="61" name="Google Shape;1271;p30">
            <a:extLst>
              <a:ext uri="{FF2B5EF4-FFF2-40B4-BE49-F238E27FC236}">
                <a16:creationId xmlns:a16="http://schemas.microsoft.com/office/drawing/2014/main" id="{D66E7574-4E12-DA20-81A0-A4AB752C9045}"/>
              </a:ext>
            </a:extLst>
          </p:cNvPr>
          <p:cNvSpPr txBox="1">
            <a:spLocks/>
          </p:cNvSpPr>
          <p:nvPr/>
        </p:nvSpPr>
        <p:spPr>
          <a:xfrm>
            <a:off x="686714" y="3720369"/>
            <a:ext cx="733500" cy="7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" dirty="0">
                <a:solidFill>
                  <a:srgbClr val="23394A"/>
                </a:solidFill>
                <a:latin typeface="Comforta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</a:p>
        </p:txBody>
      </p:sp>
      <p:sp>
        <p:nvSpPr>
          <p:cNvPr id="62" name="Google Shape;1273;p30">
            <a:extLst>
              <a:ext uri="{FF2B5EF4-FFF2-40B4-BE49-F238E27FC236}">
                <a16:creationId xmlns:a16="http://schemas.microsoft.com/office/drawing/2014/main" id="{F1D60550-7184-47C4-A8E8-5DECFCD95B1A}"/>
              </a:ext>
            </a:extLst>
          </p:cNvPr>
          <p:cNvSpPr txBox="1">
            <a:spLocks/>
          </p:cNvSpPr>
          <p:nvPr/>
        </p:nvSpPr>
        <p:spPr>
          <a:xfrm>
            <a:off x="4683658" y="3721412"/>
            <a:ext cx="731400" cy="7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nsita"/>
              <a:buNone/>
              <a:defRPr sz="30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" dirty="0">
                <a:solidFill>
                  <a:srgbClr val="23394A"/>
                </a:solidFill>
                <a:latin typeface="Comforta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" dirty="0"/>
          </a:p>
        </p:txBody>
      </p:sp>
      <p:sp>
        <p:nvSpPr>
          <p:cNvPr id="63" name="Google Shape;1275;p30">
            <a:extLst>
              <a:ext uri="{FF2B5EF4-FFF2-40B4-BE49-F238E27FC236}">
                <a16:creationId xmlns:a16="http://schemas.microsoft.com/office/drawing/2014/main" id="{85D272C6-180B-108D-E171-5C5EA1A04824}"/>
              </a:ext>
            </a:extLst>
          </p:cNvPr>
          <p:cNvSpPr txBox="1">
            <a:spLocks/>
          </p:cNvSpPr>
          <p:nvPr/>
        </p:nvSpPr>
        <p:spPr>
          <a:xfrm>
            <a:off x="1494472" y="3935522"/>
            <a:ext cx="218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de-DE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sp>
        <p:nvSpPr>
          <p:cNvPr id="1344" name="Google Shape;1277;p30">
            <a:extLst>
              <a:ext uri="{FF2B5EF4-FFF2-40B4-BE49-F238E27FC236}">
                <a16:creationId xmlns:a16="http://schemas.microsoft.com/office/drawing/2014/main" id="{C1ED9946-67C8-E5A7-65C2-827D00796D32}"/>
              </a:ext>
            </a:extLst>
          </p:cNvPr>
          <p:cNvSpPr txBox="1">
            <a:spLocks/>
          </p:cNvSpPr>
          <p:nvPr/>
        </p:nvSpPr>
        <p:spPr>
          <a:xfrm>
            <a:off x="5491268" y="3935522"/>
            <a:ext cx="240539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de-DE" dirty="0">
                <a:solidFill>
                  <a:srgbClr val="23394A"/>
                </a:solidFill>
                <a:latin typeface="Comfortaa" pitchFamily="2" charset="0"/>
              </a:rPr>
              <a:t>Demo</a:t>
            </a:r>
            <a:endParaRPr lang="de-DE" dirty="0"/>
          </a:p>
        </p:txBody>
      </p:sp>
      <p:sp>
        <p:nvSpPr>
          <p:cNvPr id="1347" name="Google Shape;1277;p30">
            <a:extLst>
              <a:ext uri="{FF2B5EF4-FFF2-40B4-BE49-F238E27FC236}">
                <a16:creationId xmlns:a16="http://schemas.microsoft.com/office/drawing/2014/main" id="{42081BBF-EA7E-3CAF-7F93-D9EB58483D73}"/>
              </a:ext>
            </a:extLst>
          </p:cNvPr>
          <p:cNvSpPr txBox="1">
            <a:spLocks/>
          </p:cNvSpPr>
          <p:nvPr/>
        </p:nvSpPr>
        <p:spPr>
          <a:xfrm>
            <a:off x="1482932" y="2655098"/>
            <a:ext cx="278426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de-DE" dirty="0" err="1">
                <a:solidFill>
                  <a:srgbClr val="23394A"/>
                </a:solidFill>
                <a:latin typeface="Comfortaa" pitchFamily="2" charset="0"/>
              </a:rPr>
              <a:t>Vorgehensplannung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2" name="Google Shape;3762;p42"/>
          <p:cNvGrpSpPr/>
          <p:nvPr/>
        </p:nvGrpSpPr>
        <p:grpSpPr>
          <a:xfrm rot="1568875">
            <a:off x="8393437" y="2835734"/>
            <a:ext cx="1360005" cy="1202235"/>
            <a:chOff x="864430" y="-209525"/>
            <a:chExt cx="1118173" cy="988457"/>
          </a:xfrm>
        </p:grpSpPr>
        <p:sp>
          <p:nvSpPr>
            <p:cNvPr id="3763" name="Google Shape;3763;p42"/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42"/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42"/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42"/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42"/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42"/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42"/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42"/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42"/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42"/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42"/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42"/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42"/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42"/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42"/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42"/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42"/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42"/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42"/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42"/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42"/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42"/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42"/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42"/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7" name="Google Shape;3787;p42"/>
          <p:cNvGrpSpPr/>
          <p:nvPr/>
        </p:nvGrpSpPr>
        <p:grpSpPr>
          <a:xfrm rot="1568875">
            <a:off x="5836475" y="-597994"/>
            <a:ext cx="1360005" cy="1202235"/>
            <a:chOff x="864430" y="-209525"/>
            <a:chExt cx="1118173" cy="988457"/>
          </a:xfrm>
        </p:grpSpPr>
        <p:sp>
          <p:nvSpPr>
            <p:cNvPr id="3788" name="Google Shape;3788;p42"/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42"/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42"/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42"/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42"/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42"/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42"/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42"/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42"/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42"/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42"/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42"/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42"/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42"/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42"/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42"/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42"/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42"/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42"/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42"/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42"/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42"/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42"/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42"/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2" name="Google Shape;3812;p42"/>
          <p:cNvSpPr/>
          <p:nvPr/>
        </p:nvSpPr>
        <p:spPr>
          <a:xfrm>
            <a:off x="3085425" y="1994746"/>
            <a:ext cx="744300" cy="744300"/>
          </a:xfrm>
          <a:prstGeom prst="rect">
            <a:avLst/>
          </a:prstGeom>
          <a:solidFill>
            <a:srgbClr val="FFFA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4" name="Google Shape;3814;p42"/>
          <p:cNvSpPr/>
          <p:nvPr/>
        </p:nvSpPr>
        <p:spPr>
          <a:xfrm>
            <a:off x="3980681" y="3410244"/>
            <a:ext cx="744300" cy="744300"/>
          </a:xfrm>
          <a:prstGeom prst="rect">
            <a:avLst/>
          </a:prstGeom>
          <a:solidFill>
            <a:srgbClr val="FFFA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5" name="Google Shape;3815;p42"/>
          <p:cNvSpPr/>
          <p:nvPr/>
        </p:nvSpPr>
        <p:spPr>
          <a:xfrm>
            <a:off x="4818093" y="1994727"/>
            <a:ext cx="744300" cy="744300"/>
          </a:xfrm>
          <a:prstGeom prst="rect">
            <a:avLst/>
          </a:prstGeom>
          <a:solidFill>
            <a:srgbClr val="FFFA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6" name="Google Shape;381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Abgrenzung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3818" name="Google Shape;3818;p42"/>
          <p:cNvSpPr txBox="1">
            <a:spLocks noGrp="1"/>
          </p:cNvSpPr>
          <p:nvPr>
            <p:ph type="title" idx="4294967295"/>
          </p:nvPr>
        </p:nvSpPr>
        <p:spPr>
          <a:xfrm>
            <a:off x="5591167" y="2184952"/>
            <a:ext cx="20997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rgbClr val="23394A"/>
                </a:solidFill>
                <a:latin typeface="Comfortaa" pitchFamily="2" charset="0"/>
              </a:rPr>
              <a:t>Datenbank</a:t>
            </a:r>
            <a:endParaRPr sz="2000" dirty="0"/>
          </a:p>
        </p:txBody>
      </p:sp>
      <p:sp>
        <p:nvSpPr>
          <p:cNvPr id="3821" name="Google Shape;3821;p42"/>
          <p:cNvSpPr txBox="1">
            <a:spLocks noGrp="1"/>
          </p:cNvSpPr>
          <p:nvPr>
            <p:ph type="title" idx="4294967295"/>
          </p:nvPr>
        </p:nvSpPr>
        <p:spPr>
          <a:xfrm>
            <a:off x="3302981" y="4183100"/>
            <a:ext cx="20997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3394A"/>
                </a:solidFill>
                <a:latin typeface="Comfortaa" pitchFamily="2" charset="0"/>
              </a:rPr>
              <a:t>Backend</a:t>
            </a:r>
            <a:endParaRPr sz="2000" dirty="0"/>
          </a:p>
        </p:txBody>
      </p:sp>
      <p:sp>
        <p:nvSpPr>
          <p:cNvPr id="3823" name="Google Shape;3823;p42"/>
          <p:cNvSpPr txBox="1">
            <a:spLocks noGrp="1"/>
          </p:cNvSpPr>
          <p:nvPr>
            <p:ph type="title" idx="4294967295"/>
          </p:nvPr>
        </p:nvSpPr>
        <p:spPr>
          <a:xfrm>
            <a:off x="649740" y="2184952"/>
            <a:ext cx="2368939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rgbClr val="23394A"/>
                </a:solidFill>
                <a:latin typeface="Comfortaa" pitchFamily="2" charset="0"/>
              </a:rPr>
              <a:t>Webapplikation</a:t>
            </a:r>
            <a:endParaRPr sz="2000" dirty="0">
              <a:solidFill>
                <a:srgbClr val="23394A"/>
              </a:solidFill>
              <a:latin typeface="Comfortaa" pitchFamily="2" charset="0"/>
            </a:endParaRPr>
          </a:p>
        </p:txBody>
      </p:sp>
      <p:grpSp>
        <p:nvGrpSpPr>
          <p:cNvPr id="3887" name="Google Shape;3887;p42"/>
          <p:cNvGrpSpPr/>
          <p:nvPr/>
        </p:nvGrpSpPr>
        <p:grpSpPr>
          <a:xfrm rot="1391464" flipH="1">
            <a:off x="6928217" y="-444505"/>
            <a:ext cx="2441310" cy="1038854"/>
            <a:chOff x="7707876" y="20064"/>
            <a:chExt cx="2441302" cy="1038851"/>
          </a:xfrm>
        </p:grpSpPr>
        <p:sp>
          <p:nvSpPr>
            <p:cNvPr id="3888" name="Google Shape;3888;p42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42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42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42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42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42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42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42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42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42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42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42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42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42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42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42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42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42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42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66" name="Google Shape;3966;p42"/>
          <p:cNvCxnSpPr>
            <a:stCxn id="3812" idx="3"/>
            <a:endCxn id="3815" idx="1"/>
          </p:cNvCxnSpPr>
          <p:nvPr/>
        </p:nvCxnSpPr>
        <p:spPr>
          <a:xfrm>
            <a:off x="3829725" y="2366896"/>
            <a:ext cx="98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7" name="Google Shape;3967;p42"/>
          <p:cNvCxnSpPr>
            <a:cxnSpLocks/>
            <a:stCxn id="3815" idx="2"/>
            <a:endCxn id="3814" idx="0"/>
          </p:cNvCxnSpPr>
          <p:nvPr/>
        </p:nvCxnSpPr>
        <p:spPr>
          <a:xfrm flipH="1">
            <a:off x="4352831" y="2739027"/>
            <a:ext cx="837412" cy="67121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8" name="Google Shape;3968;p42"/>
          <p:cNvCxnSpPr>
            <a:stCxn id="3812" idx="2"/>
            <a:endCxn id="3814" idx="0"/>
          </p:cNvCxnSpPr>
          <p:nvPr/>
        </p:nvCxnSpPr>
        <p:spPr>
          <a:xfrm>
            <a:off x="3457575" y="2739046"/>
            <a:ext cx="895256" cy="6711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rafik 4" descr="Ein Bild, das Grafiken, Kreis, Symbol, Kunst enthält.&#10;&#10;Automatisch generierte Beschreibung">
            <a:extLst>
              <a:ext uri="{FF2B5EF4-FFF2-40B4-BE49-F238E27FC236}">
                <a16:creationId xmlns:a16="http://schemas.microsoft.com/office/drawing/2014/main" id="{6B49E43D-F863-B266-7B8D-1BC1489D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58" y="2171279"/>
            <a:ext cx="449875" cy="391196"/>
          </a:xfrm>
          <a:prstGeom prst="rect">
            <a:avLst/>
          </a:prstGeom>
        </p:spPr>
      </p:pic>
      <p:pic>
        <p:nvPicPr>
          <p:cNvPr id="9" name="Grafik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9FBD37D-7C12-3FB5-171D-4861DD79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082" y="3563625"/>
            <a:ext cx="437498" cy="437498"/>
          </a:xfrm>
          <a:prstGeom prst="rect">
            <a:avLst/>
          </a:prstGeom>
        </p:spPr>
      </p:pic>
      <p:pic>
        <p:nvPicPr>
          <p:cNvPr id="11" name="Grafik 10" descr="Ein Bild, das Grün enthält.&#10;&#10;Automatisch generierte Beschreibung">
            <a:extLst>
              <a:ext uri="{FF2B5EF4-FFF2-40B4-BE49-F238E27FC236}">
                <a16:creationId xmlns:a16="http://schemas.microsoft.com/office/drawing/2014/main" id="{DC463B1C-C208-519E-A6AD-514B392A2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1584" y="2128695"/>
            <a:ext cx="477157" cy="4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7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Zielbeschreibung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438" name="Google Shape;2438;p35"/>
          <p:cNvSpPr txBox="1">
            <a:spLocks noGrp="1"/>
          </p:cNvSpPr>
          <p:nvPr>
            <p:ph type="subTitle" idx="1"/>
          </p:nvPr>
        </p:nvSpPr>
        <p:spPr>
          <a:xfrm>
            <a:off x="1400949" y="1827725"/>
            <a:ext cx="2897797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Erfüllung aller Datenschutzaspekte des DSG und DSGVO.</a:t>
            </a:r>
          </a:p>
        </p:txBody>
      </p:sp>
      <p:sp>
        <p:nvSpPr>
          <p:cNvPr id="2439" name="Google Shape;2439;p35"/>
          <p:cNvSpPr txBox="1">
            <a:spLocks noGrp="1"/>
          </p:cNvSpPr>
          <p:nvPr>
            <p:ph type="subTitle" idx="2"/>
          </p:nvPr>
        </p:nvSpPr>
        <p:spPr>
          <a:xfrm>
            <a:off x="1400950" y="3364551"/>
            <a:ext cx="2641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Diese Kenntnisse auch in der Berufswelt einsetzten zu können.</a:t>
            </a:r>
          </a:p>
        </p:txBody>
      </p:sp>
      <p:sp>
        <p:nvSpPr>
          <p:cNvPr id="2440" name="Google Shape;2440;p35"/>
          <p:cNvSpPr txBox="1">
            <a:spLocks noGrp="1"/>
          </p:cNvSpPr>
          <p:nvPr>
            <p:ph type="subTitle" idx="3"/>
          </p:nvPr>
        </p:nvSpPr>
        <p:spPr>
          <a:xfrm>
            <a:off x="5439175" y="1826775"/>
            <a:ext cx="319402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Verbesserung der Sicherheitsaspekte der Applikation.</a:t>
            </a:r>
            <a:endParaRPr dirty="0">
              <a:solidFill>
                <a:srgbClr val="00050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1" name="Google Shape;2441;p35"/>
          <p:cNvSpPr txBox="1">
            <a:spLocks noGrp="1"/>
          </p:cNvSpPr>
          <p:nvPr>
            <p:ph type="subTitle" idx="4"/>
          </p:nvPr>
        </p:nvSpPr>
        <p:spPr>
          <a:xfrm>
            <a:off x="1400950" y="1532275"/>
            <a:ext cx="308036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Datenschutzaspekte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442" name="Google Shape;2442;p35"/>
          <p:cNvSpPr txBox="1">
            <a:spLocks noGrp="1"/>
          </p:cNvSpPr>
          <p:nvPr>
            <p:ph type="subTitle" idx="5"/>
          </p:nvPr>
        </p:nvSpPr>
        <p:spPr>
          <a:xfrm>
            <a:off x="5439175" y="1531325"/>
            <a:ext cx="3020472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Sicherheitsaspekte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443" name="Google Shape;2443;p35"/>
          <p:cNvSpPr txBox="1">
            <a:spLocks noGrp="1"/>
          </p:cNvSpPr>
          <p:nvPr>
            <p:ph type="subTitle" idx="6"/>
          </p:nvPr>
        </p:nvSpPr>
        <p:spPr>
          <a:xfrm>
            <a:off x="1400950" y="3070025"/>
            <a:ext cx="2641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Berufswelt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grpSp>
        <p:nvGrpSpPr>
          <p:cNvPr id="2444" name="Google Shape;2444;p35"/>
          <p:cNvGrpSpPr/>
          <p:nvPr/>
        </p:nvGrpSpPr>
        <p:grpSpPr>
          <a:xfrm>
            <a:off x="6741522" y="-262683"/>
            <a:ext cx="2814382" cy="1604378"/>
            <a:chOff x="6741522" y="-262683"/>
            <a:chExt cx="2814382" cy="1604378"/>
          </a:xfrm>
        </p:grpSpPr>
        <p:grpSp>
          <p:nvGrpSpPr>
            <p:cNvPr id="2445" name="Google Shape;2445;p35"/>
            <p:cNvGrpSpPr/>
            <p:nvPr/>
          </p:nvGrpSpPr>
          <p:grpSpPr>
            <a:xfrm>
              <a:off x="8080982" y="60921"/>
              <a:ext cx="1360034" cy="1202261"/>
              <a:chOff x="864430" y="-209525"/>
              <a:chExt cx="1118173" cy="988457"/>
            </a:xfrm>
          </p:grpSpPr>
          <p:sp>
            <p:nvSpPr>
              <p:cNvPr id="2446" name="Google Shape;2446;p35"/>
              <p:cNvSpPr/>
              <p:nvPr/>
            </p:nvSpPr>
            <p:spPr>
              <a:xfrm>
                <a:off x="864430" y="-209525"/>
                <a:ext cx="1118173" cy="98845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680" extrusionOk="0">
                    <a:moveTo>
                      <a:pt x="1778" y="770"/>
                    </a:moveTo>
                    <a:lnTo>
                      <a:pt x="1778" y="770"/>
                    </a:lnTo>
                    <a:cubicBezTo>
                      <a:pt x="1799" y="764"/>
                      <a:pt x="1810" y="735"/>
                      <a:pt x="1797" y="718"/>
                    </a:cubicBezTo>
                    <a:lnTo>
                      <a:pt x="1797" y="718"/>
                    </a:lnTo>
                    <a:cubicBezTo>
                      <a:pt x="1858" y="692"/>
                      <a:pt x="1890" y="615"/>
                      <a:pt x="1868" y="553"/>
                    </a:cubicBezTo>
                    <a:lnTo>
                      <a:pt x="1868" y="553"/>
                    </a:lnTo>
                    <a:cubicBezTo>
                      <a:pt x="1856" y="516"/>
                      <a:pt x="1824" y="487"/>
                      <a:pt x="1787" y="474"/>
                    </a:cubicBezTo>
                    <a:lnTo>
                      <a:pt x="1787" y="474"/>
                    </a:lnTo>
                    <a:cubicBezTo>
                      <a:pt x="1791" y="470"/>
                      <a:pt x="1794" y="466"/>
                      <a:pt x="1798" y="461"/>
                    </a:cubicBezTo>
                    <a:lnTo>
                      <a:pt x="1798" y="461"/>
                    </a:lnTo>
                    <a:cubicBezTo>
                      <a:pt x="1816" y="430"/>
                      <a:pt x="1799" y="387"/>
                      <a:pt x="1769" y="368"/>
                    </a:cubicBezTo>
                    <a:lnTo>
                      <a:pt x="1769" y="368"/>
                    </a:lnTo>
                    <a:cubicBezTo>
                      <a:pt x="1739" y="349"/>
                      <a:pt x="1699" y="350"/>
                      <a:pt x="1666" y="364"/>
                    </a:cubicBezTo>
                    <a:lnTo>
                      <a:pt x="1666" y="364"/>
                    </a:lnTo>
                    <a:cubicBezTo>
                      <a:pt x="1603" y="303"/>
                      <a:pt x="1495" y="298"/>
                      <a:pt x="1426" y="352"/>
                    </a:cubicBezTo>
                    <a:lnTo>
                      <a:pt x="1426" y="352"/>
                    </a:lnTo>
                    <a:cubicBezTo>
                      <a:pt x="1444" y="328"/>
                      <a:pt x="1464" y="302"/>
                      <a:pt x="1471" y="273"/>
                    </a:cubicBezTo>
                    <a:lnTo>
                      <a:pt x="1471" y="273"/>
                    </a:lnTo>
                    <a:cubicBezTo>
                      <a:pt x="1480" y="243"/>
                      <a:pt x="1474" y="208"/>
                      <a:pt x="1449" y="189"/>
                    </a:cubicBezTo>
                    <a:lnTo>
                      <a:pt x="1449" y="189"/>
                    </a:lnTo>
                    <a:cubicBezTo>
                      <a:pt x="1436" y="179"/>
                      <a:pt x="1416" y="178"/>
                      <a:pt x="1400" y="183"/>
                    </a:cubicBezTo>
                    <a:lnTo>
                      <a:pt x="1400" y="183"/>
                    </a:lnTo>
                    <a:cubicBezTo>
                      <a:pt x="1416" y="155"/>
                      <a:pt x="1413" y="118"/>
                      <a:pt x="1390" y="96"/>
                    </a:cubicBezTo>
                    <a:lnTo>
                      <a:pt x="1390" y="96"/>
                    </a:lnTo>
                    <a:cubicBezTo>
                      <a:pt x="1358" y="64"/>
                      <a:pt x="1297" y="76"/>
                      <a:pt x="1278" y="117"/>
                    </a:cubicBezTo>
                    <a:lnTo>
                      <a:pt x="1278" y="117"/>
                    </a:lnTo>
                    <a:cubicBezTo>
                      <a:pt x="1242" y="34"/>
                      <a:pt x="1125" y="0"/>
                      <a:pt x="1050" y="50"/>
                    </a:cubicBezTo>
                    <a:lnTo>
                      <a:pt x="1050" y="50"/>
                    </a:lnTo>
                    <a:cubicBezTo>
                      <a:pt x="999" y="85"/>
                      <a:pt x="978" y="153"/>
                      <a:pt x="991" y="214"/>
                    </a:cubicBezTo>
                    <a:lnTo>
                      <a:pt x="991" y="214"/>
                    </a:lnTo>
                    <a:cubicBezTo>
                      <a:pt x="977" y="205"/>
                      <a:pt x="962" y="202"/>
                      <a:pt x="947" y="205"/>
                    </a:cubicBezTo>
                    <a:lnTo>
                      <a:pt x="947" y="205"/>
                    </a:lnTo>
                    <a:cubicBezTo>
                      <a:pt x="902" y="216"/>
                      <a:pt x="881" y="278"/>
                      <a:pt x="909" y="313"/>
                    </a:cubicBezTo>
                    <a:lnTo>
                      <a:pt x="909" y="313"/>
                    </a:lnTo>
                    <a:cubicBezTo>
                      <a:pt x="892" y="292"/>
                      <a:pt x="867" y="274"/>
                      <a:pt x="840" y="273"/>
                    </a:cubicBezTo>
                    <a:lnTo>
                      <a:pt x="840" y="273"/>
                    </a:lnTo>
                    <a:cubicBezTo>
                      <a:pt x="816" y="272"/>
                      <a:pt x="791" y="287"/>
                      <a:pt x="786" y="308"/>
                    </a:cubicBezTo>
                    <a:lnTo>
                      <a:pt x="786" y="308"/>
                    </a:lnTo>
                    <a:cubicBezTo>
                      <a:pt x="739" y="284"/>
                      <a:pt x="685" y="272"/>
                      <a:pt x="632" y="279"/>
                    </a:cubicBezTo>
                    <a:lnTo>
                      <a:pt x="632" y="279"/>
                    </a:lnTo>
                    <a:cubicBezTo>
                      <a:pt x="628" y="237"/>
                      <a:pt x="583" y="209"/>
                      <a:pt x="542" y="211"/>
                    </a:cubicBezTo>
                    <a:lnTo>
                      <a:pt x="542" y="211"/>
                    </a:lnTo>
                    <a:cubicBezTo>
                      <a:pt x="500" y="215"/>
                      <a:pt x="463" y="242"/>
                      <a:pt x="438" y="274"/>
                    </a:cubicBezTo>
                    <a:lnTo>
                      <a:pt x="438" y="274"/>
                    </a:lnTo>
                    <a:cubicBezTo>
                      <a:pt x="388" y="334"/>
                      <a:pt x="367" y="417"/>
                      <a:pt x="377" y="494"/>
                    </a:cubicBezTo>
                    <a:lnTo>
                      <a:pt x="377" y="494"/>
                    </a:lnTo>
                    <a:cubicBezTo>
                      <a:pt x="373" y="491"/>
                      <a:pt x="370" y="490"/>
                      <a:pt x="367" y="490"/>
                    </a:cubicBezTo>
                    <a:lnTo>
                      <a:pt x="367" y="490"/>
                    </a:lnTo>
                    <a:cubicBezTo>
                      <a:pt x="344" y="488"/>
                      <a:pt x="326" y="505"/>
                      <a:pt x="316" y="524"/>
                    </a:cubicBezTo>
                    <a:lnTo>
                      <a:pt x="316" y="524"/>
                    </a:lnTo>
                    <a:cubicBezTo>
                      <a:pt x="284" y="581"/>
                      <a:pt x="308" y="661"/>
                      <a:pt x="366" y="691"/>
                    </a:cubicBezTo>
                    <a:lnTo>
                      <a:pt x="366" y="691"/>
                    </a:lnTo>
                    <a:cubicBezTo>
                      <a:pt x="329" y="698"/>
                      <a:pt x="301" y="734"/>
                      <a:pt x="303" y="770"/>
                    </a:cubicBezTo>
                    <a:lnTo>
                      <a:pt x="303" y="770"/>
                    </a:lnTo>
                    <a:cubicBezTo>
                      <a:pt x="306" y="796"/>
                      <a:pt x="323" y="818"/>
                      <a:pt x="346" y="830"/>
                    </a:cubicBezTo>
                    <a:lnTo>
                      <a:pt x="346" y="830"/>
                    </a:lnTo>
                    <a:cubicBezTo>
                      <a:pt x="289" y="816"/>
                      <a:pt x="229" y="805"/>
                      <a:pt x="173" y="824"/>
                    </a:cubicBezTo>
                    <a:lnTo>
                      <a:pt x="173" y="824"/>
                    </a:lnTo>
                    <a:cubicBezTo>
                      <a:pt x="118" y="844"/>
                      <a:pt x="77" y="907"/>
                      <a:pt x="88" y="959"/>
                    </a:cubicBezTo>
                    <a:lnTo>
                      <a:pt x="88" y="959"/>
                    </a:lnTo>
                    <a:cubicBezTo>
                      <a:pt x="82" y="957"/>
                      <a:pt x="75" y="956"/>
                      <a:pt x="69" y="957"/>
                    </a:cubicBezTo>
                    <a:lnTo>
                      <a:pt x="69" y="957"/>
                    </a:lnTo>
                    <a:cubicBezTo>
                      <a:pt x="50" y="964"/>
                      <a:pt x="42" y="985"/>
                      <a:pt x="38" y="1003"/>
                    </a:cubicBezTo>
                    <a:lnTo>
                      <a:pt x="38" y="1003"/>
                    </a:lnTo>
                    <a:cubicBezTo>
                      <a:pt x="23" y="1056"/>
                      <a:pt x="25" y="1111"/>
                      <a:pt x="41" y="1162"/>
                    </a:cubicBezTo>
                    <a:lnTo>
                      <a:pt x="41" y="1162"/>
                    </a:lnTo>
                    <a:cubicBezTo>
                      <a:pt x="0" y="1209"/>
                      <a:pt x="0" y="1286"/>
                      <a:pt x="41" y="1332"/>
                    </a:cubicBezTo>
                    <a:lnTo>
                      <a:pt x="41" y="1332"/>
                    </a:lnTo>
                    <a:cubicBezTo>
                      <a:pt x="81" y="1380"/>
                      <a:pt x="157" y="1392"/>
                      <a:pt x="209" y="1358"/>
                    </a:cubicBezTo>
                    <a:lnTo>
                      <a:pt x="209" y="1358"/>
                    </a:lnTo>
                    <a:cubicBezTo>
                      <a:pt x="217" y="1401"/>
                      <a:pt x="262" y="1435"/>
                      <a:pt x="306" y="1433"/>
                    </a:cubicBezTo>
                    <a:lnTo>
                      <a:pt x="306" y="1433"/>
                    </a:lnTo>
                    <a:cubicBezTo>
                      <a:pt x="350" y="1429"/>
                      <a:pt x="389" y="1390"/>
                      <a:pt x="390" y="1345"/>
                    </a:cubicBezTo>
                    <a:lnTo>
                      <a:pt x="390" y="1345"/>
                    </a:lnTo>
                    <a:cubicBezTo>
                      <a:pt x="419" y="1407"/>
                      <a:pt x="488" y="1447"/>
                      <a:pt x="556" y="1443"/>
                    </a:cubicBezTo>
                    <a:lnTo>
                      <a:pt x="556" y="1443"/>
                    </a:lnTo>
                    <a:cubicBezTo>
                      <a:pt x="602" y="1440"/>
                      <a:pt x="646" y="1417"/>
                      <a:pt x="676" y="1381"/>
                    </a:cubicBezTo>
                    <a:lnTo>
                      <a:pt x="676" y="1381"/>
                    </a:lnTo>
                    <a:cubicBezTo>
                      <a:pt x="664" y="1421"/>
                      <a:pt x="669" y="1468"/>
                      <a:pt x="694" y="1502"/>
                    </a:cubicBezTo>
                    <a:lnTo>
                      <a:pt x="694" y="1502"/>
                    </a:lnTo>
                    <a:cubicBezTo>
                      <a:pt x="732" y="1553"/>
                      <a:pt x="810" y="1569"/>
                      <a:pt x="866" y="1539"/>
                    </a:cubicBezTo>
                    <a:lnTo>
                      <a:pt x="866" y="1539"/>
                    </a:lnTo>
                    <a:cubicBezTo>
                      <a:pt x="842" y="1600"/>
                      <a:pt x="901" y="1670"/>
                      <a:pt x="965" y="1674"/>
                    </a:cubicBezTo>
                    <a:lnTo>
                      <a:pt x="965" y="1674"/>
                    </a:lnTo>
                    <a:cubicBezTo>
                      <a:pt x="1030" y="1679"/>
                      <a:pt x="1090" y="1634"/>
                      <a:pt x="1124" y="1579"/>
                    </a:cubicBezTo>
                    <a:lnTo>
                      <a:pt x="1124" y="1579"/>
                    </a:lnTo>
                    <a:cubicBezTo>
                      <a:pt x="1157" y="1523"/>
                      <a:pt x="1168" y="1458"/>
                      <a:pt x="1179" y="1393"/>
                    </a:cubicBezTo>
                    <a:lnTo>
                      <a:pt x="1179" y="1393"/>
                    </a:lnTo>
                    <a:cubicBezTo>
                      <a:pt x="1254" y="1389"/>
                      <a:pt x="1324" y="1336"/>
                      <a:pt x="1352" y="1265"/>
                    </a:cubicBezTo>
                    <a:lnTo>
                      <a:pt x="1352" y="1265"/>
                    </a:lnTo>
                    <a:cubicBezTo>
                      <a:pt x="1413" y="1298"/>
                      <a:pt x="1493" y="1291"/>
                      <a:pt x="1547" y="1246"/>
                    </a:cubicBezTo>
                    <a:lnTo>
                      <a:pt x="1547" y="1246"/>
                    </a:lnTo>
                    <a:cubicBezTo>
                      <a:pt x="1601" y="1203"/>
                      <a:pt x="1626" y="1126"/>
                      <a:pt x="1607" y="1060"/>
                    </a:cubicBezTo>
                    <a:lnTo>
                      <a:pt x="1607" y="1060"/>
                    </a:lnTo>
                    <a:cubicBezTo>
                      <a:pt x="1692" y="1090"/>
                      <a:pt x="1800" y="1068"/>
                      <a:pt x="1849" y="992"/>
                    </a:cubicBezTo>
                    <a:lnTo>
                      <a:pt x="1849" y="992"/>
                    </a:lnTo>
                    <a:cubicBezTo>
                      <a:pt x="1900" y="916"/>
                      <a:pt x="1866" y="793"/>
                      <a:pt x="1778" y="77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35"/>
              <p:cNvSpPr/>
              <p:nvPr/>
            </p:nvSpPr>
            <p:spPr>
              <a:xfrm>
                <a:off x="1292502" y="26563"/>
                <a:ext cx="31133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39"/>
                      <a:pt x="40" y="50"/>
                      <a:pt x="26" y="50"/>
                    </a:cubicBezTo>
                    <a:lnTo>
                      <a:pt x="26" y="50"/>
                    </a:lnTo>
                    <a:cubicBezTo>
                      <a:pt x="12" y="50"/>
                      <a:pt x="0" y="39"/>
                      <a:pt x="0" y="26"/>
                    </a:cubicBezTo>
                    <a:lnTo>
                      <a:pt x="0" y="26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0" y="11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35"/>
              <p:cNvSpPr/>
              <p:nvPr/>
            </p:nvSpPr>
            <p:spPr>
              <a:xfrm>
                <a:off x="1279529" y="226331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58" y="76"/>
                      <a:pt x="37" y="76"/>
                    </a:cubicBezTo>
                    <a:lnTo>
                      <a:pt x="37" y="76"/>
                    </a:lnTo>
                    <a:cubicBezTo>
                      <a:pt x="16" y="76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7" y="0"/>
                    </a:cubicBezTo>
                    <a:lnTo>
                      <a:pt x="37" y="0"/>
                    </a:lnTo>
                    <a:cubicBezTo>
                      <a:pt x="58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35"/>
              <p:cNvSpPr/>
              <p:nvPr/>
            </p:nvSpPr>
            <p:spPr>
              <a:xfrm>
                <a:off x="1352172" y="164066"/>
                <a:ext cx="49292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3" y="42"/>
                    </a:moveTo>
                    <a:lnTo>
                      <a:pt x="83" y="42"/>
                    </a:lnTo>
                    <a:cubicBezTo>
                      <a:pt x="83" y="64"/>
                      <a:pt x="64" y="83"/>
                      <a:pt x="41" y="83"/>
                    </a:cubicBezTo>
                    <a:lnTo>
                      <a:pt x="41" y="83"/>
                    </a:lnTo>
                    <a:cubicBezTo>
                      <a:pt x="19" y="83"/>
                      <a:pt x="0" y="64"/>
                      <a:pt x="0" y="42"/>
                    </a:cubicBezTo>
                    <a:lnTo>
                      <a:pt x="0" y="42"/>
                    </a:lnTo>
                    <a:cubicBezTo>
                      <a:pt x="0" y="19"/>
                      <a:pt x="19" y="0"/>
                      <a:pt x="41" y="0"/>
                    </a:cubicBezTo>
                    <a:lnTo>
                      <a:pt x="41" y="0"/>
                    </a:lnTo>
                    <a:cubicBezTo>
                      <a:pt x="64" y="0"/>
                      <a:pt x="83" y="19"/>
                      <a:pt x="83" y="4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35"/>
              <p:cNvSpPr/>
              <p:nvPr/>
            </p:nvSpPr>
            <p:spPr>
              <a:xfrm>
                <a:off x="1352172" y="239302"/>
                <a:ext cx="31133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2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40"/>
                      <a:pt x="39" y="51"/>
                      <a:pt x="26" y="51"/>
                    </a:cubicBezTo>
                    <a:lnTo>
                      <a:pt x="26" y="51"/>
                    </a:lnTo>
                    <a:cubicBezTo>
                      <a:pt x="12" y="51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0" y="12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35"/>
              <p:cNvSpPr/>
              <p:nvPr/>
            </p:nvSpPr>
            <p:spPr>
              <a:xfrm>
                <a:off x="1422221" y="208169"/>
                <a:ext cx="83020" cy="8302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2" extrusionOk="0">
                    <a:moveTo>
                      <a:pt x="140" y="70"/>
                    </a:moveTo>
                    <a:lnTo>
                      <a:pt x="140" y="70"/>
                    </a:lnTo>
                    <a:cubicBezTo>
                      <a:pt x="140" y="109"/>
                      <a:pt x="108" y="141"/>
                      <a:pt x="70" y="141"/>
                    </a:cubicBezTo>
                    <a:lnTo>
                      <a:pt x="70" y="141"/>
                    </a:lnTo>
                    <a:cubicBezTo>
                      <a:pt x="31" y="141"/>
                      <a:pt x="0" y="109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1" y="0"/>
                      <a:pt x="70" y="0"/>
                    </a:cubicBezTo>
                    <a:lnTo>
                      <a:pt x="70" y="0"/>
                    </a:lnTo>
                    <a:cubicBezTo>
                      <a:pt x="108" y="0"/>
                      <a:pt x="140" y="31"/>
                      <a:pt x="140" y="7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35"/>
              <p:cNvSpPr/>
              <p:nvPr/>
            </p:nvSpPr>
            <p:spPr>
              <a:xfrm>
                <a:off x="1365145" y="291189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7"/>
                    </a:moveTo>
                    <a:lnTo>
                      <a:pt x="76" y="37"/>
                    </a:lnTo>
                    <a:cubicBezTo>
                      <a:pt x="76" y="58"/>
                      <a:pt x="59" y="76"/>
                      <a:pt x="39" y="76"/>
                    </a:cubicBezTo>
                    <a:lnTo>
                      <a:pt x="39" y="76"/>
                    </a:lnTo>
                    <a:cubicBezTo>
                      <a:pt x="18" y="76"/>
                      <a:pt x="0" y="58"/>
                      <a:pt x="0" y="37"/>
                    </a:cubicBezTo>
                    <a:lnTo>
                      <a:pt x="0" y="37"/>
                    </a:lnTo>
                    <a:cubicBezTo>
                      <a:pt x="0" y="16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59" y="0"/>
                      <a:pt x="76" y="16"/>
                      <a:pt x="76" y="3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35"/>
              <p:cNvSpPr/>
              <p:nvPr/>
            </p:nvSpPr>
            <p:spPr>
              <a:xfrm>
                <a:off x="1235426" y="319728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7" y="47"/>
                      <a:pt x="23" y="47"/>
                    </a:cubicBezTo>
                    <a:lnTo>
                      <a:pt x="23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7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35"/>
              <p:cNvSpPr/>
              <p:nvPr/>
            </p:nvSpPr>
            <p:spPr>
              <a:xfrm>
                <a:off x="1191321" y="236708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0" y="62"/>
                    </a:cubicBezTo>
                    <a:lnTo>
                      <a:pt x="30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30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35"/>
              <p:cNvSpPr/>
              <p:nvPr/>
            </p:nvSpPr>
            <p:spPr>
              <a:xfrm>
                <a:off x="1274341" y="101800"/>
                <a:ext cx="4410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6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60" y="75"/>
                      <a:pt x="39" y="75"/>
                    </a:cubicBezTo>
                    <a:lnTo>
                      <a:pt x="39" y="75"/>
                    </a:lnTo>
                    <a:cubicBezTo>
                      <a:pt x="18" y="75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60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35"/>
              <p:cNvSpPr/>
              <p:nvPr/>
            </p:nvSpPr>
            <p:spPr>
              <a:xfrm>
                <a:off x="1157595" y="296378"/>
                <a:ext cx="31132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24"/>
                    </a:moveTo>
                    <a:lnTo>
                      <a:pt x="51" y="24"/>
                    </a:lnTo>
                    <a:cubicBezTo>
                      <a:pt x="51" y="38"/>
                      <a:pt x="39" y="50"/>
                      <a:pt x="26" y="50"/>
                    </a:cubicBezTo>
                    <a:lnTo>
                      <a:pt x="26" y="50"/>
                    </a:lnTo>
                    <a:cubicBezTo>
                      <a:pt x="11" y="50"/>
                      <a:pt x="0" y="38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1" y="11"/>
                      <a:pt x="51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35"/>
              <p:cNvSpPr/>
              <p:nvPr/>
            </p:nvSpPr>
            <p:spPr>
              <a:xfrm>
                <a:off x="1458542" y="140715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4"/>
                    </a:moveTo>
                    <a:lnTo>
                      <a:pt x="47" y="24"/>
                    </a:lnTo>
                    <a:cubicBezTo>
                      <a:pt x="47" y="36"/>
                      <a:pt x="36" y="47"/>
                      <a:pt x="23" y="47"/>
                    </a:cubicBezTo>
                    <a:lnTo>
                      <a:pt x="23" y="47"/>
                    </a:lnTo>
                    <a:cubicBezTo>
                      <a:pt x="10" y="47"/>
                      <a:pt x="0" y="36"/>
                      <a:pt x="0" y="24"/>
                    </a:cubicBezTo>
                    <a:lnTo>
                      <a:pt x="0" y="24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35"/>
              <p:cNvSpPr/>
              <p:nvPr/>
            </p:nvSpPr>
            <p:spPr>
              <a:xfrm>
                <a:off x="1175755" y="164066"/>
                <a:ext cx="70047" cy="7004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60"/>
                    </a:moveTo>
                    <a:lnTo>
                      <a:pt x="119" y="60"/>
                    </a:lnTo>
                    <a:cubicBezTo>
                      <a:pt x="119" y="92"/>
                      <a:pt x="92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60"/>
                    </a:cubicBezTo>
                    <a:lnTo>
                      <a:pt x="0" y="60"/>
                    </a:lnTo>
                    <a:cubicBezTo>
                      <a:pt x="0" y="27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2" y="0"/>
                      <a:pt x="119" y="27"/>
                      <a:pt x="119" y="6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35"/>
              <p:cNvSpPr/>
              <p:nvPr/>
            </p:nvSpPr>
            <p:spPr>
              <a:xfrm>
                <a:off x="1461136" y="322322"/>
                <a:ext cx="15566" cy="18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30" extrusionOk="0">
                    <a:moveTo>
                      <a:pt x="27" y="15"/>
                    </a:moveTo>
                    <a:lnTo>
                      <a:pt x="27" y="15"/>
                    </a:lnTo>
                    <a:cubicBezTo>
                      <a:pt x="27" y="23"/>
                      <a:pt x="22" y="29"/>
                      <a:pt x="13" y="29"/>
                    </a:cubicBezTo>
                    <a:lnTo>
                      <a:pt x="13" y="29"/>
                    </a:lnTo>
                    <a:cubicBezTo>
                      <a:pt x="5" y="29"/>
                      <a:pt x="0" y="23"/>
                      <a:pt x="0" y="15"/>
                    </a:cubicBezTo>
                    <a:lnTo>
                      <a:pt x="0" y="15"/>
                    </a:lnTo>
                    <a:cubicBezTo>
                      <a:pt x="0" y="7"/>
                      <a:pt x="5" y="0"/>
                      <a:pt x="13" y="0"/>
                    </a:cubicBezTo>
                    <a:lnTo>
                      <a:pt x="13" y="0"/>
                    </a:lnTo>
                    <a:cubicBezTo>
                      <a:pt x="22" y="0"/>
                      <a:pt x="27" y="7"/>
                      <a:pt x="27" y="1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35"/>
              <p:cNvSpPr/>
              <p:nvPr/>
            </p:nvSpPr>
            <p:spPr>
              <a:xfrm>
                <a:off x="1222453" y="369021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6" y="46"/>
                      <a:pt x="23" y="46"/>
                    </a:cubicBezTo>
                    <a:lnTo>
                      <a:pt x="23" y="46"/>
                    </a:lnTo>
                    <a:cubicBezTo>
                      <a:pt x="11" y="46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35"/>
              <p:cNvSpPr/>
              <p:nvPr/>
            </p:nvSpPr>
            <p:spPr>
              <a:xfrm>
                <a:off x="1536373" y="200387"/>
                <a:ext cx="23348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40" y="20"/>
                    </a:moveTo>
                    <a:lnTo>
                      <a:pt x="40" y="20"/>
                    </a:lnTo>
                    <a:cubicBezTo>
                      <a:pt x="40" y="30"/>
                      <a:pt x="31" y="40"/>
                      <a:pt x="20" y="40"/>
                    </a:cubicBezTo>
                    <a:lnTo>
                      <a:pt x="20" y="40"/>
                    </a:lnTo>
                    <a:cubicBezTo>
                      <a:pt x="9" y="40"/>
                      <a:pt x="0" y="30"/>
                      <a:pt x="0" y="20"/>
                    </a:cubicBezTo>
                    <a:lnTo>
                      <a:pt x="0" y="20"/>
                    </a:lnTo>
                    <a:cubicBezTo>
                      <a:pt x="0" y="8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40" y="8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35"/>
              <p:cNvSpPr/>
              <p:nvPr/>
            </p:nvSpPr>
            <p:spPr>
              <a:xfrm>
                <a:off x="1352172" y="26563"/>
                <a:ext cx="38915" cy="3891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6" extrusionOk="0">
                    <a:moveTo>
                      <a:pt x="66" y="32"/>
                    </a:moveTo>
                    <a:lnTo>
                      <a:pt x="66" y="32"/>
                    </a:lnTo>
                    <a:cubicBezTo>
                      <a:pt x="66" y="50"/>
                      <a:pt x="50" y="65"/>
                      <a:pt x="33" y="65"/>
                    </a:cubicBezTo>
                    <a:lnTo>
                      <a:pt x="33" y="65"/>
                    </a:lnTo>
                    <a:cubicBezTo>
                      <a:pt x="14" y="65"/>
                      <a:pt x="0" y="50"/>
                      <a:pt x="0" y="32"/>
                    </a:cubicBezTo>
                    <a:lnTo>
                      <a:pt x="0" y="32"/>
                    </a:lnTo>
                    <a:cubicBezTo>
                      <a:pt x="0" y="15"/>
                      <a:pt x="14" y="0"/>
                      <a:pt x="33" y="0"/>
                    </a:cubicBezTo>
                    <a:lnTo>
                      <a:pt x="33" y="0"/>
                    </a:lnTo>
                    <a:cubicBezTo>
                      <a:pt x="50" y="0"/>
                      <a:pt x="66" y="15"/>
                      <a:pt x="66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35"/>
              <p:cNvSpPr/>
              <p:nvPr/>
            </p:nvSpPr>
            <p:spPr>
              <a:xfrm>
                <a:off x="1196510" y="34347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70"/>
                      <a:pt x="70" y="91"/>
                      <a:pt x="45" y="91"/>
                    </a:cubicBezTo>
                    <a:lnTo>
                      <a:pt x="45" y="91"/>
                    </a:lnTo>
                    <a:cubicBezTo>
                      <a:pt x="20" y="91"/>
                      <a:pt x="0" y="70"/>
                      <a:pt x="0" y="46"/>
                    </a:cubicBezTo>
                    <a:lnTo>
                      <a:pt x="0" y="46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45" y="0"/>
                    </a:lnTo>
                    <a:cubicBezTo>
                      <a:pt x="70" y="0"/>
                      <a:pt x="90" y="21"/>
                      <a:pt x="90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35"/>
              <p:cNvSpPr/>
              <p:nvPr/>
            </p:nvSpPr>
            <p:spPr>
              <a:xfrm>
                <a:off x="1142029" y="109583"/>
                <a:ext cx="33726" cy="33726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7" y="29"/>
                    </a:moveTo>
                    <a:lnTo>
                      <a:pt x="57" y="29"/>
                    </a:lnTo>
                    <a:cubicBezTo>
                      <a:pt x="57" y="44"/>
                      <a:pt x="44" y="57"/>
                      <a:pt x="28" y="57"/>
                    </a:cubicBezTo>
                    <a:lnTo>
                      <a:pt x="28" y="57"/>
                    </a:lnTo>
                    <a:cubicBezTo>
                      <a:pt x="12" y="57"/>
                      <a:pt x="0" y="44"/>
                      <a:pt x="0" y="29"/>
                    </a:cubicBezTo>
                    <a:lnTo>
                      <a:pt x="0" y="29"/>
                    </a:lnTo>
                    <a:cubicBezTo>
                      <a:pt x="0" y="13"/>
                      <a:pt x="12" y="0"/>
                      <a:pt x="28" y="0"/>
                    </a:cubicBezTo>
                    <a:lnTo>
                      <a:pt x="28" y="0"/>
                    </a:lnTo>
                    <a:cubicBezTo>
                      <a:pt x="44" y="0"/>
                      <a:pt x="57" y="13"/>
                      <a:pt x="57" y="2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35"/>
              <p:cNvSpPr/>
              <p:nvPr/>
            </p:nvSpPr>
            <p:spPr>
              <a:xfrm>
                <a:off x="1339201" y="109583"/>
                <a:ext cx="33726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6" h="55" extrusionOk="0">
                    <a:moveTo>
                      <a:pt x="55" y="27"/>
                    </a:moveTo>
                    <a:lnTo>
                      <a:pt x="55" y="27"/>
                    </a:lnTo>
                    <a:cubicBezTo>
                      <a:pt x="55" y="42"/>
                      <a:pt x="42" y="54"/>
                      <a:pt x="28" y="54"/>
                    </a:cubicBezTo>
                    <a:lnTo>
                      <a:pt x="28" y="54"/>
                    </a:lnTo>
                    <a:cubicBezTo>
                      <a:pt x="13" y="54"/>
                      <a:pt x="0" y="42"/>
                      <a:pt x="0" y="27"/>
                    </a:cubicBezTo>
                    <a:lnTo>
                      <a:pt x="0" y="27"/>
                    </a:lnTo>
                    <a:cubicBezTo>
                      <a:pt x="0" y="11"/>
                      <a:pt x="13" y="0"/>
                      <a:pt x="28" y="0"/>
                    </a:cubicBezTo>
                    <a:lnTo>
                      <a:pt x="28" y="0"/>
                    </a:lnTo>
                    <a:cubicBezTo>
                      <a:pt x="42" y="0"/>
                      <a:pt x="55" y="11"/>
                      <a:pt x="55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35"/>
              <p:cNvSpPr/>
              <p:nvPr/>
            </p:nvSpPr>
            <p:spPr>
              <a:xfrm>
                <a:off x="1271747" y="293784"/>
                <a:ext cx="67454" cy="6745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113" y="56"/>
                    </a:moveTo>
                    <a:lnTo>
                      <a:pt x="113" y="56"/>
                    </a:lnTo>
                    <a:cubicBezTo>
                      <a:pt x="113" y="87"/>
                      <a:pt x="88" y="112"/>
                      <a:pt x="56" y="112"/>
                    </a:cubicBezTo>
                    <a:lnTo>
                      <a:pt x="56" y="112"/>
                    </a:lnTo>
                    <a:cubicBezTo>
                      <a:pt x="26" y="112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5"/>
                      <a:pt x="26" y="0"/>
                      <a:pt x="56" y="0"/>
                    </a:cubicBezTo>
                    <a:lnTo>
                      <a:pt x="56" y="0"/>
                    </a:lnTo>
                    <a:cubicBezTo>
                      <a:pt x="88" y="0"/>
                      <a:pt x="113" y="25"/>
                      <a:pt x="113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35"/>
              <p:cNvSpPr/>
              <p:nvPr/>
            </p:nvSpPr>
            <p:spPr>
              <a:xfrm>
                <a:off x="1513023" y="143310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1" y="62"/>
                    </a:cubicBezTo>
                    <a:lnTo>
                      <a:pt x="31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1" y="0"/>
                    </a:cubicBezTo>
                    <a:lnTo>
                      <a:pt x="31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35"/>
              <p:cNvSpPr/>
              <p:nvPr/>
            </p:nvSpPr>
            <p:spPr>
              <a:xfrm>
                <a:off x="1204293" y="304162"/>
                <a:ext cx="25944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44" y="23"/>
                    </a:moveTo>
                    <a:lnTo>
                      <a:pt x="44" y="23"/>
                    </a:lnTo>
                    <a:cubicBezTo>
                      <a:pt x="44" y="34"/>
                      <a:pt x="34" y="44"/>
                      <a:pt x="22" y="44"/>
                    </a:cubicBezTo>
                    <a:lnTo>
                      <a:pt x="22" y="44"/>
                    </a:lnTo>
                    <a:cubicBezTo>
                      <a:pt x="10" y="44"/>
                      <a:pt x="0" y="34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0" y="0"/>
                      <a:pt x="22" y="0"/>
                    </a:cubicBezTo>
                    <a:lnTo>
                      <a:pt x="22" y="0"/>
                    </a:lnTo>
                    <a:cubicBezTo>
                      <a:pt x="34" y="0"/>
                      <a:pt x="44" y="11"/>
                      <a:pt x="44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35"/>
              <p:cNvSpPr/>
              <p:nvPr/>
            </p:nvSpPr>
            <p:spPr>
              <a:xfrm>
                <a:off x="1398871" y="62884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4" h="94" extrusionOk="0">
                    <a:moveTo>
                      <a:pt x="93" y="47"/>
                    </a:moveTo>
                    <a:lnTo>
                      <a:pt x="93" y="47"/>
                    </a:lnTo>
                    <a:cubicBezTo>
                      <a:pt x="93" y="72"/>
                      <a:pt x="72" y="93"/>
                      <a:pt x="46" y="93"/>
                    </a:cubicBezTo>
                    <a:lnTo>
                      <a:pt x="46" y="93"/>
                    </a:lnTo>
                    <a:cubicBezTo>
                      <a:pt x="21" y="93"/>
                      <a:pt x="0" y="72"/>
                      <a:pt x="0" y="47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6" y="0"/>
                    </a:cubicBezTo>
                    <a:lnTo>
                      <a:pt x="46" y="0"/>
                    </a:lnTo>
                    <a:cubicBezTo>
                      <a:pt x="72" y="0"/>
                      <a:pt x="93" y="21"/>
                      <a:pt x="93" y="4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0" name="Google Shape;2470;p35"/>
            <p:cNvGrpSpPr/>
            <p:nvPr/>
          </p:nvGrpSpPr>
          <p:grpSpPr>
            <a:xfrm rot="708734">
              <a:off x="6824558" y="-3113"/>
              <a:ext cx="2648310" cy="1085237"/>
              <a:chOff x="6750362" y="-126163"/>
              <a:chExt cx="2648374" cy="1085263"/>
            </a:xfrm>
          </p:grpSpPr>
          <p:sp>
            <p:nvSpPr>
              <p:cNvPr id="2471" name="Google Shape;2471;p35"/>
              <p:cNvSpPr/>
              <p:nvPr/>
            </p:nvSpPr>
            <p:spPr>
              <a:xfrm rot="750473">
                <a:off x="6764013" y="152761"/>
                <a:ext cx="2621074" cy="413291"/>
              </a:xfrm>
              <a:custGeom>
                <a:avLst/>
                <a:gdLst/>
                <a:ahLst/>
                <a:cxnLst/>
                <a:rect l="l" t="t" r="r" b="b"/>
                <a:pathLst>
                  <a:path w="5397" h="851" extrusionOk="0">
                    <a:moveTo>
                      <a:pt x="5368" y="0"/>
                    </a:moveTo>
                    <a:lnTo>
                      <a:pt x="5368" y="0"/>
                    </a:lnTo>
                    <a:cubicBezTo>
                      <a:pt x="4640" y="444"/>
                      <a:pt x="3774" y="725"/>
                      <a:pt x="2878" y="800"/>
                    </a:cubicBezTo>
                    <a:lnTo>
                      <a:pt x="2878" y="800"/>
                    </a:lnTo>
                    <a:cubicBezTo>
                      <a:pt x="2279" y="850"/>
                      <a:pt x="1726" y="804"/>
                      <a:pt x="1236" y="665"/>
                    </a:cubicBezTo>
                    <a:lnTo>
                      <a:pt x="1236" y="665"/>
                    </a:lnTo>
                    <a:cubicBezTo>
                      <a:pt x="752" y="528"/>
                      <a:pt x="328" y="295"/>
                      <a:pt x="21" y="0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310" y="302"/>
                      <a:pt x="740" y="542"/>
                      <a:pt x="1231" y="679"/>
                    </a:cubicBezTo>
                    <a:lnTo>
                      <a:pt x="1231" y="679"/>
                    </a:lnTo>
                    <a:cubicBezTo>
                      <a:pt x="1595" y="782"/>
                      <a:pt x="1992" y="833"/>
                      <a:pt x="2415" y="833"/>
                    </a:cubicBezTo>
                    <a:lnTo>
                      <a:pt x="2415" y="833"/>
                    </a:lnTo>
                    <a:cubicBezTo>
                      <a:pt x="2567" y="833"/>
                      <a:pt x="2721" y="827"/>
                      <a:pt x="2879" y="815"/>
                    </a:cubicBezTo>
                    <a:lnTo>
                      <a:pt x="2879" y="815"/>
                    </a:lnTo>
                    <a:cubicBezTo>
                      <a:pt x="3786" y="738"/>
                      <a:pt x="4662" y="452"/>
                      <a:pt x="5396" y="0"/>
                    </a:cubicBezTo>
                    <a:lnTo>
                      <a:pt x="5368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35"/>
              <p:cNvSpPr/>
              <p:nvPr/>
            </p:nvSpPr>
            <p:spPr>
              <a:xfrm rot="750473">
                <a:off x="7088416" y="189753"/>
                <a:ext cx="229129" cy="4154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855" extrusionOk="0">
                    <a:moveTo>
                      <a:pt x="277" y="854"/>
                    </a:moveTo>
                    <a:lnTo>
                      <a:pt x="277" y="854"/>
                    </a:lnTo>
                    <a:cubicBezTo>
                      <a:pt x="328" y="626"/>
                      <a:pt x="392" y="401"/>
                      <a:pt x="470" y="180"/>
                    </a:cubicBezTo>
                    <a:lnTo>
                      <a:pt x="470" y="180"/>
                    </a:lnTo>
                    <a:cubicBezTo>
                      <a:pt x="305" y="143"/>
                      <a:pt x="147" y="82"/>
                      <a:pt x="0" y="0"/>
                    </a:cubicBezTo>
                    <a:lnTo>
                      <a:pt x="0" y="0"/>
                    </a:lnTo>
                    <a:cubicBezTo>
                      <a:pt x="14" y="102"/>
                      <a:pt x="50" y="201"/>
                      <a:pt x="84" y="301"/>
                    </a:cubicBezTo>
                    <a:lnTo>
                      <a:pt x="84" y="301"/>
                    </a:lnTo>
                    <a:cubicBezTo>
                      <a:pt x="148" y="485"/>
                      <a:pt x="213" y="669"/>
                      <a:pt x="277" y="8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35"/>
              <p:cNvSpPr/>
              <p:nvPr/>
            </p:nvSpPr>
            <p:spPr>
              <a:xfrm rot="750478">
                <a:off x="7125079" y="275174"/>
                <a:ext cx="190583" cy="8779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83" extrusionOk="0">
                    <a:moveTo>
                      <a:pt x="32" y="62"/>
                    </a:moveTo>
                    <a:lnTo>
                      <a:pt x="32" y="62"/>
                    </a:lnTo>
                    <a:cubicBezTo>
                      <a:pt x="147" y="97"/>
                      <a:pt x="260" y="138"/>
                      <a:pt x="373" y="182"/>
                    </a:cubicBezTo>
                    <a:lnTo>
                      <a:pt x="373" y="182"/>
                    </a:lnTo>
                    <a:cubicBezTo>
                      <a:pt x="379" y="164"/>
                      <a:pt x="385" y="146"/>
                      <a:pt x="391" y="127"/>
                    </a:cubicBezTo>
                    <a:lnTo>
                      <a:pt x="391" y="127"/>
                    </a:lnTo>
                    <a:cubicBezTo>
                      <a:pt x="260" y="85"/>
                      <a:pt x="130" y="46"/>
                      <a:pt x="0" y="0"/>
                    </a:cubicBezTo>
                    <a:lnTo>
                      <a:pt x="0" y="0"/>
                    </a:lnTo>
                    <a:cubicBezTo>
                      <a:pt x="6" y="20"/>
                      <a:pt x="13" y="39"/>
                      <a:pt x="18" y="57"/>
                    </a:cubicBezTo>
                    <a:lnTo>
                      <a:pt x="18" y="57"/>
                    </a:lnTo>
                    <a:cubicBezTo>
                      <a:pt x="23" y="58"/>
                      <a:pt x="27" y="61"/>
                      <a:pt x="32" y="6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35"/>
              <p:cNvSpPr/>
              <p:nvPr/>
            </p:nvSpPr>
            <p:spPr>
              <a:xfrm rot="750472">
                <a:off x="7157314" y="489356"/>
                <a:ext cx="64242" cy="4711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7" extrusionOk="0">
                    <a:moveTo>
                      <a:pt x="117" y="96"/>
                    </a:moveTo>
                    <a:lnTo>
                      <a:pt x="117" y="96"/>
                    </a:lnTo>
                    <a:cubicBezTo>
                      <a:pt x="122" y="77"/>
                      <a:pt x="127" y="57"/>
                      <a:pt x="133" y="37"/>
                    </a:cubicBezTo>
                    <a:lnTo>
                      <a:pt x="133" y="37"/>
                    </a:lnTo>
                    <a:cubicBezTo>
                      <a:pt x="88" y="26"/>
                      <a:pt x="44" y="14"/>
                      <a:pt x="0" y="0"/>
                    </a:cubicBezTo>
                    <a:lnTo>
                      <a:pt x="0" y="0"/>
                    </a:lnTo>
                    <a:cubicBezTo>
                      <a:pt x="9" y="26"/>
                      <a:pt x="19" y="53"/>
                      <a:pt x="28" y="79"/>
                    </a:cubicBezTo>
                    <a:lnTo>
                      <a:pt x="28" y="79"/>
                    </a:lnTo>
                    <a:cubicBezTo>
                      <a:pt x="58" y="81"/>
                      <a:pt x="88" y="89"/>
                      <a:pt x="117" y="9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35"/>
              <p:cNvSpPr/>
              <p:nvPr/>
            </p:nvSpPr>
            <p:spPr>
              <a:xfrm rot="750481">
                <a:off x="7140255" y="378950"/>
                <a:ext cx="128485" cy="72808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52" extrusionOk="0">
                    <a:moveTo>
                      <a:pt x="242" y="151"/>
                    </a:moveTo>
                    <a:lnTo>
                      <a:pt x="242" y="151"/>
                    </a:lnTo>
                    <a:cubicBezTo>
                      <a:pt x="249" y="129"/>
                      <a:pt x="255" y="106"/>
                      <a:pt x="262" y="84"/>
                    </a:cubicBezTo>
                    <a:lnTo>
                      <a:pt x="262" y="84"/>
                    </a:lnTo>
                    <a:cubicBezTo>
                      <a:pt x="172" y="63"/>
                      <a:pt x="86" y="31"/>
                      <a:pt x="0" y="0"/>
                    </a:cubicBezTo>
                    <a:lnTo>
                      <a:pt x="0" y="0"/>
                    </a:lnTo>
                    <a:cubicBezTo>
                      <a:pt x="8" y="25"/>
                      <a:pt x="17" y="50"/>
                      <a:pt x="25" y="76"/>
                    </a:cubicBezTo>
                    <a:lnTo>
                      <a:pt x="25" y="76"/>
                    </a:lnTo>
                    <a:cubicBezTo>
                      <a:pt x="100" y="94"/>
                      <a:pt x="170" y="125"/>
                      <a:pt x="242" y="15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35"/>
              <p:cNvSpPr/>
              <p:nvPr/>
            </p:nvSpPr>
            <p:spPr>
              <a:xfrm rot="750483">
                <a:off x="7470571" y="409898"/>
                <a:ext cx="248403" cy="36832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58" extrusionOk="0">
                    <a:moveTo>
                      <a:pt x="279" y="757"/>
                    </a:moveTo>
                    <a:lnTo>
                      <a:pt x="279" y="757"/>
                    </a:lnTo>
                    <a:cubicBezTo>
                      <a:pt x="356" y="520"/>
                      <a:pt x="435" y="283"/>
                      <a:pt x="511" y="47"/>
                    </a:cubicBezTo>
                    <a:lnTo>
                      <a:pt x="511" y="47"/>
                    </a:lnTo>
                    <a:cubicBezTo>
                      <a:pt x="341" y="30"/>
                      <a:pt x="171" y="16"/>
                      <a:pt x="0" y="0"/>
                    </a:cubicBezTo>
                    <a:lnTo>
                      <a:pt x="0" y="0"/>
                    </a:lnTo>
                    <a:cubicBezTo>
                      <a:pt x="98" y="251"/>
                      <a:pt x="191" y="503"/>
                      <a:pt x="279" y="75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35"/>
              <p:cNvSpPr/>
              <p:nvPr/>
            </p:nvSpPr>
            <p:spPr>
              <a:xfrm rot="750483">
                <a:off x="7504659" y="413633"/>
                <a:ext cx="248403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512" h="111" extrusionOk="0">
                    <a:moveTo>
                      <a:pt x="490" y="110"/>
                    </a:moveTo>
                    <a:lnTo>
                      <a:pt x="490" y="110"/>
                    </a:lnTo>
                    <a:cubicBezTo>
                      <a:pt x="498" y="89"/>
                      <a:pt x="505" y="68"/>
                      <a:pt x="511" y="47"/>
                    </a:cubicBezTo>
                    <a:lnTo>
                      <a:pt x="511" y="47"/>
                    </a:lnTo>
                    <a:cubicBezTo>
                      <a:pt x="341" y="30"/>
                      <a:pt x="171" y="16"/>
                      <a:pt x="0" y="0"/>
                    </a:cubicBezTo>
                    <a:lnTo>
                      <a:pt x="0" y="0"/>
                    </a:lnTo>
                    <a:cubicBezTo>
                      <a:pt x="10" y="23"/>
                      <a:pt x="19" y="47"/>
                      <a:pt x="28" y="70"/>
                    </a:cubicBezTo>
                    <a:lnTo>
                      <a:pt x="28" y="70"/>
                    </a:lnTo>
                    <a:cubicBezTo>
                      <a:pt x="182" y="84"/>
                      <a:pt x="337" y="97"/>
                      <a:pt x="490" y="1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35"/>
              <p:cNvSpPr/>
              <p:nvPr/>
            </p:nvSpPr>
            <p:spPr>
              <a:xfrm rot="750475">
                <a:off x="7524222" y="527423"/>
                <a:ext cx="169171" cy="36403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6" extrusionOk="0">
                    <a:moveTo>
                      <a:pt x="335" y="75"/>
                    </a:moveTo>
                    <a:lnTo>
                      <a:pt x="335" y="75"/>
                    </a:lnTo>
                    <a:cubicBezTo>
                      <a:pt x="340" y="64"/>
                      <a:pt x="343" y="51"/>
                      <a:pt x="348" y="38"/>
                    </a:cubicBezTo>
                    <a:lnTo>
                      <a:pt x="348" y="38"/>
                    </a:lnTo>
                    <a:cubicBezTo>
                      <a:pt x="232" y="24"/>
                      <a:pt x="116" y="10"/>
                      <a:pt x="0" y="0"/>
                    </a:cubicBezTo>
                    <a:lnTo>
                      <a:pt x="0" y="0"/>
                    </a:lnTo>
                    <a:cubicBezTo>
                      <a:pt x="8" y="21"/>
                      <a:pt x="16" y="42"/>
                      <a:pt x="23" y="63"/>
                    </a:cubicBezTo>
                    <a:lnTo>
                      <a:pt x="23" y="63"/>
                    </a:lnTo>
                    <a:cubicBezTo>
                      <a:pt x="128" y="65"/>
                      <a:pt x="231" y="70"/>
                      <a:pt x="335" y="7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35"/>
              <p:cNvSpPr/>
              <p:nvPr/>
            </p:nvSpPr>
            <p:spPr>
              <a:xfrm rot="750480">
                <a:off x="7538086" y="628445"/>
                <a:ext cx="100645" cy="57817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18" extrusionOk="0">
                    <a:moveTo>
                      <a:pt x="172" y="115"/>
                    </a:moveTo>
                    <a:lnTo>
                      <a:pt x="172" y="115"/>
                    </a:lnTo>
                    <a:cubicBezTo>
                      <a:pt x="184" y="80"/>
                      <a:pt x="196" y="43"/>
                      <a:pt x="207" y="9"/>
                    </a:cubicBezTo>
                    <a:lnTo>
                      <a:pt x="207" y="9"/>
                    </a:lnTo>
                    <a:cubicBezTo>
                      <a:pt x="138" y="4"/>
                      <a:pt x="68" y="1"/>
                      <a:pt x="0" y="0"/>
                    </a:cubicBezTo>
                    <a:lnTo>
                      <a:pt x="0" y="0"/>
                    </a:lnTo>
                    <a:cubicBezTo>
                      <a:pt x="13" y="40"/>
                      <a:pt x="28" y="79"/>
                      <a:pt x="41" y="117"/>
                    </a:cubicBezTo>
                    <a:lnTo>
                      <a:pt x="41" y="117"/>
                    </a:lnTo>
                    <a:cubicBezTo>
                      <a:pt x="85" y="116"/>
                      <a:pt x="129" y="115"/>
                      <a:pt x="172" y="1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35"/>
              <p:cNvSpPr/>
              <p:nvPr/>
            </p:nvSpPr>
            <p:spPr>
              <a:xfrm rot="750471">
                <a:off x="7552304" y="719267"/>
                <a:ext cx="40686" cy="57818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41"/>
                      <a:pt x="28" y="81"/>
                      <a:pt x="42" y="120"/>
                    </a:cubicBezTo>
                    <a:lnTo>
                      <a:pt x="42" y="120"/>
                    </a:lnTo>
                    <a:cubicBezTo>
                      <a:pt x="55" y="81"/>
                      <a:pt x="69" y="40"/>
                      <a:pt x="82" y="0"/>
                    </a:cubicBezTo>
                    <a:lnTo>
                      <a:pt x="82" y="0"/>
                    </a:lnTo>
                    <a:cubicBezTo>
                      <a:pt x="55" y="0"/>
                      <a:pt x="27" y="1"/>
                      <a:pt x="0" y="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35"/>
              <p:cNvSpPr/>
              <p:nvPr/>
            </p:nvSpPr>
            <p:spPr>
              <a:xfrm rot="750482">
                <a:off x="7538918" y="591399"/>
                <a:ext cx="126342" cy="8566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6" extrusionOk="0">
                    <a:moveTo>
                      <a:pt x="260" y="15"/>
                    </a:moveTo>
                    <a:lnTo>
                      <a:pt x="261" y="12"/>
                    </a:lnTo>
                    <a:lnTo>
                      <a:pt x="261" y="12"/>
                    </a:lnTo>
                    <a:cubicBezTo>
                      <a:pt x="175" y="6"/>
                      <a:pt x="87" y="2"/>
                      <a:pt x="0" y="0"/>
                    </a:cubicBezTo>
                    <a:lnTo>
                      <a:pt x="0" y="0"/>
                    </a:lnTo>
                    <a:cubicBezTo>
                      <a:pt x="0" y="2"/>
                      <a:pt x="2" y="4"/>
                      <a:pt x="2" y="6"/>
                    </a:cubicBezTo>
                    <a:lnTo>
                      <a:pt x="2" y="6"/>
                    </a:lnTo>
                    <a:cubicBezTo>
                      <a:pt x="88" y="6"/>
                      <a:pt x="175" y="9"/>
                      <a:pt x="260" y="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35"/>
              <p:cNvSpPr/>
              <p:nvPr/>
            </p:nvSpPr>
            <p:spPr>
              <a:xfrm rot="750480">
                <a:off x="7519898" y="483622"/>
                <a:ext cx="199151" cy="27837"/>
              </a:xfrm>
              <a:custGeom>
                <a:avLst/>
                <a:gdLst/>
                <a:ahLst/>
                <a:cxnLst/>
                <a:rect l="l" t="t" r="r" b="b"/>
                <a:pathLst>
                  <a:path w="411" h="58" extrusionOk="0">
                    <a:moveTo>
                      <a:pt x="403" y="57"/>
                    </a:moveTo>
                    <a:lnTo>
                      <a:pt x="403" y="57"/>
                    </a:lnTo>
                    <a:cubicBezTo>
                      <a:pt x="405" y="50"/>
                      <a:pt x="408" y="43"/>
                      <a:pt x="410" y="35"/>
                    </a:cubicBezTo>
                    <a:lnTo>
                      <a:pt x="410" y="35"/>
                    </a:lnTo>
                    <a:cubicBezTo>
                      <a:pt x="274" y="23"/>
                      <a:pt x="137" y="12"/>
                      <a:pt x="0" y="0"/>
                    </a:cubicBezTo>
                    <a:lnTo>
                      <a:pt x="0" y="0"/>
                    </a:lnTo>
                    <a:cubicBezTo>
                      <a:pt x="2" y="5"/>
                      <a:pt x="3" y="10"/>
                      <a:pt x="5" y="14"/>
                    </a:cubicBezTo>
                    <a:lnTo>
                      <a:pt x="5" y="14"/>
                    </a:lnTo>
                    <a:cubicBezTo>
                      <a:pt x="138" y="24"/>
                      <a:pt x="271" y="41"/>
                      <a:pt x="403" y="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35"/>
              <p:cNvSpPr/>
              <p:nvPr/>
            </p:nvSpPr>
            <p:spPr>
              <a:xfrm rot="750471">
                <a:off x="7890192" y="530420"/>
                <a:ext cx="239838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737" extrusionOk="0">
                    <a:moveTo>
                      <a:pt x="266" y="736"/>
                    </a:moveTo>
                    <a:lnTo>
                      <a:pt x="266" y="736"/>
                    </a:lnTo>
                    <a:cubicBezTo>
                      <a:pt x="275" y="662"/>
                      <a:pt x="312" y="595"/>
                      <a:pt x="344" y="528"/>
                    </a:cubicBezTo>
                    <a:lnTo>
                      <a:pt x="344" y="528"/>
                    </a:lnTo>
                    <a:cubicBezTo>
                      <a:pt x="420" y="361"/>
                      <a:pt x="455" y="180"/>
                      <a:pt x="492" y="0"/>
                    </a:cubicBezTo>
                    <a:lnTo>
                      <a:pt x="492" y="0"/>
                    </a:lnTo>
                    <a:cubicBezTo>
                      <a:pt x="327" y="6"/>
                      <a:pt x="163" y="11"/>
                      <a:pt x="0" y="16"/>
                    </a:cubicBezTo>
                    <a:lnTo>
                      <a:pt x="0" y="16"/>
                    </a:lnTo>
                    <a:cubicBezTo>
                      <a:pt x="80" y="259"/>
                      <a:pt x="169" y="500"/>
                      <a:pt x="266" y="7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35"/>
              <p:cNvSpPr/>
              <p:nvPr/>
            </p:nvSpPr>
            <p:spPr>
              <a:xfrm rot="750471">
                <a:off x="7922655" y="533978"/>
                <a:ext cx="239838" cy="5781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19" extrusionOk="0">
                    <a:moveTo>
                      <a:pt x="472" y="99"/>
                    </a:moveTo>
                    <a:lnTo>
                      <a:pt x="472" y="99"/>
                    </a:lnTo>
                    <a:cubicBezTo>
                      <a:pt x="479" y="65"/>
                      <a:pt x="485" y="33"/>
                      <a:pt x="492" y="0"/>
                    </a:cubicBezTo>
                    <a:lnTo>
                      <a:pt x="492" y="0"/>
                    </a:lnTo>
                    <a:cubicBezTo>
                      <a:pt x="327" y="6"/>
                      <a:pt x="163" y="11"/>
                      <a:pt x="0" y="16"/>
                    </a:cubicBezTo>
                    <a:lnTo>
                      <a:pt x="0" y="16"/>
                    </a:lnTo>
                    <a:cubicBezTo>
                      <a:pt x="10" y="51"/>
                      <a:pt x="22" y="84"/>
                      <a:pt x="33" y="118"/>
                    </a:cubicBezTo>
                    <a:lnTo>
                      <a:pt x="33" y="118"/>
                    </a:lnTo>
                    <a:cubicBezTo>
                      <a:pt x="180" y="106"/>
                      <a:pt x="326" y="90"/>
                      <a:pt x="472" y="9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35"/>
              <p:cNvSpPr/>
              <p:nvPr/>
            </p:nvSpPr>
            <p:spPr>
              <a:xfrm rot="750471">
                <a:off x="7942787" y="651146"/>
                <a:ext cx="171313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63" extrusionOk="0">
                    <a:moveTo>
                      <a:pt x="343" y="40"/>
                    </a:moveTo>
                    <a:lnTo>
                      <a:pt x="343" y="40"/>
                    </a:lnTo>
                    <a:cubicBezTo>
                      <a:pt x="346" y="26"/>
                      <a:pt x="350" y="13"/>
                      <a:pt x="353" y="0"/>
                    </a:cubicBezTo>
                    <a:lnTo>
                      <a:pt x="353" y="0"/>
                    </a:lnTo>
                    <a:cubicBezTo>
                      <a:pt x="235" y="10"/>
                      <a:pt x="118" y="23"/>
                      <a:pt x="0" y="26"/>
                    </a:cubicBezTo>
                    <a:lnTo>
                      <a:pt x="0" y="26"/>
                    </a:lnTo>
                    <a:cubicBezTo>
                      <a:pt x="5" y="38"/>
                      <a:pt x="9" y="50"/>
                      <a:pt x="13" y="62"/>
                    </a:cubicBezTo>
                    <a:lnTo>
                      <a:pt x="13" y="62"/>
                    </a:lnTo>
                    <a:cubicBezTo>
                      <a:pt x="124" y="58"/>
                      <a:pt x="233" y="46"/>
                      <a:pt x="343" y="4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35"/>
              <p:cNvSpPr/>
              <p:nvPr/>
            </p:nvSpPr>
            <p:spPr>
              <a:xfrm rot="750481">
                <a:off x="7957318" y="750099"/>
                <a:ext cx="104928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63" extrusionOk="0">
                    <a:moveTo>
                      <a:pt x="198" y="39"/>
                    </a:moveTo>
                    <a:lnTo>
                      <a:pt x="198" y="39"/>
                    </a:lnTo>
                    <a:cubicBezTo>
                      <a:pt x="204" y="26"/>
                      <a:pt x="209" y="13"/>
                      <a:pt x="214" y="0"/>
                    </a:cubicBezTo>
                    <a:lnTo>
                      <a:pt x="214" y="0"/>
                    </a:lnTo>
                    <a:cubicBezTo>
                      <a:pt x="142" y="6"/>
                      <a:pt x="71" y="14"/>
                      <a:pt x="0" y="23"/>
                    </a:cubicBezTo>
                    <a:lnTo>
                      <a:pt x="0" y="23"/>
                    </a:lnTo>
                    <a:cubicBezTo>
                      <a:pt x="5" y="35"/>
                      <a:pt x="10" y="50"/>
                      <a:pt x="16" y="62"/>
                    </a:cubicBezTo>
                    <a:lnTo>
                      <a:pt x="16" y="62"/>
                    </a:lnTo>
                    <a:cubicBezTo>
                      <a:pt x="75" y="50"/>
                      <a:pt x="137" y="43"/>
                      <a:pt x="198" y="39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35"/>
              <p:cNvSpPr/>
              <p:nvPr/>
            </p:nvSpPr>
            <p:spPr>
              <a:xfrm rot="750470">
                <a:off x="8298475" y="549613"/>
                <a:ext cx="205575" cy="39187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06" extrusionOk="0">
                    <a:moveTo>
                      <a:pt x="276" y="805"/>
                    </a:moveTo>
                    <a:lnTo>
                      <a:pt x="276" y="805"/>
                    </a:lnTo>
                    <a:cubicBezTo>
                      <a:pt x="337" y="539"/>
                      <a:pt x="386" y="270"/>
                      <a:pt x="424" y="0"/>
                    </a:cubicBezTo>
                    <a:lnTo>
                      <a:pt x="424" y="0"/>
                    </a:lnTo>
                    <a:cubicBezTo>
                      <a:pt x="287" y="47"/>
                      <a:pt x="144" y="73"/>
                      <a:pt x="0" y="80"/>
                    </a:cubicBezTo>
                    <a:lnTo>
                      <a:pt x="0" y="80"/>
                    </a:lnTo>
                    <a:cubicBezTo>
                      <a:pt x="49" y="254"/>
                      <a:pt x="113" y="423"/>
                      <a:pt x="193" y="586"/>
                    </a:cubicBezTo>
                    <a:lnTo>
                      <a:pt x="193" y="586"/>
                    </a:lnTo>
                    <a:cubicBezTo>
                      <a:pt x="227" y="657"/>
                      <a:pt x="266" y="728"/>
                      <a:pt x="276" y="80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35"/>
              <p:cNvSpPr/>
              <p:nvPr/>
            </p:nvSpPr>
            <p:spPr>
              <a:xfrm rot="750485">
                <a:off x="8338997" y="554054"/>
                <a:ext cx="192727" cy="134908"/>
              </a:xfrm>
              <a:custGeom>
                <a:avLst/>
                <a:gdLst/>
                <a:ahLst/>
                <a:cxnLst/>
                <a:rect l="l" t="t" r="r" b="b"/>
                <a:pathLst>
                  <a:path w="398" h="277" extrusionOk="0">
                    <a:moveTo>
                      <a:pt x="394" y="20"/>
                    </a:moveTo>
                    <a:lnTo>
                      <a:pt x="394" y="20"/>
                    </a:lnTo>
                    <a:cubicBezTo>
                      <a:pt x="395" y="12"/>
                      <a:pt x="395" y="7"/>
                      <a:pt x="397" y="0"/>
                    </a:cubicBezTo>
                    <a:lnTo>
                      <a:pt x="397" y="0"/>
                    </a:lnTo>
                    <a:cubicBezTo>
                      <a:pt x="332" y="22"/>
                      <a:pt x="267" y="38"/>
                      <a:pt x="201" y="52"/>
                    </a:cubicBezTo>
                    <a:lnTo>
                      <a:pt x="201" y="52"/>
                    </a:lnTo>
                    <a:cubicBezTo>
                      <a:pt x="192" y="57"/>
                      <a:pt x="183" y="62"/>
                      <a:pt x="173" y="69"/>
                    </a:cubicBezTo>
                    <a:lnTo>
                      <a:pt x="173" y="69"/>
                    </a:lnTo>
                    <a:cubicBezTo>
                      <a:pt x="118" y="103"/>
                      <a:pt x="58" y="136"/>
                      <a:pt x="0" y="171"/>
                    </a:cubicBezTo>
                    <a:lnTo>
                      <a:pt x="0" y="171"/>
                    </a:lnTo>
                    <a:cubicBezTo>
                      <a:pt x="11" y="206"/>
                      <a:pt x="23" y="241"/>
                      <a:pt x="36" y="276"/>
                    </a:cubicBezTo>
                    <a:lnTo>
                      <a:pt x="36" y="276"/>
                    </a:lnTo>
                    <a:cubicBezTo>
                      <a:pt x="157" y="193"/>
                      <a:pt x="276" y="108"/>
                      <a:pt x="394" y="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35"/>
              <p:cNvSpPr/>
              <p:nvPr/>
            </p:nvSpPr>
            <p:spPr>
              <a:xfrm rot="750484">
                <a:off x="8357593" y="615113"/>
                <a:ext cx="154181" cy="117776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41" extrusionOk="0">
                    <a:moveTo>
                      <a:pt x="312" y="34"/>
                    </a:moveTo>
                    <a:lnTo>
                      <a:pt x="312" y="34"/>
                    </a:lnTo>
                    <a:cubicBezTo>
                      <a:pt x="315" y="22"/>
                      <a:pt x="316" y="11"/>
                      <a:pt x="318" y="0"/>
                    </a:cubicBezTo>
                    <a:lnTo>
                      <a:pt x="318" y="0"/>
                    </a:lnTo>
                    <a:cubicBezTo>
                      <a:pt x="214" y="77"/>
                      <a:pt x="108" y="153"/>
                      <a:pt x="0" y="226"/>
                    </a:cubicBezTo>
                    <a:lnTo>
                      <a:pt x="0" y="226"/>
                    </a:lnTo>
                    <a:cubicBezTo>
                      <a:pt x="2" y="231"/>
                      <a:pt x="4" y="236"/>
                      <a:pt x="7" y="240"/>
                    </a:cubicBezTo>
                    <a:lnTo>
                      <a:pt x="7" y="240"/>
                    </a:lnTo>
                    <a:cubicBezTo>
                      <a:pt x="106" y="168"/>
                      <a:pt x="208" y="99"/>
                      <a:pt x="312" y="3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35"/>
              <p:cNvSpPr/>
              <p:nvPr/>
            </p:nvSpPr>
            <p:spPr>
              <a:xfrm rot="750481">
                <a:off x="8362332" y="676793"/>
                <a:ext cx="128485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21" extrusionOk="0">
                    <a:moveTo>
                      <a:pt x="249" y="73"/>
                    </a:moveTo>
                    <a:lnTo>
                      <a:pt x="249" y="73"/>
                    </a:lnTo>
                    <a:cubicBezTo>
                      <a:pt x="254" y="48"/>
                      <a:pt x="257" y="25"/>
                      <a:pt x="262" y="0"/>
                    </a:cubicBezTo>
                    <a:lnTo>
                      <a:pt x="262" y="0"/>
                    </a:lnTo>
                    <a:cubicBezTo>
                      <a:pt x="172" y="58"/>
                      <a:pt x="85" y="117"/>
                      <a:pt x="0" y="180"/>
                    </a:cubicBezTo>
                    <a:lnTo>
                      <a:pt x="0" y="180"/>
                    </a:lnTo>
                    <a:cubicBezTo>
                      <a:pt x="5" y="194"/>
                      <a:pt x="11" y="207"/>
                      <a:pt x="17" y="220"/>
                    </a:cubicBezTo>
                    <a:lnTo>
                      <a:pt x="17" y="220"/>
                    </a:lnTo>
                    <a:cubicBezTo>
                      <a:pt x="94" y="170"/>
                      <a:pt x="171" y="121"/>
                      <a:pt x="249" y="7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35"/>
              <p:cNvSpPr/>
              <p:nvPr/>
            </p:nvSpPr>
            <p:spPr>
              <a:xfrm rot="750476">
                <a:off x="8366047" y="756931"/>
                <a:ext cx="92079" cy="10707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19" extrusionOk="0">
                    <a:moveTo>
                      <a:pt x="49" y="218"/>
                    </a:moveTo>
                    <a:lnTo>
                      <a:pt x="49" y="218"/>
                    </a:lnTo>
                    <a:cubicBezTo>
                      <a:pt x="51" y="216"/>
                      <a:pt x="54" y="214"/>
                      <a:pt x="56" y="212"/>
                    </a:cubicBezTo>
                    <a:lnTo>
                      <a:pt x="56" y="212"/>
                    </a:lnTo>
                    <a:cubicBezTo>
                      <a:pt x="90" y="189"/>
                      <a:pt x="125" y="163"/>
                      <a:pt x="160" y="140"/>
                    </a:cubicBezTo>
                    <a:lnTo>
                      <a:pt x="160" y="140"/>
                    </a:lnTo>
                    <a:cubicBezTo>
                      <a:pt x="169" y="93"/>
                      <a:pt x="177" y="46"/>
                      <a:pt x="187" y="0"/>
                    </a:cubicBezTo>
                    <a:lnTo>
                      <a:pt x="187" y="0"/>
                    </a:lnTo>
                    <a:cubicBezTo>
                      <a:pt x="124" y="38"/>
                      <a:pt x="62" y="78"/>
                      <a:pt x="0" y="117"/>
                    </a:cubicBezTo>
                    <a:lnTo>
                      <a:pt x="0" y="117"/>
                    </a:lnTo>
                    <a:cubicBezTo>
                      <a:pt x="8" y="133"/>
                      <a:pt x="16" y="150"/>
                      <a:pt x="24" y="167"/>
                    </a:cubicBezTo>
                    <a:lnTo>
                      <a:pt x="24" y="167"/>
                    </a:lnTo>
                    <a:cubicBezTo>
                      <a:pt x="31" y="184"/>
                      <a:pt x="41" y="200"/>
                      <a:pt x="49" y="21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35"/>
              <p:cNvSpPr/>
              <p:nvPr/>
            </p:nvSpPr>
            <p:spPr>
              <a:xfrm rot="750479">
                <a:off x="8648549" y="510828"/>
                <a:ext cx="220564" cy="419716"/>
              </a:xfrm>
              <a:custGeom>
                <a:avLst/>
                <a:gdLst/>
                <a:ahLst/>
                <a:cxnLst/>
                <a:rect l="l" t="t" r="r" b="b"/>
                <a:pathLst>
                  <a:path w="454" h="866" extrusionOk="0">
                    <a:moveTo>
                      <a:pt x="327" y="676"/>
                    </a:moveTo>
                    <a:lnTo>
                      <a:pt x="327" y="676"/>
                    </a:lnTo>
                    <a:cubicBezTo>
                      <a:pt x="344" y="564"/>
                      <a:pt x="362" y="453"/>
                      <a:pt x="380" y="341"/>
                    </a:cubicBezTo>
                    <a:lnTo>
                      <a:pt x="380" y="341"/>
                    </a:lnTo>
                    <a:cubicBezTo>
                      <a:pt x="398" y="227"/>
                      <a:pt x="416" y="111"/>
                      <a:pt x="453" y="0"/>
                    </a:cubicBezTo>
                    <a:lnTo>
                      <a:pt x="453" y="0"/>
                    </a:lnTo>
                    <a:cubicBezTo>
                      <a:pt x="300" y="42"/>
                      <a:pt x="149" y="91"/>
                      <a:pt x="0" y="148"/>
                    </a:cubicBezTo>
                    <a:lnTo>
                      <a:pt x="0" y="148"/>
                    </a:lnTo>
                    <a:cubicBezTo>
                      <a:pt x="88" y="389"/>
                      <a:pt x="181" y="628"/>
                      <a:pt x="283" y="865"/>
                    </a:cubicBezTo>
                    <a:lnTo>
                      <a:pt x="283" y="865"/>
                    </a:lnTo>
                    <a:cubicBezTo>
                      <a:pt x="306" y="805"/>
                      <a:pt x="316" y="740"/>
                      <a:pt x="327" y="67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35"/>
              <p:cNvSpPr/>
              <p:nvPr/>
            </p:nvSpPr>
            <p:spPr>
              <a:xfrm rot="750482">
                <a:off x="8813871" y="545137"/>
                <a:ext cx="83514" cy="32121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8" extrusionOk="0">
                    <a:moveTo>
                      <a:pt x="71" y="0"/>
                    </a:moveTo>
                    <a:lnTo>
                      <a:pt x="71" y="0"/>
                    </a:lnTo>
                    <a:cubicBezTo>
                      <a:pt x="46" y="6"/>
                      <a:pt x="23" y="14"/>
                      <a:pt x="0" y="21"/>
                    </a:cubicBezTo>
                    <a:lnTo>
                      <a:pt x="0" y="21"/>
                    </a:lnTo>
                    <a:cubicBezTo>
                      <a:pt x="13" y="25"/>
                      <a:pt x="27" y="29"/>
                      <a:pt x="39" y="32"/>
                    </a:cubicBezTo>
                    <a:lnTo>
                      <a:pt x="39" y="32"/>
                    </a:lnTo>
                    <a:cubicBezTo>
                      <a:pt x="80" y="44"/>
                      <a:pt x="121" y="55"/>
                      <a:pt x="162" y="67"/>
                    </a:cubicBezTo>
                    <a:lnTo>
                      <a:pt x="162" y="67"/>
                    </a:lnTo>
                    <a:cubicBezTo>
                      <a:pt x="164" y="57"/>
                      <a:pt x="168" y="47"/>
                      <a:pt x="170" y="37"/>
                    </a:cubicBezTo>
                    <a:lnTo>
                      <a:pt x="170" y="37"/>
                    </a:lnTo>
                    <a:cubicBezTo>
                      <a:pt x="136" y="25"/>
                      <a:pt x="103" y="14"/>
                      <a:pt x="71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35"/>
              <p:cNvSpPr/>
              <p:nvPr/>
            </p:nvSpPr>
            <p:spPr>
              <a:xfrm rot="750474">
                <a:off x="8740286" y="565880"/>
                <a:ext cx="139191" cy="47111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6" extrusionOk="0">
                    <a:moveTo>
                      <a:pt x="280" y="95"/>
                    </a:moveTo>
                    <a:lnTo>
                      <a:pt x="280" y="95"/>
                    </a:lnTo>
                    <a:cubicBezTo>
                      <a:pt x="281" y="89"/>
                      <a:pt x="282" y="84"/>
                      <a:pt x="284" y="79"/>
                    </a:cubicBezTo>
                    <a:lnTo>
                      <a:pt x="284" y="79"/>
                    </a:lnTo>
                    <a:cubicBezTo>
                      <a:pt x="251" y="69"/>
                      <a:pt x="217" y="60"/>
                      <a:pt x="185" y="51"/>
                    </a:cubicBezTo>
                    <a:lnTo>
                      <a:pt x="185" y="51"/>
                    </a:lnTo>
                    <a:cubicBezTo>
                      <a:pt x="131" y="35"/>
                      <a:pt x="75" y="15"/>
                      <a:pt x="16" y="0"/>
                    </a:cubicBezTo>
                    <a:lnTo>
                      <a:pt x="16" y="0"/>
                    </a:lnTo>
                    <a:cubicBezTo>
                      <a:pt x="11" y="3"/>
                      <a:pt x="6" y="5"/>
                      <a:pt x="0" y="6"/>
                    </a:cubicBezTo>
                    <a:lnTo>
                      <a:pt x="0" y="6"/>
                    </a:lnTo>
                    <a:cubicBezTo>
                      <a:pt x="94" y="36"/>
                      <a:pt x="187" y="65"/>
                      <a:pt x="280" y="9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35"/>
              <p:cNvSpPr/>
              <p:nvPr/>
            </p:nvSpPr>
            <p:spPr>
              <a:xfrm rot="750473">
                <a:off x="8672325" y="578673"/>
                <a:ext cx="190585" cy="66383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35" extrusionOk="0">
                    <a:moveTo>
                      <a:pt x="390" y="134"/>
                    </a:moveTo>
                    <a:lnTo>
                      <a:pt x="390" y="134"/>
                    </a:lnTo>
                    <a:cubicBezTo>
                      <a:pt x="391" y="129"/>
                      <a:pt x="391" y="126"/>
                      <a:pt x="392" y="121"/>
                    </a:cubicBezTo>
                    <a:lnTo>
                      <a:pt x="392" y="121"/>
                    </a:lnTo>
                    <a:cubicBezTo>
                      <a:pt x="266" y="81"/>
                      <a:pt x="139" y="44"/>
                      <a:pt x="15" y="0"/>
                    </a:cubicBezTo>
                    <a:lnTo>
                      <a:pt x="15" y="0"/>
                    </a:lnTo>
                    <a:cubicBezTo>
                      <a:pt x="10" y="2"/>
                      <a:pt x="5" y="3"/>
                      <a:pt x="0" y="6"/>
                    </a:cubicBezTo>
                    <a:lnTo>
                      <a:pt x="0" y="6"/>
                    </a:lnTo>
                    <a:cubicBezTo>
                      <a:pt x="4" y="14"/>
                      <a:pt x="6" y="22"/>
                      <a:pt x="10" y="30"/>
                    </a:cubicBezTo>
                    <a:lnTo>
                      <a:pt x="10" y="30"/>
                    </a:lnTo>
                    <a:cubicBezTo>
                      <a:pt x="140" y="51"/>
                      <a:pt x="266" y="88"/>
                      <a:pt x="390" y="134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35"/>
              <p:cNvSpPr/>
              <p:nvPr/>
            </p:nvSpPr>
            <p:spPr>
              <a:xfrm rot="750469">
                <a:off x="8690420" y="688459"/>
                <a:ext cx="137050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09" extrusionOk="0">
                    <a:moveTo>
                      <a:pt x="277" y="108"/>
                    </a:moveTo>
                    <a:lnTo>
                      <a:pt x="277" y="108"/>
                    </a:lnTo>
                    <a:cubicBezTo>
                      <a:pt x="278" y="101"/>
                      <a:pt x="279" y="94"/>
                      <a:pt x="280" y="89"/>
                    </a:cubicBezTo>
                    <a:lnTo>
                      <a:pt x="280" y="89"/>
                    </a:lnTo>
                    <a:cubicBezTo>
                      <a:pt x="188" y="56"/>
                      <a:pt x="94" y="25"/>
                      <a:pt x="0" y="0"/>
                    </a:cubicBezTo>
                    <a:lnTo>
                      <a:pt x="0" y="0"/>
                    </a:lnTo>
                    <a:cubicBezTo>
                      <a:pt x="1" y="4"/>
                      <a:pt x="3" y="9"/>
                      <a:pt x="4" y="14"/>
                    </a:cubicBezTo>
                    <a:lnTo>
                      <a:pt x="4" y="14"/>
                    </a:lnTo>
                    <a:cubicBezTo>
                      <a:pt x="97" y="41"/>
                      <a:pt x="187" y="74"/>
                      <a:pt x="277" y="10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35"/>
              <p:cNvSpPr/>
              <p:nvPr/>
            </p:nvSpPr>
            <p:spPr>
              <a:xfrm rot="750473">
                <a:off x="8699363" y="735611"/>
                <a:ext cx="109211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12" extrusionOk="0">
                    <a:moveTo>
                      <a:pt x="222" y="111"/>
                    </a:moveTo>
                    <a:lnTo>
                      <a:pt x="222" y="111"/>
                    </a:lnTo>
                    <a:cubicBezTo>
                      <a:pt x="224" y="101"/>
                      <a:pt x="225" y="91"/>
                      <a:pt x="226" y="82"/>
                    </a:cubicBezTo>
                    <a:lnTo>
                      <a:pt x="226" y="82"/>
                    </a:lnTo>
                    <a:cubicBezTo>
                      <a:pt x="152" y="53"/>
                      <a:pt x="76" y="24"/>
                      <a:pt x="0" y="0"/>
                    </a:cubicBezTo>
                    <a:lnTo>
                      <a:pt x="0" y="0"/>
                    </a:lnTo>
                    <a:cubicBezTo>
                      <a:pt x="6" y="14"/>
                      <a:pt x="11" y="28"/>
                      <a:pt x="16" y="42"/>
                    </a:cubicBezTo>
                    <a:lnTo>
                      <a:pt x="16" y="42"/>
                    </a:lnTo>
                    <a:cubicBezTo>
                      <a:pt x="85" y="63"/>
                      <a:pt x="154" y="86"/>
                      <a:pt x="222" y="11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35"/>
              <p:cNvSpPr/>
              <p:nvPr/>
            </p:nvSpPr>
            <p:spPr>
              <a:xfrm rot="750477">
                <a:off x="8714943" y="813470"/>
                <a:ext cx="70666" cy="29980"/>
              </a:xfrm>
              <a:custGeom>
                <a:avLst/>
                <a:gdLst/>
                <a:ahLst/>
                <a:cxnLst/>
                <a:rect l="l" t="t" r="r" b="b"/>
                <a:pathLst>
                  <a:path w="146" h="62" extrusionOk="0">
                    <a:moveTo>
                      <a:pt x="144" y="61"/>
                    </a:moveTo>
                    <a:lnTo>
                      <a:pt x="144" y="61"/>
                    </a:lnTo>
                    <a:cubicBezTo>
                      <a:pt x="144" y="59"/>
                      <a:pt x="144" y="56"/>
                      <a:pt x="145" y="54"/>
                    </a:cubicBezTo>
                    <a:lnTo>
                      <a:pt x="145" y="50"/>
                    </a:lnTo>
                    <a:lnTo>
                      <a:pt x="145" y="50"/>
                    </a:lnTo>
                    <a:cubicBezTo>
                      <a:pt x="98" y="32"/>
                      <a:pt x="49" y="14"/>
                      <a:pt x="0" y="0"/>
                    </a:cubicBezTo>
                    <a:lnTo>
                      <a:pt x="0" y="0"/>
                    </a:lnTo>
                    <a:cubicBezTo>
                      <a:pt x="2" y="5"/>
                      <a:pt x="5" y="10"/>
                      <a:pt x="6" y="16"/>
                    </a:cubicBezTo>
                    <a:lnTo>
                      <a:pt x="6" y="16"/>
                    </a:lnTo>
                    <a:cubicBezTo>
                      <a:pt x="53" y="29"/>
                      <a:pt x="98" y="45"/>
                      <a:pt x="144" y="6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35"/>
              <p:cNvSpPr/>
              <p:nvPr/>
            </p:nvSpPr>
            <p:spPr>
              <a:xfrm rot="750471">
                <a:off x="8680546" y="630263"/>
                <a:ext cx="164887" cy="64242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32" extrusionOk="0">
                    <a:moveTo>
                      <a:pt x="334" y="131"/>
                    </a:moveTo>
                    <a:lnTo>
                      <a:pt x="334" y="131"/>
                    </a:lnTo>
                    <a:cubicBezTo>
                      <a:pt x="336" y="120"/>
                      <a:pt x="338" y="109"/>
                      <a:pt x="339" y="98"/>
                    </a:cubicBezTo>
                    <a:lnTo>
                      <a:pt x="339" y="98"/>
                    </a:lnTo>
                    <a:cubicBezTo>
                      <a:pt x="228" y="56"/>
                      <a:pt x="115" y="21"/>
                      <a:pt x="0" y="0"/>
                    </a:cubicBezTo>
                    <a:lnTo>
                      <a:pt x="0" y="0"/>
                    </a:lnTo>
                    <a:cubicBezTo>
                      <a:pt x="3" y="11"/>
                      <a:pt x="7" y="21"/>
                      <a:pt x="11" y="32"/>
                    </a:cubicBezTo>
                    <a:lnTo>
                      <a:pt x="11" y="32"/>
                    </a:lnTo>
                    <a:cubicBezTo>
                      <a:pt x="121" y="60"/>
                      <a:pt x="227" y="93"/>
                      <a:pt x="334" y="131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" name="Google Shape;974;p28">
            <a:extLst>
              <a:ext uri="{FF2B5EF4-FFF2-40B4-BE49-F238E27FC236}">
                <a16:creationId xmlns:a16="http://schemas.microsoft.com/office/drawing/2014/main" id="{C3C13257-6EC2-4688-E53D-A0ADD2DB87FC}"/>
              </a:ext>
            </a:extLst>
          </p:cNvPr>
          <p:cNvGrpSpPr/>
          <p:nvPr/>
        </p:nvGrpSpPr>
        <p:grpSpPr>
          <a:xfrm rot="8902823">
            <a:off x="5860396" y="4261479"/>
            <a:ext cx="2194949" cy="1866987"/>
            <a:chOff x="3375690" y="-34059"/>
            <a:chExt cx="1473902" cy="1253677"/>
          </a:xfrm>
        </p:grpSpPr>
        <p:sp>
          <p:nvSpPr>
            <p:cNvPr id="3" name="Google Shape;975;p28">
              <a:extLst>
                <a:ext uri="{FF2B5EF4-FFF2-40B4-BE49-F238E27FC236}">
                  <a16:creationId xmlns:a16="http://schemas.microsoft.com/office/drawing/2014/main" id="{3887F55E-7695-36F0-CD96-BBF95994E9CC}"/>
                </a:ext>
              </a:extLst>
            </p:cNvPr>
            <p:cNvSpPr/>
            <p:nvPr/>
          </p:nvSpPr>
          <p:spPr>
            <a:xfrm>
              <a:off x="3375690" y="-34059"/>
              <a:ext cx="1473902" cy="1253677"/>
            </a:xfrm>
            <a:custGeom>
              <a:avLst/>
              <a:gdLst/>
              <a:ahLst/>
              <a:cxnLst/>
              <a:rect l="l" t="t" r="r" b="b"/>
              <a:pathLst>
                <a:path w="2213" h="1881" extrusionOk="0">
                  <a:moveTo>
                    <a:pt x="2126" y="1261"/>
                  </a:moveTo>
                  <a:lnTo>
                    <a:pt x="2126" y="1261"/>
                  </a:lnTo>
                  <a:cubicBezTo>
                    <a:pt x="2174" y="1254"/>
                    <a:pt x="2198" y="1191"/>
                    <a:pt x="2177" y="1146"/>
                  </a:cubicBezTo>
                  <a:lnTo>
                    <a:pt x="2177" y="1146"/>
                  </a:lnTo>
                  <a:cubicBezTo>
                    <a:pt x="2157" y="1103"/>
                    <a:pt x="2105" y="1081"/>
                    <a:pt x="2056" y="1082"/>
                  </a:cubicBezTo>
                  <a:lnTo>
                    <a:pt x="2056" y="1082"/>
                  </a:lnTo>
                  <a:cubicBezTo>
                    <a:pt x="2008" y="1083"/>
                    <a:pt x="1963" y="1103"/>
                    <a:pt x="1918" y="1124"/>
                  </a:cubicBezTo>
                  <a:lnTo>
                    <a:pt x="1918" y="1124"/>
                  </a:lnTo>
                  <a:cubicBezTo>
                    <a:pt x="1932" y="1050"/>
                    <a:pt x="1842" y="979"/>
                    <a:pt x="1772" y="1010"/>
                  </a:cubicBezTo>
                  <a:lnTo>
                    <a:pt x="1772" y="1010"/>
                  </a:lnTo>
                  <a:cubicBezTo>
                    <a:pt x="1828" y="970"/>
                    <a:pt x="1855" y="895"/>
                    <a:pt x="1837" y="829"/>
                  </a:cubicBezTo>
                  <a:lnTo>
                    <a:pt x="1837" y="829"/>
                  </a:lnTo>
                  <a:cubicBezTo>
                    <a:pt x="1820" y="764"/>
                    <a:pt x="1759" y="711"/>
                    <a:pt x="1692" y="704"/>
                  </a:cubicBezTo>
                  <a:lnTo>
                    <a:pt x="1692" y="704"/>
                  </a:lnTo>
                  <a:cubicBezTo>
                    <a:pt x="1769" y="680"/>
                    <a:pt x="1793" y="562"/>
                    <a:pt x="1732" y="510"/>
                  </a:cubicBezTo>
                  <a:lnTo>
                    <a:pt x="1732" y="510"/>
                  </a:lnTo>
                  <a:cubicBezTo>
                    <a:pt x="1787" y="494"/>
                    <a:pt x="1818" y="421"/>
                    <a:pt x="1788" y="372"/>
                  </a:cubicBezTo>
                  <a:lnTo>
                    <a:pt x="1788" y="372"/>
                  </a:lnTo>
                  <a:cubicBezTo>
                    <a:pt x="1758" y="323"/>
                    <a:pt x="1679" y="314"/>
                    <a:pt x="1641" y="356"/>
                  </a:cubicBezTo>
                  <a:lnTo>
                    <a:pt x="1641" y="356"/>
                  </a:lnTo>
                  <a:cubicBezTo>
                    <a:pt x="1615" y="280"/>
                    <a:pt x="1495" y="260"/>
                    <a:pt x="1446" y="325"/>
                  </a:cubicBezTo>
                  <a:lnTo>
                    <a:pt x="1446" y="325"/>
                  </a:lnTo>
                  <a:cubicBezTo>
                    <a:pt x="1420" y="359"/>
                    <a:pt x="1416" y="406"/>
                    <a:pt x="1387" y="438"/>
                  </a:cubicBezTo>
                  <a:lnTo>
                    <a:pt x="1387" y="438"/>
                  </a:lnTo>
                  <a:cubicBezTo>
                    <a:pt x="1359" y="471"/>
                    <a:pt x="1287" y="459"/>
                    <a:pt x="1295" y="417"/>
                  </a:cubicBezTo>
                  <a:lnTo>
                    <a:pt x="1295" y="417"/>
                  </a:lnTo>
                  <a:cubicBezTo>
                    <a:pt x="1361" y="381"/>
                    <a:pt x="1387" y="287"/>
                    <a:pt x="1351" y="221"/>
                  </a:cubicBezTo>
                  <a:lnTo>
                    <a:pt x="1351" y="221"/>
                  </a:lnTo>
                  <a:cubicBezTo>
                    <a:pt x="1314" y="156"/>
                    <a:pt x="1221" y="130"/>
                    <a:pt x="1155" y="167"/>
                  </a:cubicBezTo>
                  <a:lnTo>
                    <a:pt x="1155" y="167"/>
                  </a:lnTo>
                  <a:cubicBezTo>
                    <a:pt x="1157" y="80"/>
                    <a:pt x="1075" y="0"/>
                    <a:pt x="987" y="5"/>
                  </a:cubicBezTo>
                  <a:lnTo>
                    <a:pt x="987" y="5"/>
                  </a:lnTo>
                  <a:cubicBezTo>
                    <a:pt x="901" y="10"/>
                    <a:pt x="828" y="100"/>
                    <a:pt x="841" y="186"/>
                  </a:cubicBezTo>
                  <a:lnTo>
                    <a:pt x="841" y="186"/>
                  </a:lnTo>
                  <a:cubicBezTo>
                    <a:pt x="774" y="114"/>
                    <a:pt x="639" y="123"/>
                    <a:pt x="582" y="204"/>
                  </a:cubicBezTo>
                  <a:lnTo>
                    <a:pt x="582" y="204"/>
                  </a:lnTo>
                  <a:cubicBezTo>
                    <a:pt x="525" y="285"/>
                    <a:pt x="560" y="414"/>
                    <a:pt x="650" y="454"/>
                  </a:cubicBezTo>
                  <a:lnTo>
                    <a:pt x="650" y="454"/>
                  </a:lnTo>
                  <a:cubicBezTo>
                    <a:pt x="612" y="449"/>
                    <a:pt x="569" y="460"/>
                    <a:pt x="538" y="486"/>
                  </a:cubicBezTo>
                  <a:lnTo>
                    <a:pt x="538" y="486"/>
                  </a:lnTo>
                  <a:cubicBezTo>
                    <a:pt x="536" y="506"/>
                    <a:pt x="533" y="526"/>
                    <a:pt x="531" y="545"/>
                  </a:cubicBezTo>
                  <a:lnTo>
                    <a:pt x="531" y="545"/>
                  </a:lnTo>
                  <a:cubicBezTo>
                    <a:pt x="509" y="415"/>
                    <a:pt x="359" y="322"/>
                    <a:pt x="234" y="360"/>
                  </a:cubicBezTo>
                  <a:lnTo>
                    <a:pt x="234" y="360"/>
                  </a:lnTo>
                  <a:cubicBezTo>
                    <a:pt x="108" y="396"/>
                    <a:pt x="35" y="551"/>
                    <a:pt x="83" y="672"/>
                  </a:cubicBezTo>
                  <a:lnTo>
                    <a:pt x="83" y="672"/>
                  </a:lnTo>
                  <a:cubicBezTo>
                    <a:pt x="73" y="682"/>
                    <a:pt x="63" y="695"/>
                    <a:pt x="57" y="709"/>
                  </a:cubicBezTo>
                  <a:lnTo>
                    <a:pt x="57" y="709"/>
                  </a:lnTo>
                  <a:cubicBezTo>
                    <a:pt x="0" y="824"/>
                    <a:pt x="91" y="984"/>
                    <a:pt x="221" y="995"/>
                  </a:cubicBezTo>
                  <a:lnTo>
                    <a:pt x="221" y="995"/>
                  </a:lnTo>
                  <a:cubicBezTo>
                    <a:pt x="162" y="998"/>
                    <a:pt x="122" y="1061"/>
                    <a:pt x="128" y="1119"/>
                  </a:cubicBezTo>
                  <a:lnTo>
                    <a:pt x="128" y="1119"/>
                  </a:lnTo>
                  <a:cubicBezTo>
                    <a:pt x="135" y="1175"/>
                    <a:pt x="182" y="1221"/>
                    <a:pt x="236" y="1242"/>
                  </a:cubicBezTo>
                  <a:lnTo>
                    <a:pt x="236" y="1242"/>
                  </a:lnTo>
                  <a:cubicBezTo>
                    <a:pt x="289" y="1263"/>
                    <a:pt x="349" y="1262"/>
                    <a:pt x="405" y="1255"/>
                  </a:cubicBezTo>
                  <a:lnTo>
                    <a:pt x="405" y="1255"/>
                  </a:lnTo>
                  <a:cubicBezTo>
                    <a:pt x="388" y="1259"/>
                    <a:pt x="371" y="1262"/>
                    <a:pt x="354" y="1266"/>
                  </a:cubicBezTo>
                  <a:lnTo>
                    <a:pt x="354" y="1266"/>
                  </a:lnTo>
                  <a:cubicBezTo>
                    <a:pt x="372" y="1298"/>
                    <a:pt x="392" y="1329"/>
                    <a:pt x="411" y="1360"/>
                  </a:cubicBezTo>
                  <a:lnTo>
                    <a:pt x="411" y="1360"/>
                  </a:lnTo>
                  <a:cubicBezTo>
                    <a:pt x="324" y="1400"/>
                    <a:pt x="278" y="1504"/>
                    <a:pt x="297" y="1596"/>
                  </a:cubicBezTo>
                  <a:lnTo>
                    <a:pt x="297" y="1596"/>
                  </a:lnTo>
                  <a:cubicBezTo>
                    <a:pt x="317" y="1690"/>
                    <a:pt x="399" y="1763"/>
                    <a:pt x="493" y="1783"/>
                  </a:cubicBezTo>
                  <a:lnTo>
                    <a:pt x="493" y="1783"/>
                  </a:lnTo>
                  <a:cubicBezTo>
                    <a:pt x="585" y="1803"/>
                    <a:pt x="685" y="1771"/>
                    <a:pt x="756" y="1707"/>
                  </a:cubicBezTo>
                  <a:lnTo>
                    <a:pt x="756" y="1707"/>
                  </a:lnTo>
                  <a:cubicBezTo>
                    <a:pt x="731" y="1756"/>
                    <a:pt x="751" y="1824"/>
                    <a:pt x="798" y="1852"/>
                  </a:cubicBezTo>
                  <a:lnTo>
                    <a:pt x="798" y="1852"/>
                  </a:lnTo>
                  <a:cubicBezTo>
                    <a:pt x="846" y="1880"/>
                    <a:pt x="915" y="1864"/>
                    <a:pt x="945" y="1817"/>
                  </a:cubicBezTo>
                  <a:lnTo>
                    <a:pt x="945" y="1817"/>
                  </a:lnTo>
                  <a:cubicBezTo>
                    <a:pt x="963" y="1790"/>
                    <a:pt x="968" y="1756"/>
                    <a:pt x="992" y="1734"/>
                  </a:cubicBezTo>
                  <a:lnTo>
                    <a:pt x="992" y="1734"/>
                  </a:lnTo>
                  <a:cubicBezTo>
                    <a:pt x="1043" y="1689"/>
                    <a:pt x="1120" y="1738"/>
                    <a:pt x="1188" y="1753"/>
                  </a:cubicBezTo>
                  <a:lnTo>
                    <a:pt x="1188" y="1753"/>
                  </a:lnTo>
                  <a:cubicBezTo>
                    <a:pt x="1253" y="1767"/>
                    <a:pt x="1325" y="1740"/>
                    <a:pt x="1368" y="1687"/>
                  </a:cubicBezTo>
                  <a:lnTo>
                    <a:pt x="1368" y="1687"/>
                  </a:lnTo>
                  <a:cubicBezTo>
                    <a:pt x="1411" y="1636"/>
                    <a:pt x="1420" y="1559"/>
                    <a:pt x="1392" y="1497"/>
                  </a:cubicBezTo>
                  <a:lnTo>
                    <a:pt x="1392" y="1497"/>
                  </a:lnTo>
                  <a:cubicBezTo>
                    <a:pt x="1409" y="1544"/>
                    <a:pt x="1464" y="1572"/>
                    <a:pt x="1512" y="1561"/>
                  </a:cubicBezTo>
                  <a:lnTo>
                    <a:pt x="1512" y="1561"/>
                  </a:lnTo>
                  <a:cubicBezTo>
                    <a:pt x="1503" y="1628"/>
                    <a:pt x="1574" y="1692"/>
                    <a:pt x="1641" y="1676"/>
                  </a:cubicBezTo>
                  <a:lnTo>
                    <a:pt x="1641" y="1676"/>
                  </a:lnTo>
                  <a:cubicBezTo>
                    <a:pt x="1631" y="1777"/>
                    <a:pt x="1728" y="1874"/>
                    <a:pt x="1828" y="1866"/>
                  </a:cubicBezTo>
                  <a:lnTo>
                    <a:pt x="1828" y="1866"/>
                  </a:lnTo>
                  <a:cubicBezTo>
                    <a:pt x="1930" y="1858"/>
                    <a:pt x="2009" y="1747"/>
                    <a:pt x="1986" y="1649"/>
                  </a:cubicBezTo>
                  <a:lnTo>
                    <a:pt x="1986" y="1649"/>
                  </a:lnTo>
                  <a:cubicBezTo>
                    <a:pt x="2072" y="1643"/>
                    <a:pt x="2153" y="1582"/>
                    <a:pt x="2182" y="1500"/>
                  </a:cubicBezTo>
                  <a:lnTo>
                    <a:pt x="2182" y="1500"/>
                  </a:lnTo>
                  <a:cubicBezTo>
                    <a:pt x="2212" y="1418"/>
                    <a:pt x="2189" y="1320"/>
                    <a:pt x="2126" y="12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76;p28">
              <a:extLst>
                <a:ext uri="{FF2B5EF4-FFF2-40B4-BE49-F238E27FC236}">
                  <a16:creationId xmlns:a16="http://schemas.microsoft.com/office/drawing/2014/main" id="{63F5FD35-E7E8-9ED8-3D42-8F146014FA6A}"/>
                </a:ext>
              </a:extLst>
            </p:cNvPr>
            <p:cNvSpPr/>
            <p:nvPr/>
          </p:nvSpPr>
          <p:spPr>
            <a:xfrm>
              <a:off x="4006944" y="600120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1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77;p28">
              <a:extLst>
                <a:ext uri="{FF2B5EF4-FFF2-40B4-BE49-F238E27FC236}">
                  <a16:creationId xmlns:a16="http://schemas.microsoft.com/office/drawing/2014/main" id="{EF28350E-32A4-89D5-9078-F7C500BB58AE}"/>
                </a:ext>
              </a:extLst>
            </p:cNvPr>
            <p:cNvSpPr/>
            <p:nvPr/>
          </p:nvSpPr>
          <p:spPr>
            <a:xfrm>
              <a:off x="3992263" y="826192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78;p28">
              <a:extLst>
                <a:ext uri="{FF2B5EF4-FFF2-40B4-BE49-F238E27FC236}">
                  <a16:creationId xmlns:a16="http://schemas.microsoft.com/office/drawing/2014/main" id="{1F4FEB51-A8EF-2708-1E48-6E690D77F2E6}"/>
                </a:ext>
              </a:extLst>
            </p:cNvPr>
            <p:cNvSpPr/>
            <p:nvPr/>
          </p:nvSpPr>
          <p:spPr>
            <a:xfrm>
              <a:off x="4074472" y="758665"/>
              <a:ext cx="55784" cy="55783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2"/>
                    <a:pt x="42" y="82"/>
                  </a:cubicBezTo>
                  <a:lnTo>
                    <a:pt x="42" y="82"/>
                  </a:lnTo>
                  <a:cubicBezTo>
                    <a:pt x="19" y="82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8"/>
                    <a:pt x="19" y="0"/>
                    <a:pt x="42" y="0"/>
                  </a:cubicBezTo>
                  <a:lnTo>
                    <a:pt x="42" y="0"/>
                  </a:lnTo>
                  <a:cubicBezTo>
                    <a:pt x="64" y="0"/>
                    <a:pt x="83" y="18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79;p28">
              <a:extLst>
                <a:ext uri="{FF2B5EF4-FFF2-40B4-BE49-F238E27FC236}">
                  <a16:creationId xmlns:a16="http://schemas.microsoft.com/office/drawing/2014/main" id="{53855787-FE63-C349-7ABC-E097A91C493B}"/>
                </a:ext>
              </a:extLst>
            </p:cNvPr>
            <p:cNvSpPr/>
            <p:nvPr/>
          </p:nvSpPr>
          <p:spPr>
            <a:xfrm>
              <a:off x="4074472" y="8408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6" y="52"/>
                  </a:cubicBez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80;p28">
              <a:extLst>
                <a:ext uri="{FF2B5EF4-FFF2-40B4-BE49-F238E27FC236}">
                  <a16:creationId xmlns:a16="http://schemas.microsoft.com/office/drawing/2014/main" id="{C696EBF0-5F20-3A4D-E580-28419C9F9315}"/>
                </a:ext>
              </a:extLst>
            </p:cNvPr>
            <p:cNvSpPr/>
            <p:nvPr/>
          </p:nvSpPr>
          <p:spPr>
            <a:xfrm>
              <a:off x="4153747" y="805641"/>
              <a:ext cx="93954" cy="93953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1" y="70"/>
                  </a:moveTo>
                  <a:lnTo>
                    <a:pt x="141" y="70"/>
                  </a:lnTo>
                  <a:cubicBezTo>
                    <a:pt x="141" y="110"/>
                    <a:pt x="109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10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9" y="0"/>
                    <a:pt x="141" y="31"/>
                    <a:pt x="141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81;p28">
              <a:extLst>
                <a:ext uri="{FF2B5EF4-FFF2-40B4-BE49-F238E27FC236}">
                  <a16:creationId xmlns:a16="http://schemas.microsoft.com/office/drawing/2014/main" id="{74BE7DB2-F7C5-BF6A-1DEC-EC0BBF89B36A}"/>
                </a:ext>
              </a:extLst>
            </p:cNvPr>
            <p:cNvSpPr/>
            <p:nvPr/>
          </p:nvSpPr>
          <p:spPr>
            <a:xfrm>
              <a:off x="4092089" y="89959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4"/>
                    <a:pt x="37" y="74"/>
                  </a:cubicBez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82;p28">
              <a:extLst>
                <a:ext uri="{FF2B5EF4-FFF2-40B4-BE49-F238E27FC236}">
                  <a16:creationId xmlns:a16="http://schemas.microsoft.com/office/drawing/2014/main" id="{0B604171-52BF-B26E-DE1C-E761DB76088B}"/>
                </a:ext>
              </a:extLst>
            </p:cNvPr>
            <p:cNvSpPr/>
            <p:nvPr/>
          </p:nvSpPr>
          <p:spPr>
            <a:xfrm>
              <a:off x="3942351" y="931889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4" y="47"/>
                  </a:cubicBezTo>
                  <a:lnTo>
                    <a:pt x="24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7" y="11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83;p28">
              <a:extLst>
                <a:ext uri="{FF2B5EF4-FFF2-40B4-BE49-F238E27FC236}">
                  <a16:creationId xmlns:a16="http://schemas.microsoft.com/office/drawing/2014/main" id="{E1284E4F-453F-1464-61B5-EC0ACCCA04AA}"/>
                </a:ext>
              </a:extLst>
            </p:cNvPr>
            <p:cNvSpPr/>
            <p:nvPr/>
          </p:nvSpPr>
          <p:spPr>
            <a:xfrm>
              <a:off x="3892437" y="837936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0"/>
                  </a:moveTo>
                  <a:lnTo>
                    <a:pt x="62" y="30"/>
                  </a:lnTo>
                  <a:cubicBezTo>
                    <a:pt x="62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0"/>
                  </a:cubicBez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84;p28">
              <a:extLst>
                <a:ext uri="{FF2B5EF4-FFF2-40B4-BE49-F238E27FC236}">
                  <a16:creationId xmlns:a16="http://schemas.microsoft.com/office/drawing/2014/main" id="{604EA365-DB13-6B6C-4E8E-B5FA92FD654F}"/>
                </a:ext>
              </a:extLst>
            </p:cNvPr>
            <p:cNvSpPr/>
            <p:nvPr/>
          </p:nvSpPr>
          <p:spPr>
            <a:xfrm>
              <a:off x="3986391" y="68526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9"/>
                  </a:moveTo>
                  <a:lnTo>
                    <a:pt x="76" y="39"/>
                  </a:lnTo>
                  <a:cubicBezTo>
                    <a:pt x="76" y="60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60"/>
                    <a:pt x="0" y="39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8"/>
                    <a:pt x="76" y="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85;p28">
              <a:extLst>
                <a:ext uri="{FF2B5EF4-FFF2-40B4-BE49-F238E27FC236}">
                  <a16:creationId xmlns:a16="http://schemas.microsoft.com/office/drawing/2014/main" id="{F64BBBBD-78FD-CC5A-F8EC-8C73F83F5B42}"/>
                </a:ext>
              </a:extLst>
            </p:cNvPr>
            <p:cNvSpPr/>
            <p:nvPr/>
          </p:nvSpPr>
          <p:spPr>
            <a:xfrm>
              <a:off x="3854269" y="905466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4"/>
                  </a:moveTo>
                  <a:lnTo>
                    <a:pt x="50" y="24"/>
                  </a:lnTo>
                  <a:cubicBezTo>
                    <a:pt x="50" y="39"/>
                    <a:pt x="38" y="50"/>
                    <a:pt x="24" y="50"/>
                  </a:cubicBezTo>
                  <a:lnTo>
                    <a:pt x="24" y="50"/>
                  </a:lnTo>
                  <a:cubicBezTo>
                    <a:pt x="11" y="5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8" y="0"/>
                    <a:pt x="50" y="11"/>
                    <a:pt x="50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86;p28">
              <a:extLst>
                <a:ext uri="{FF2B5EF4-FFF2-40B4-BE49-F238E27FC236}">
                  <a16:creationId xmlns:a16="http://schemas.microsoft.com/office/drawing/2014/main" id="{138CAB65-2F9B-9C18-56A4-AFD827091842}"/>
                </a:ext>
              </a:extLst>
            </p:cNvPr>
            <p:cNvSpPr/>
            <p:nvPr/>
          </p:nvSpPr>
          <p:spPr>
            <a:xfrm>
              <a:off x="4197787" y="729305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7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1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87;p28">
              <a:extLst>
                <a:ext uri="{FF2B5EF4-FFF2-40B4-BE49-F238E27FC236}">
                  <a16:creationId xmlns:a16="http://schemas.microsoft.com/office/drawing/2014/main" id="{ADE14899-FEED-71B0-2A33-E05C17E4479D}"/>
                </a:ext>
              </a:extLst>
            </p:cNvPr>
            <p:cNvSpPr/>
            <p:nvPr/>
          </p:nvSpPr>
          <p:spPr>
            <a:xfrm>
              <a:off x="3874820" y="758665"/>
              <a:ext cx="79273" cy="79271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59"/>
                  </a:moveTo>
                  <a:lnTo>
                    <a:pt x="119" y="59"/>
                  </a:lnTo>
                  <a:cubicBezTo>
                    <a:pt x="119" y="92"/>
                    <a:pt x="93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59"/>
                  </a:cubicBezTo>
                  <a:lnTo>
                    <a:pt x="0" y="59"/>
                  </a:lnTo>
                  <a:cubicBezTo>
                    <a:pt x="0" y="26"/>
                    <a:pt x="27" y="0"/>
                    <a:pt x="59" y="0"/>
                  </a:cubicBezTo>
                  <a:lnTo>
                    <a:pt x="59" y="0"/>
                  </a:lnTo>
                  <a:cubicBezTo>
                    <a:pt x="93" y="0"/>
                    <a:pt x="119" y="26"/>
                    <a:pt x="119" y="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88;p28">
              <a:extLst>
                <a:ext uri="{FF2B5EF4-FFF2-40B4-BE49-F238E27FC236}">
                  <a16:creationId xmlns:a16="http://schemas.microsoft.com/office/drawing/2014/main" id="{CC49158A-C2A4-BF68-F4AF-635FBE5A135E}"/>
                </a:ext>
              </a:extLst>
            </p:cNvPr>
            <p:cNvSpPr/>
            <p:nvPr/>
          </p:nvSpPr>
          <p:spPr>
            <a:xfrm>
              <a:off x="4197787" y="934826"/>
              <a:ext cx="20551" cy="20551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15"/>
                  </a:moveTo>
                  <a:lnTo>
                    <a:pt x="29" y="15"/>
                  </a:lnTo>
                  <a:cubicBezTo>
                    <a:pt x="29" y="23"/>
                    <a:pt x="22" y="30"/>
                    <a:pt x="13" y="30"/>
                  </a:cubicBezTo>
                  <a:lnTo>
                    <a:pt x="13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6"/>
                    <a:pt x="6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9" y="6"/>
                    <a:pt x="29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89;p28">
              <a:extLst>
                <a:ext uri="{FF2B5EF4-FFF2-40B4-BE49-F238E27FC236}">
                  <a16:creationId xmlns:a16="http://schemas.microsoft.com/office/drawing/2014/main" id="{967EC8B3-0F13-5114-9952-4420A6CA32D2}"/>
                </a:ext>
              </a:extLst>
            </p:cNvPr>
            <p:cNvSpPr/>
            <p:nvPr/>
          </p:nvSpPr>
          <p:spPr>
            <a:xfrm>
              <a:off x="3927669" y="987674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48" y="23"/>
                  </a:moveTo>
                  <a:lnTo>
                    <a:pt x="48" y="23"/>
                  </a:lnTo>
                  <a:cubicBezTo>
                    <a:pt x="48" y="36"/>
                    <a:pt x="38" y="47"/>
                    <a:pt x="25" y="47"/>
                  </a:cubicBezTo>
                  <a:lnTo>
                    <a:pt x="25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8" y="10"/>
                    <a:pt x="48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90;p28">
              <a:extLst>
                <a:ext uri="{FF2B5EF4-FFF2-40B4-BE49-F238E27FC236}">
                  <a16:creationId xmlns:a16="http://schemas.microsoft.com/office/drawing/2014/main" id="{2368D82D-0C65-55AE-31FF-B9965D06EA9D}"/>
                </a:ext>
              </a:extLst>
            </p:cNvPr>
            <p:cNvSpPr/>
            <p:nvPr/>
          </p:nvSpPr>
          <p:spPr>
            <a:xfrm>
              <a:off x="4282934" y="796832"/>
              <a:ext cx="26424" cy="26423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39" y="20"/>
                  </a:moveTo>
                  <a:lnTo>
                    <a:pt x="39" y="20"/>
                  </a:lnTo>
                  <a:cubicBezTo>
                    <a:pt x="39" y="31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1"/>
                    <a:pt x="0" y="20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9"/>
                    <a:pt x="39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91;p28">
              <a:extLst>
                <a:ext uri="{FF2B5EF4-FFF2-40B4-BE49-F238E27FC236}">
                  <a16:creationId xmlns:a16="http://schemas.microsoft.com/office/drawing/2014/main" id="{FBBC9816-5405-D0AF-0CDE-F03F937C773C}"/>
                </a:ext>
              </a:extLst>
            </p:cNvPr>
            <p:cNvSpPr/>
            <p:nvPr/>
          </p:nvSpPr>
          <p:spPr>
            <a:xfrm>
              <a:off x="4074472" y="600120"/>
              <a:ext cx="44040" cy="44039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1" y="65"/>
                    <a:pt x="33" y="65"/>
                  </a:cubicBezTo>
                  <a:lnTo>
                    <a:pt x="33" y="65"/>
                  </a:lnTo>
                  <a:cubicBezTo>
                    <a:pt x="15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4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92;p28">
              <a:extLst>
                <a:ext uri="{FF2B5EF4-FFF2-40B4-BE49-F238E27FC236}">
                  <a16:creationId xmlns:a16="http://schemas.microsoft.com/office/drawing/2014/main" id="{0D7ECE07-F6D7-2955-69F1-B895CE8A2840}"/>
                </a:ext>
              </a:extLst>
            </p:cNvPr>
            <p:cNvSpPr/>
            <p:nvPr/>
          </p:nvSpPr>
          <p:spPr>
            <a:xfrm>
              <a:off x="3898309" y="608927"/>
              <a:ext cx="61656" cy="61655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1" y="46"/>
                  </a:moveTo>
                  <a:lnTo>
                    <a:pt x="91" y="46"/>
                  </a:lnTo>
                  <a:cubicBezTo>
                    <a:pt x="91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1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1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1" y="21"/>
                    <a:pt x="91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93;p28">
              <a:extLst>
                <a:ext uri="{FF2B5EF4-FFF2-40B4-BE49-F238E27FC236}">
                  <a16:creationId xmlns:a16="http://schemas.microsoft.com/office/drawing/2014/main" id="{1AAF2703-923F-284B-A37F-1F38C54B39D1}"/>
                </a:ext>
              </a:extLst>
            </p:cNvPr>
            <p:cNvSpPr/>
            <p:nvPr/>
          </p:nvSpPr>
          <p:spPr>
            <a:xfrm>
              <a:off x="3836652" y="694073"/>
              <a:ext cx="38168" cy="38167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8"/>
                  </a:moveTo>
                  <a:lnTo>
                    <a:pt x="57" y="28"/>
                  </a:lnTo>
                  <a:cubicBezTo>
                    <a:pt x="57" y="45"/>
                    <a:pt x="44" y="57"/>
                    <a:pt x="29" y="57"/>
                  </a:cubicBezTo>
                  <a:lnTo>
                    <a:pt x="29" y="57"/>
                  </a:lnTo>
                  <a:cubicBezTo>
                    <a:pt x="13" y="57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4" y="0"/>
                    <a:pt x="57" y="13"/>
                    <a:pt x="57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94;p28">
              <a:extLst>
                <a:ext uri="{FF2B5EF4-FFF2-40B4-BE49-F238E27FC236}">
                  <a16:creationId xmlns:a16="http://schemas.microsoft.com/office/drawing/2014/main" id="{6A0BE82C-B522-6392-1C98-EFF03A623CF9}"/>
                </a:ext>
              </a:extLst>
            </p:cNvPr>
            <p:cNvSpPr/>
            <p:nvPr/>
          </p:nvSpPr>
          <p:spPr>
            <a:xfrm>
              <a:off x="4062728" y="6940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3" y="27"/>
                  </a:moveTo>
                  <a:lnTo>
                    <a:pt x="53" y="27"/>
                  </a:lnTo>
                  <a:cubicBezTo>
                    <a:pt x="53" y="42"/>
                    <a:pt x="41" y="54"/>
                    <a:pt x="26" y="54"/>
                  </a:cubicBezTo>
                  <a:lnTo>
                    <a:pt x="26" y="54"/>
                  </a:lnTo>
                  <a:cubicBezTo>
                    <a:pt x="11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1" y="0"/>
                    <a:pt x="26" y="0"/>
                  </a:cubicBez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95;p28">
              <a:extLst>
                <a:ext uri="{FF2B5EF4-FFF2-40B4-BE49-F238E27FC236}">
                  <a16:creationId xmlns:a16="http://schemas.microsoft.com/office/drawing/2014/main" id="{4648AB98-B993-4A5E-0342-8F219BCF4305}"/>
                </a:ext>
              </a:extLst>
            </p:cNvPr>
            <p:cNvSpPr/>
            <p:nvPr/>
          </p:nvSpPr>
          <p:spPr>
            <a:xfrm>
              <a:off x="3986391" y="902529"/>
              <a:ext cx="76337" cy="73399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112" y="56"/>
                  </a:moveTo>
                  <a:lnTo>
                    <a:pt x="112" y="56"/>
                  </a:lnTo>
                  <a:cubicBezTo>
                    <a:pt x="112" y="87"/>
                    <a:pt x="86" y="111"/>
                    <a:pt x="56" y="111"/>
                  </a:cubicBezTo>
                  <a:lnTo>
                    <a:pt x="56" y="111"/>
                  </a:lnTo>
                  <a:cubicBezTo>
                    <a:pt x="24" y="111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4" y="0"/>
                    <a:pt x="56" y="0"/>
                  </a:cubicBezTo>
                  <a:lnTo>
                    <a:pt x="56" y="0"/>
                  </a:lnTo>
                  <a:cubicBezTo>
                    <a:pt x="86" y="0"/>
                    <a:pt x="112" y="25"/>
                    <a:pt x="112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96;p28">
              <a:extLst>
                <a:ext uri="{FF2B5EF4-FFF2-40B4-BE49-F238E27FC236}">
                  <a16:creationId xmlns:a16="http://schemas.microsoft.com/office/drawing/2014/main" id="{8ECA75C9-312D-5108-03CC-65D7FBAC8002}"/>
                </a:ext>
              </a:extLst>
            </p:cNvPr>
            <p:cNvSpPr/>
            <p:nvPr/>
          </p:nvSpPr>
          <p:spPr>
            <a:xfrm>
              <a:off x="4259445" y="732240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97;p28">
              <a:extLst>
                <a:ext uri="{FF2B5EF4-FFF2-40B4-BE49-F238E27FC236}">
                  <a16:creationId xmlns:a16="http://schemas.microsoft.com/office/drawing/2014/main" id="{32FCC126-FDDC-635A-1540-C8FB0290C53C}"/>
                </a:ext>
              </a:extLst>
            </p:cNvPr>
            <p:cNvSpPr/>
            <p:nvPr/>
          </p:nvSpPr>
          <p:spPr>
            <a:xfrm>
              <a:off x="3907118" y="914273"/>
              <a:ext cx="29361" cy="29360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3" y="44"/>
                    <a:pt x="22" y="44"/>
                  </a:cubicBezTo>
                  <a:lnTo>
                    <a:pt x="22" y="44"/>
                  </a:lnTo>
                  <a:cubicBezTo>
                    <a:pt x="9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0"/>
                    <a:pt x="9" y="0"/>
                    <a:pt x="22" y="0"/>
                  </a:cubicBezTo>
                  <a:lnTo>
                    <a:pt x="22" y="0"/>
                  </a:lnTo>
                  <a:cubicBezTo>
                    <a:pt x="33" y="0"/>
                    <a:pt x="44" y="10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98;p28">
              <a:extLst>
                <a:ext uri="{FF2B5EF4-FFF2-40B4-BE49-F238E27FC236}">
                  <a16:creationId xmlns:a16="http://schemas.microsoft.com/office/drawing/2014/main" id="{EEF9EF2F-3278-F5E6-4881-442BBDF62EE4}"/>
                </a:ext>
              </a:extLst>
            </p:cNvPr>
            <p:cNvSpPr/>
            <p:nvPr/>
          </p:nvSpPr>
          <p:spPr>
            <a:xfrm>
              <a:off x="4127322" y="641224"/>
              <a:ext cx="64593" cy="61656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5" y="47"/>
                  </a:moveTo>
                  <a:lnTo>
                    <a:pt x="95" y="47"/>
                  </a:lnTo>
                  <a:cubicBezTo>
                    <a:pt x="95" y="73"/>
                    <a:pt x="74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4" y="0"/>
                    <a:pt x="95" y="21"/>
                    <a:pt x="95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" name="Grafik 58" descr="Ein Bild, das Grafiken, Symbol, Clipart, Logo enthält.&#10;&#10;Automatisch generierte Beschreibung">
            <a:extLst>
              <a:ext uri="{FF2B5EF4-FFF2-40B4-BE49-F238E27FC236}">
                <a16:creationId xmlns:a16="http://schemas.microsoft.com/office/drawing/2014/main" id="{18E1FBA6-968D-AD6D-710A-CD8B218F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474" y="1658274"/>
            <a:ext cx="556701" cy="556701"/>
          </a:xfrm>
          <a:prstGeom prst="rect">
            <a:avLst/>
          </a:prstGeom>
        </p:spPr>
      </p:pic>
      <p:pic>
        <p:nvPicPr>
          <p:cNvPr id="61" name="Grafik 60" descr="Ein Bild, das Grafiken, Kreis, Clipart, Screenshot enthält.&#10;&#10;Automatisch generierte Beschreibung">
            <a:extLst>
              <a:ext uri="{FF2B5EF4-FFF2-40B4-BE49-F238E27FC236}">
                <a16:creationId xmlns:a16="http://schemas.microsoft.com/office/drawing/2014/main" id="{F8D9F63C-E369-752E-E4FD-4020C103F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35" y="1703216"/>
            <a:ext cx="551417" cy="551417"/>
          </a:xfrm>
          <a:prstGeom prst="rect">
            <a:avLst/>
          </a:prstGeom>
        </p:spPr>
      </p:pic>
      <p:pic>
        <p:nvPicPr>
          <p:cNvPr id="63" name="Grafik 62" descr="Ein Bild, das Cartoon, Clipart, Screenshot, Animierter Cartoon enthält.&#10;&#10;Automatisch generierte Beschreibung">
            <a:extLst>
              <a:ext uri="{FF2B5EF4-FFF2-40B4-BE49-F238E27FC236}">
                <a16:creationId xmlns:a16="http://schemas.microsoft.com/office/drawing/2014/main" id="{E61ABBD2-4801-9502-362F-C6FC27D56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09" y="3180051"/>
            <a:ext cx="57270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1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9" name="Google Shape;2229;p34"/>
          <p:cNvGrpSpPr/>
          <p:nvPr/>
        </p:nvGrpSpPr>
        <p:grpSpPr>
          <a:xfrm>
            <a:off x="7193007" y="2056284"/>
            <a:ext cx="4352506" cy="4803005"/>
            <a:chOff x="6280791" y="853772"/>
            <a:chExt cx="4352506" cy="4803005"/>
          </a:xfrm>
        </p:grpSpPr>
        <p:grpSp>
          <p:nvGrpSpPr>
            <p:cNvPr id="2230" name="Google Shape;2230;p34"/>
            <p:cNvGrpSpPr/>
            <p:nvPr/>
          </p:nvGrpSpPr>
          <p:grpSpPr>
            <a:xfrm rot="-10013856">
              <a:off x="7815802" y="1132260"/>
              <a:ext cx="1473953" cy="1253720"/>
              <a:chOff x="3375690" y="-34059"/>
              <a:chExt cx="1473902" cy="1253677"/>
            </a:xfrm>
          </p:grpSpPr>
          <p:sp>
            <p:nvSpPr>
              <p:cNvPr id="2231" name="Google Shape;2231;p34"/>
              <p:cNvSpPr/>
              <p:nvPr/>
            </p:nvSpPr>
            <p:spPr>
              <a:xfrm>
                <a:off x="3375690" y="-34059"/>
                <a:ext cx="1473902" cy="12536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881" extrusionOk="0">
                    <a:moveTo>
                      <a:pt x="2126" y="1261"/>
                    </a:moveTo>
                    <a:lnTo>
                      <a:pt x="2126" y="1261"/>
                    </a:lnTo>
                    <a:cubicBezTo>
                      <a:pt x="2174" y="1254"/>
                      <a:pt x="2198" y="1191"/>
                      <a:pt x="2177" y="1146"/>
                    </a:cubicBezTo>
                    <a:lnTo>
                      <a:pt x="2177" y="1146"/>
                    </a:lnTo>
                    <a:cubicBezTo>
                      <a:pt x="2157" y="1103"/>
                      <a:pt x="2105" y="1081"/>
                      <a:pt x="2056" y="1082"/>
                    </a:cubicBezTo>
                    <a:lnTo>
                      <a:pt x="2056" y="1082"/>
                    </a:lnTo>
                    <a:cubicBezTo>
                      <a:pt x="2008" y="1083"/>
                      <a:pt x="1963" y="1103"/>
                      <a:pt x="1918" y="1124"/>
                    </a:cubicBezTo>
                    <a:lnTo>
                      <a:pt x="1918" y="1124"/>
                    </a:lnTo>
                    <a:cubicBezTo>
                      <a:pt x="1932" y="1050"/>
                      <a:pt x="1842" y="979"/>
                      <a:pt x="1772" y="1010"/>
                    </a:cubicBezTo>
                    <a:lnTo>
                      <a:pt x="1772" y="1010"/>
                    </a:lnTo>
                    <a:cubicBezTo>
                      <a:pt x="1828" y="970"/>
                      <a:pt x="1855" y="895"/>
                      <a:pt x="1837" y="829"/>
                    </a:cubicBezTo>
                    <a:lnTo>
                      <a:pt x="1837" y="829"/>
                    </a:lnTo>
                    <a:cubicBezTo>
                      <a:pt x="1820" y="764"/>
                      <a:pt x="1759" y="711"/>
                      <a:pt x="1692" y="704"/>
                    </a:cubicBezTo>
                    <a:lnTo>
                      <a:pt x="1692" y="704"/>
                    </a:lnTo>
                    <a:cubicBezTo>
                      <a:pt x="1769" y="680"/>
                      <a:pt x="1793" y="562"/>
                      <a:pt x="1732" y="510"/>
                    </a:cubicBezTo>
                    <a:lnTo>
                      <a:pt x="1732" y="510"/>
                    </a:lnTo>
                    <a:cubicBezTo>
                      <a:pt x="1787" y="494"/>
                      <a:pt x="1818" y="421"/>
                      <a:pt x="1788" y="372"/>
                    </a:cubicBezTo>
                    <a:lnTo>
                      <a:pt x="1788" y="372"/>
                    </a:lnTo>
                    <a:cubicBezTo>
                      <a:pt x="1758" y="323"/>
                      <a:pt x="1679" y="314"/>
                      <a:pt x="1641" y="356"/>
                    </a:cubicBezTo>
                    <a:lnTo>
                      <a:pt x="1641" y="356"/>
                    </a:lnTo>
                    <a:cubicBezTo>
                      <a:pt x="1615" y="280"/>
                      <a:pt x="1495" y="260"/>
                      <a:pt x="1446" y="325"/>
                    </a:cubicBezTo>
                    <a:lnTo>
                      <a:pt x="1446" y="325"/>
                    </a:lnTo>
                    <a:cubicBezTo>
                      <a:pt x="1420" y="359"/>
                      <a:pt x="1416" y="406"/>
                      <a:pt x="1387" y="438"/>
                    </a:cubicBezTo>
                    <a:lnTo>
                      <a:pt x="1387" y="438"/>
                    </a:lnTo>
                    <a:cubicBezTo>
                      <a:pt x="1359" y="471"/>
                      <a:pt x="1287" y="459"/>
                      <a:pt x="1295" y="417"/>
                    </a:cubicBezTo>
                    <a:lnTo>
                      <a:pt x="1295" y="417"/>
                    </a:lnTo>
                    <a:cubicBezTo>
                      <a:pt x="1361" y="381"/>
                      <a:pt x="1387" y="287"/>
                      <a:pt x="1351" y="221"/>
                    </a:cubicBezTo>
                    <a:lnTo>
                      <a:pt x="1351" y="221"/>
                    </a:lnTo>
                    <a:cubicBezTo>
                      <a:pt x="1314" y="156"/>
                      <a:pt x="1221" y="130"/>
                      <a:pt x="1155" y="167"/>
                    </a:cubicBezTo>
                    <a:lnTo>
                      <a:pt x="1155" y="167"/>
                    </a:lnTo>
                    <a:cubicBezTo>
                      <a:pt x="1157" y="80"/>
                      <a:pt x="1075" y="0"/>
                      <a:pt x="987" y="5"/>
                    </a:cubicBezTo>
                    <a:lnTo>
                      <a:pt x="987" y="5"/>
                    </a:lnTo>
                    <a:cubicBezTo>
                      <a:pt x="901" y="10"/>
                      <a:pt x="828" y="100"/>
                      <a:pt x="841" y="186"/>
                    </a:cubicBezTo>
                    <a:lnTo>
                      <a:pt x="841" y="186"/>
                    </a:lnTo>
                    <a:cubicBezTo>
                      <a:pt x="774" y="114"/>
                      <a:pt x="639" y="123"/>
                      <a:pt x="582" y="204"/>
                    </a:cubicBezTo>
                    <a:lnTo>
                      <a:pt x="582" y="204"/>
                    </a:lnTo>
                    <a:cubicBezTo>
                      <a:pt x="525" y="285"/>
                      <a:pt x="560" y="414"/>
                      <a:pt x="650" y="454"/>
                    </a:cubicBezTo>
                    <a:lnTo>
                      <a:pt x="650" y="454"/>
                    </a:lnTo>
                    <a:cubicBezTo>
                      <a:pt x="612" y="449"/>
                      <a:pt x="569" y="460"/>
                      <a:pt x="538" y="486"/>
                    </a:cubicBezTo>
                    <a:lnTo>
                      <a:pt x="538" y="486"/>
                    </a:lnTo>
                    <a:cubicBezTo>
                      <a:pt x="536" y="506"/>
                      <a:pt x="533" y="526"/>
                      <a:pt x="531" y="545"/>
                    </a:cubicBezTo>
                    <a:lnTo>
                      <a:pt x="531" y="545"/>
                    </a:lnTo>
                    <a:cubicBezTo>
                      <a:pt x="509" y="415"/>
                      <a:pt x="359" y="322"/>
                      <a:pt x="234" y="360"/>
                    </a:cubicBezTo>
                    <a:lnTo>
                      <a:pt x="234" y="360"/>
                    </a:lnTo>
                    <a:cubicBezTo>
                      <a:pt x="108" y="396"/>
                      <a:pt x="35" y="551"/>
                      <a:pt x="83" y="672"/>
                    </a:cubicBezTo>
                    <a:lnTo>
                      <a:pt x="83" y="672"/>
                    </a:lnTo>
                    <a:cubicBezTo>
                      <a:pt x="73" y="682"/>
                      <a:pt x="63" y="695"/>
                      <a:pt x="57" y="709"/>
                    </a:cubicBezTo>
                    <a:lnTo>
                      <a:pt x="57" y="709"/>
                    </a:lnTo>
                    <a:cubicBezTo>
                      <a:pt x="0" y="824"/>
                      <a:pt x="91" y="984"/>
                      <a:pt x="221" y="995"/>
                    </a:cubicBezTo>
                    <a:lnTo>
                      <a:pt x="221" y="995"/>
                    </a:lnTo>
                    <a:cubicBezTo>
                      <a:pt x="162" y="998"/>
                      <a:pt x="122" y="1061"/>
                      <a:pt x="128" y="1119"/>
                    </a:cubicBezTo>
                    <a:lnTo>
                      <a:pt x="128" y="1119"/>
                    </a:lnTo>
                    <a:cubicBezTo>
                      <a:pt x="135" y="1175"/>
                      <a:pt x="182" y="1221"/>
                      <a:pt x="236" y="1242"/>
                    </a:cubicBezTo>
                    <a:lnTo>
                      <a:pt x="236" y="1242"/>
                    </a:lnTo>
                    <a:cubicBezTo>
                      <a:pt x="289" y="1263"/>
                      <a:pt x="349" y="1262"/>
                      <a:pt x="405" y="1255"/>
                    </a:cubicBezTo>
                    <a:lnTo>
                      <a:pt x="405" y="1255"/>
                    </a:lnTo>
                    <a:cubicBezTo>
                      <a:pt x="388" y="1259"/>
                      <a:pt x="371" y="1262"/>
                      <a:pt x="354" y="1266"/>
                    </a:cubicBezTo>
                    <a:lnTo>
                      <a:pt x="354" y="1266"/>
                    </a:lnTo>
                    <a:cubicBezTo>
                      <a:pt x="372" y="1298"/>
                      <a:pt x="392" y="1329"/>
                      <a:pt x="411" y="1360"/>
                    </a:cubicBezTo>
                    <a:lnTo>
                      <a:pt x="411" y="1360"/>
                    </a:lnTo>
                    <a:cubicBezTo>
                      <a:pt x="324" y="1400"/>
                      <a:pt x="278" y="1504"/>
                      <a:pt x="297" y="1596"/>
                    </a:cubicBezTo>
                    <a:lnTo>
                      <a:pt x="297" y="1596"/>
                    </a:lnTo>
                    <a:cubicBezTo>
                      <a:pt x="317" y="1690"/>
                      <a:pt x="399" y="1763"/>
                      <a:pt x="493" y="1783"/>
                    </a:cubicBezTo>
                    <a:lnTo>
                      <a:pt x="493" y="1783"/>
                    </a:lnTo>
                    <a:cubicBezTo>
                      <a:pt x="585" y="1803"/>
                      <a:pt x="685" y="1771"/>
                      <a:pt x="756" y="1707"/>
                    </a:cubicBezTo>
                    <a:lnTo>
                      <a:pt x="756" y="1707"/>
                    </a:lnTo>
                    <a:cubicBezTo>
                      <a:pt x="731" y="1756"/>
                      <a:pt x="751" y="1824"/>
                      <a:pt x="798" y="1852"/>
                    </a:cubicBezTo>
                    <a:lnTo>
                      <a:pt x="798" y="1852"/>
                    </a:lnTo>
                    <a:cubicBezTo>
                      <a:pt x="846" y="1880"/>
                      <a:pt x="915" y="1864"/>
                      <a:pt x="945" y="1817"/>
                    </a:cubicBezTo>
                    <a:lnTo>
                      <a:pt x="945" y="1817"/>
                    </a:lnTo>
                    <a:cubicBezTo>
                      <a:pt x="963" y="1790"/>
                      <a:pt x="968" y="1756"/>
                      <a:pt x="992" y="1734"/>
                    </a:cubicBezTo>
                    <a:lnTo>
                      <a:pt x="992" y="1734"/>
                    </a:lnTo>
                    <a:cubicBezTo>
                      <a:pt x="1043" y="1689"/>
                      <a:pt x="1120" y="1738"/>
                      <a:pt x="1188" y="1753"/>
                    </a:cubicBezTo>
                    <a:lnTo>
                      <a:pt x="1188" y="1753"/>
                    </a:lnTo>
                    <a:cubicBezTo>
                      <a:pt x="1253" y="1767"/>
                      <a:pt x="1325" y="1740"/>
                      <a:pt x="1368" y="1687"/>
                    </a:cubicBezTo>
                    <a:lnTo>
                      <a:pt x="1368" y="1687"/>
                    </a:lnTo>
                    <a:cubicBezTo>
                      <a:pt x="1411" y="1636"/>
                      <a:pt x="1420" y="1559"/>
                      <a:pt x="1392" y="1497"/>
                    </a:cubicBezTo>
                    <a:lnTo>
                      <a:pt x="1392" y="1497"/>
                    </a:lnTo>
                    <a:cubicBezTo>
                      <a:pt x="1409" y="1544"/>
                      <a:pt x="1464" y="1572"/>
                      <a:pt x="1512" y="1561"/>
                    </a:cubicBezTo>
                    <a:lnTo>
                      <a:pt x="1512" y="1561"/>
                    </a:lnTo>
                    <a:cubicBezTo>
                      <a:pt x="1503" y="1628"/>
                      <a:pt x="1574" y="1692"/>
                      <a:pt x="1641" y="1676"/>
                    </a:cubicBezTo>
                    <a:lnTo>
                      <a:pt x="1641" y="1676"/>
                    </a:lnTo>
                    <a:cubicBezTo>
                      <a:pt x="1631" y="1777"/>
                      <a:pt x="1728" y="1874"/>
                      <a:pt x="1828" y="1866"/>
                    </a:cubicBezTo>
                    <a:lnTo>
                      <a:pt x="1828" y="1866"/>
                    </a:lnTo>
                    <a:cubicBezTo>
                      <a:pt x="1930" y="1858"/>
                      <a:pt x="2009" y="1747"/>
                      <a:pt x="1986" y="1649"/>
                    </a:cubicBezTo>
                    <a:lnTo>
                      <a:pt x="1986" y="1649"/>
                    </a:lnTo>
                    <a:cubicBezTo>
                      <a:pt x="2072" y="1643"/>
                      <a:pt x="2153" y="1582"/>
                      <a:pt x="2182" y="1500"/>
                    </a:cubicBezTo>
                    <a:lnTo>
                      <a:pt x="2182" y="1500"/>
                    </a:lnTo>
                    <a:cubicBezTo>
                      <a:pt x="2212" y="1418"/>
                      <a:pt x="2189" y="1320"/>
                      <a:pt x="2126" y="126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34"/>
              <p:cNvSpPr/>
              <p:nvPr/>
            </p:nvSpPr>
            <p:spPr>
              <a:xfrm>
                <a:off x="4006944" y="600120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0"/>
                      <a:pt x="26" y="50"/>
                    </a:cubicBezTo>
                    <a:lnTo>
                      <a:pt x="26" y="50"/>
                    </a:lnTo>
                    <a:cubicBezTo>
                      <a:pt x="12" y="50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1" y="11"/>
                      <a:pt x="51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34"/>
              <p:cNvSpPr/>
              <p:nvPr/>
            </p:nvSpPr>
            <p:spPr>
              <a:xfrm>
                <a:off x="3992263" y="826192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59" y="76"/>
                      <a:pt x="38" y="76"/>
                    </a:cubicBezTo>
                    <a:lnTo>
                      <a:pt x="38" y="76"/>
                    </a:lnTo>
                    <a:cubicBezTo>
                      <a:pt x="17" y="76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7" y="0"/>
                      <a:pt x="38" y="0"/>
                    </a:cubicBezTo>
                    <a:lnTo>
                      <a:pt x="38" y="0"/>
                    </a:lnTo>
                    <a:cubicBezTo>
                      <a:pt x="59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34"/>
              <p:cNvSpPr/>
              <p:nvPr/>
            </p:nvSpPr>
            <p:spPr>
              <a:xfrm>
                <a:off x="4074472" y="758665"/>
                <a:ext cx="55784" cy="55783"/>
              </a:xfrm>
              <a:custGeom>
                <a:avLst/>
                <a:gdLst/>
                <a:ahLst/>
                <a:cxnLst/>
                <a:rect l="l" t="t" r="r" b="b"/>
                <a:pathLst>
                  <a:path w="84" h="83" extrusionOk="0">
                    <a:moveTo>
                      <a:pt x="83" y="42"/>
                    </a:moveTo>
                    <a:lnTo>
                      <a:pt x="83" y="42"/>
                    </a:lnTo>
                    <a:cubicBezTo>
                      <a:pt x="83" y="64"/>
                      <a:pt x="64" y="82"/>
                      <a:pt x="42" y="82"/>
                    </a:cubicBezTo>
                    <a:lnTo>
                      <a:pt x="42" y="82"/>
                    </a:lnTo>
                    <a:cubicBezTo>
                      <a:pt x="19" y="82"/>
                      <a:pt x="0" y="64"/>
                      <a:pt x="0" y="42"/>
                    </a:cubicBezTo>
                    <a:lnTo>
                      <a:pt x="0" y="42"/>
                    </a:lnTo>
                    <a:cubicBezTo>
                      <a:pt x="0" y="18"/>
                      <a:pt x="19" y="0"/>
                      <a:pt x="42" y="0"/>
                    </a:cubicBezTo>
                    <a:lnTo>
                      <a:pt x="42" y="0"/>
                    </a:lnTo>
                    <a:cubicBezTo>
                      <a:pt x="64" y="0"/>
                      <a:pt x="83" y="18"/>
                      <a:pt x="83" y="4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34"/>
              <p:cNvSpPr/>
              <p:nvPr/>
            </p:nvSpPr>
            <p:spPr>
              <a:xfrm>
                <a:off x="4074472" y="840873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51" y="26"/>
                    </a:moveTo>
                    <a:lnTo>
                      <a:pt x="51" y="26"/>
                    </a:lnTo>
                    <a:cubicBezTo>
                      <a:pt x="51" y="40"/>
                      <a:pt x="40" y="52"/>
                      <a:pt x="26" y="52"/>
                    </a:cubicBezTo>
                    <a:lnTo>
                      <a:pt x="26" y="52"/>
                    </a:lnTo>
                    <a:cubicBezTo>
                      <a:pt x="12" y="52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1" y="12"/>
                      <a:pt x="51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34"/>
              <p:cNvSpPr/>
              <p:nvPr/>
            </p:nvSpPr>
            <p:spPr>
              <a:xfrm>
                <a:off x="4153747" y="805641"/>
                <a:ext cx="93954" cy="93953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2" extrusionOk="0">
                    <a:moveTo>
                      <a:pt x="141" y="70"/>
                    </a:moveTo>
                    <a:lnTo>
                      <a:pt x="141" y="70"/>
                    </a:lnTo>
                    <a:cubicBezTo>
                      <a:pt x="141" y="110"/>
                      <a:pt x="109" y="141"/>
                      <a:pt x="70" y="141"/>
                    </a:cubicBezTo>
                    <a:lnTo>
                      <a:pt x="70" y="141"/>
                    </a:lnTo>
                    <a:cubicBezTo>
                      <a:pt x="31" y="141"/>
                      <a:pt x="0" y="110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1" y="0"/>
                      <a:pt x="70" y="0"/>
                    </a:cubicBezTo>
                    <a:lnTo>
                      <a:pt x="70" y="0"/>
                    </a:lnTo>
                    <a:cubicBezTo>
                      <a:pt x="109" y="0"/>
                      <a:pt x="141" y="31"/>
                      <a:pt x="141" y="7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4092089" y="899594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75" y="37"/>
                    </a:moveTo>
                    <a:lnTo>
                      <a:pt x="75" y="37"/>
                    </a:lnTo>
                    <a:cubicBezTo>
                      <a:pt x="75" y="58"/>
                      <a:pt x="58" y="74"/>
                      <a:pt x="37" y="74"/>
                    </a:cubicBezTo>
                    <a:lnTo>
                      <a:pt x="37" y="74"/>
                    </a:lnTo>
                    <a:cubicBezTo>
                      <a:pt x="16" y="74"/>
                      <a:pt x="0" y="58"/>
                      <a:pt x="0" y="37"/>
                    </a:cubicBezTo>
                    <a:lnTo>
                      <a:pt x="0" y="37"/>
                    </a:lnTo>
                    <a:cubicBezTo>
                      <a:pt x="0" y="17"/>
                      <a:pt x="16" y="0"/>
                      <a:pt x="37" y="0"/>
                    </a:cubicBezTo>
                    <a:lnTo>
                      <a:pt x="37" y="0"/>
                    </a:lnTo>
                    <a:cubicBezTo>
                      <a:pt x="58" y="0"/>
                      <a:pt x="75" y="17"/>
                      <a:pt x="75" y="3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3942351" y="931889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7" y="47"/>
                      <a:pt x="24" y="47"/>
                    </a:cubicBezTo>
                    <a:lnTo>
                      <a:pt x="24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1" y="0"/>
                      <a:pt x="24" y="0"/>
                    </a:cubicBezTo>
                    <a:lnTo>
                      <a:pt x="24" y="0"/>
                    </a:lnTo>
                    <a:cubicBezTo>
                      <a:pt x="37" y="0"/>
                      <a:pt x="47" y="11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34"/>
              <p:cNvSpPr/>
              <p:nvPr/>
            </p:nvSpPr>
            <p:spPr>
              <a:xfrm>
                <a:off x="3892437" y="837936"/>
                <a:ext cx="41105" cy="41104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2" y="30"/>
                    </a:moveTo>
                    <a:lnTo>
                      <a:pt x="62" y="30"/>
                    </a:lnTo>
                    <a:cubicBezTo>
                      <a:pt x="62" y="48"/>
                      <a:pt x="48" y="62"/>
                      <a:pt x="30" y="62"/>
                    </a:cubicBezTo>
                    <a:lnTo>
                      <a:pt x="30" y="62"/>
                    </a:lnTo>
                    <a:cubicBezTo>
                      <a:pt x="14" y="62"/>
                      <a:pt x="0" y="48"/>
                      <a:pt x="0" y="30"/>
                    </a:cubicBezTo>
                    <a:lnTo>
                      <a:pt x="0" y="30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30" y="0"/>
                    </a:lnTo>
                    <a:cubicBezTo>
                      <a:pt x="48" y="0"/>
                      <a:pt x="62" y="14"/>
                      <a:pt x="62" y="3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3986391" y="685264"/>
                <a:ext cx="49912" cy="49911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9"/>
                    </a:moveTo>
                    <a:lnTo>
                      <a:pt x="76" y="39"/>
                    </a:lnTo>
                    <a:cubicBezTo>
                      <a:pt x="76" y="60"/>
                      <a:pt x="59" y="76"/>
                      <a:pt x="38" y="76"/>
                    </a:cubicBezTo>
                    <a:lnTo>
                      <a:pt x="38" y="76"/>
                    </a:lnTo>
                    <a:cubicBezTo>
                      <a:pt x="17" y="76"/>
                      <a:pt x="0" y="60"/>
                      <a:pt x="0" y="39"/>
                    </a:cubicBezTo>
                    <a:lnTo>
                      <a:pt x="0" y="39"/>
                    </a:lnTo>
                    <a:cubicBezTo>
                      <a:pt x="0" y="18"/>
                      <a:pt x="17" y="0"/>
                      <a:pt x="38" y="0"/>
                    </a:cubicBezTo>
                    <a:lnTo>
                      <a:pt x="38" y="0"/>
                    </a:lnTo>
                    <a:cubicBezTo>
                      <a:pt x="59" y="0"/>
                      <a:pt x="76" y="18"/>
                      <a:pt x="76" y="3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3854269" y="905466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50" y="24"/>
                    </a:moveTo>
                    <a:lnTo>
                      <a:pt x="50" y="24"/>
                    </a:lnTo>
                    <a:cubicBezTo>
                      <a:pt x="50" y="39"/>
                      <a:pt x="38" y="50"/>
                      <a:pt x="24" y="50"/>
                    </a:cubicBezTo>
                    <a:lnTo>
                      <a:pt x="24" y="50"/>
                    </a:lnTo>
                    <a:cubicBezTo>
                      <a:pt x="11" y="50"/>
                      <a:pt x="0" y="39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4" y="0"/>
                    </a:cubicBezTo>
                    <a:lnTo>
                      <a:pt x="24" y="0"/>
                    </a:lnTo>
                    <a:cubicBezTo>
                      <a:pt x="38" y="0"/>
                      <a:pt x="50" y="11"/>
                      <a:pt x="50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4197787" y="729305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4"/>
                    </a:moveTo>
                    <a:lnTo>
                      <a:pt x="47" y="24"/>
                    </a:lnTo>
                    <a:cubicBezTo>
                      <a:pt x="47" y="37"/>
                      <a:pt x="36" y="47"/>
                      <a:pt x="23" y="47"/>
                    </a:cubicBezTo>
                    <a:lnTo>
                      <a:pt x="23" y="47"/>
                    </a:lnTo>
                    <a:cubicBezTo>
                      <a:pt x="11" y="47"/>
                      <a:pt x="0" y="37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1"/>
                      <a:pt x="47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34"/>
              <p:cNvSpPr/>
              <p:nvPr/>
            </p:nvSpPr>
            <p:spPr>
              <a:xfrm>
                <a:off x="3874820" y="758665"/>
                <a:ext cx="79273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59"/>
                    </a:moveTo>
                    <a:lnTo>
                      <a:pt x="119" y="59"/>
                    </a:lnTo>
                    <a:cubicBezTo>
                      <a:pt x="119" y="92"/>
                      <a:pt x="93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59"/>
                    </a:cubicBezTo>
                    <a:lnTo>
                      <a:pt x="0" y="59"/>
                    </a:lnTo>
                    <a:cubicBezTo>
                      <a:pt x="0" y="26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3" y="0"/>
                      <a:pt x="119" y="26"/>
                      <a:pt x="119" y="5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34"/>
              <p:cNvSpPr/>
              <p:nvPr/>
            </p:nvSpPr>
            <p:spPr>
              <a:xfrm>
                <a:off x="4197787" y="934826"/>
                <a:ext cx="20551" cy="2055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 extrusionOk="0">
                    <a:moveTo>
                      <a:pt x="29" y="15"/>
                    </a:moveTo>
                    <a:lnTo>
                      <a:pt x="29" y="15"/>
                    </a:lnTo>
                    <a:cubicBezTo>
                      <a:pt x="29" y="23"/>
                      <a:pt x="22" y="30"/>
                      <a:pt x="13" y="30"/>
                    </a:cubicBezTo>
                    <a:lnTo>
                      <a:pt x="13" y="30"/>
                    </a:lnTo>
                    <a:cubicBezTo>
                      <a:pt x="6" y="30"/>
                      <a:pt x="0" y="23"/>
                      <a:pt x="0" y="15"/>
                    </a:cubicBezTo>
                    <a:lnTo>
                      <a:pt x="0" y="15"/>
                    </a:ln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22" y="0"/>
                      <a:pt x="29" y="6"/>
                      <a:pt x="29" y="1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34"/>
              <p:cNvSpPr/>
              <p:nvPr/>
            </p:nvSpPr>
            <p:spPr>
              <a:xfrm>
                <a:off x="3927669" y="987674"/>
                <a:ext cx="32296" cy="3229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8" extrusionOk="0">
                    <a:moveTo>
                      <a:pt x="48" y="23"/>
                    </a:moveTo>
                    <a:lnTo>
                      <a:pt x="48" y="23"/>
                    </a:lnTo>
                    <a:cubicBezTo>
                      <a:pt x="48" y="36"/>
                      <a:pt x="38" y="47"/>
                      <a:pt x="25" y="47"/>
                    </a:cubicBezTo>
                    <a:lnTo>
                      <a:pt x="25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5" y="0"/>
                    </a:cubicBezTo>
                    <a:lnTo>
                      <a:pt x="25" y="0"/>
                    </a:lnTo>
                    <a:cubicBezTo>
                      <a:pt x="38" y="0"/>
                      <a:pt x="48" y="10"/>
                      <a:pt x="48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34"/>
              <p:cNvSpPr/>
              <p:nvPr/>
            </p:nvSpPr>
            <p:spPr>
              <a:xfrm>
                <a:off x="4282934" y="796832"/>
                <a:ext cx="26424" cy="2642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1" extrusionOk="0">
                    <a:moveTo>
                      <a:pt x="39" y="20"/>
                    </a:moveTo>
                    <a:lnTo>
                      <a:pt x="39" y="20"/>
                    </a:lnTo>
                    <a:cubicBezTo>
                      <a:pt x="39" y="31"/>
                      <a:pt x="31" y="40"/>
                      <a:pt x="20" y="40"/>
                    </a:cubicBezTo>
                    <a:lnTo>
                      <a:pt x="20" y="40"/>
                    </a:lnTo>
                    <a:cubicBezTo>
                      <a:pt x="9" y="40"/>
                      <a:pt x="0" y="31"/>
                      <a:pt x="0" y="20"/>
                    </a:cubicBezTo>
                    <a:lnTo>
                      <a:pt x="0" y="20"/>
                    </a:lnTo>
                    <a:cubicBezTo>
                      <a:pt x="0" y="9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39" y="9"/>
                      <a:pt x="39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4074472" y="600120"/>
                <a:ext cx="44040" cy="44039"/>
              </a:xfrm>
              <a:custGeom>
                <a:avLst/>
                <a:gdLst/>
                <a:ahLst/>
                <a:cxnLst/>
                <a:rect l="l" t="t" r="r" b="b"/>
                <a:pathLst>
                  <a:path w="67" h="66" extrusionOk="0">
                    <a:moveTo>
                      <a:pt x="66" y="32"/>
                    </a:moveTo>
                    <a:lnTo>
                      <a:pt x="66" y="32"/>
                    </a:lnTo>
                    <a:cubicBezTo>
                      <a:pt x="66" y="50"/>
                      <a:pt x="51" y="65"/>
                      <a:pt x="33" y="65"/>
                    </a:cubicBezTo>
                    <a:lnTo>
                      <a:pt x="33" y="65"/>
                    </a:lnTo>
                    <a:cubicBezTo>
                      <a:pt x="15" y="65"/>
                      <a:pt x="0" y="50"/>
                      <a:pt x="0" y="32"/>
                    </a:cubicBezTo>
                    <a:lnTo>
                      <a:pt x="0" y="32"/>
                    </a:lnTo>
                    <a:cubicBezTo>
                      <a:pt x="0" y="14"/>
                      <a:pt x="15" y="0"/>
                      <a:pt x="33" y="0"/>
                    </a:cubicBezTo>
                    <a:lnTo>
                      <a:pt x="33" y="0"/>
                    </a:lnTo>
                    <a:cubicBezTo>
                      <a:pt x="51" y="0"/>
                      <a:pt x="66" y="14"/>
                      <a:pt x="66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3898309" y="608927"/>
                <a:ext cx="61656" cy="61655"/>
              </a:xfrm>
              <a:custGeom>
                <a:avLst/>
                <a:gdLst/>
                <a:ahLst/>
                <a:cxnLst/>
                <a:rect l="l" t="t" r="r" b="b"/>
                <a:pathLst>
                  <a:path w="92" h="92" extrusionOk="0">
                    <a:moveTo>
                      <a:pt x="91" y="46"/>
                    </a:moveTo>
                    <a:lnTo>
                      <a:pt x="91" y="46"/>
                    </a:lnTo>
                    <a:cubicBezTo>
                      <a:pt x="91" y="70"/>
                      <a:pt x="70" y="91"/>
                      <a:pt x="45" y="91"/>
                    </a:cubicBezTo>
                    <a:lnTo>
                      <a:pt x="45" y="91"/>
                    </a:lnTo>
                    <a:cubicBezTo>
                      <a:pt x="21" y="91"/>
                      <a:pt x="0" y="70"/>
                      <a:pt x="0" y="46"/>
                    </a:cubicBezTo>
                    <a:lnTo>
                      <a:pt x="0" y="46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45" y="0"/>
                    </a:lnTo>
                    <a:cubicBezTo>
                      <a:pt x="70" y="0"/>
                      <a:pt x="91" y="21"/>
                      <a:pt x="91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3836652" y="694073"/>
                <a:ext cx="38168" cy="38167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7" y="28"/>
                    </a:moveTo>
                    <a:lnTo>
                      <a:pt x="57" y="28"/>
                    </a:lnTo>
                    <a:cubicBezTo>
                      <a:pt x="57" y="45"/>
                      <a:pt x="44" y="57"/>
                      <a:pt x="29" y="57"/>
                    </a:cubicBezTo>
                    <a:lnTo>
                      <a:pt x="29" y="57"/>
                    </a:lnTo>
                    <a:cubicBezTo>
                      <a:pt x="13" y="57"/>
                      <a:pt x="0" y="45"/>
                      <a:pt x="0" y="28"/>
                    </a:cubicBezTo>
                    <a:lnTo>
                      <a:pt x="0" y="28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29" y="0"/>
                    </a:lnTo>
                    <a:cubicBezTo>
                      <a:pt x="44" y="0"/>
                      <a:pt x="57" y="13"/>
                      <a:pt x="57" y="2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4062728" y="694073"/>
                <a:ext cx="35233" cy="35232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53" y="27"/>
                    </a:moveTo>
                    <a:lnTo>
                      <a:pt x="53" y="27"/>
                    </a:lnTo>
                    <a:cubicBezTo>
                      <a:pt x="53" y="42"/>
                      <a:pt x="41" y="54"/>
                      <a:pt x="26" y="54"/>
                    </a:cubicBezTo>
                    <a:lnTo>
                      <a:pt x="26" y="54"/>
                    </a:lnTo>
                    <a:cubicBezTo>
                      <a:pt x="11" y="54"/>
                      <a:pt x="0" y="42"/>
                      <a:pt x="0" y="27"/>
                    </a:cubicBezTo>
                    <a:lnTo>
                      <a:pt x="0" y="27"/>
                    </a:lnTo>
                    <a:cubicBezTo>
                      <a:pt x="0" y="12"/>
                      <a:pt x="11" y="0"/>
                      <a:pt x="26" y="0"/>
                    </a:cubicBezTo>
                    <a:lnTo>
                      <a:pt x="26" y="0"/>
                    </a:lnTo>
                    <a:cubicBezTo>
                      <a:pt x="41" y="0"/>
                      <a:pt x="53" y="12"/>
                      <a:pt x="53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3986391" y="902529"/>
                <a:ext cx="76337" cy="7339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2" extrusionOk="0">
                    <a:moveTo>
                      <a:pt x="112" y="56"/>
                    </a:moveTo>
                    <a:lnTo>
                      <a:pt x="112" y="56"/>
                    </a:lnTo>
                    <a:cubicBezTo>
                      <a:pt x="112" y="87"/>
                      <a:pt x="86" y="111"/>
                      <a:pt x="56" y="111"/>
                    </a:cubicBezTo>
                    <a:lnTo>
                      <a:pt x="56" y="111"/>
                    </a:lnTo>
                    <a:cubicBezTo>
                      <a:pt x="24" y="111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5"/>
                      <a:pt x="24" y="0"/>
                      <a:pt x="56" y="0"/>
                    </a:cubicBezTo>
                    <a:lnTo>
                      <a:pt x="56" y="0"/>
                    </a:lnTo>
                    <a:cubicBezTo>
                      <a:pt x="86" y="0"/>
                      <a:pt x="112" y="25"/>
                      <a:pt x="112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4259445" y="732240"/>
                <a:ext cx="41105" cy="41104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2" y="31"/>
                    </a:moveTo>
                    <a:lnTo>
                      <a:pt x="62" y="31"/>
                    </a:lnTo>
                    <a:cubicBezTo>
                      <a:pt x="62" y="48"/>
                      <a:pt x="48" y="62"/>
                      <a:pt x="31" y="62"/>
                    </a:cubicBezTo>
                    <a:lnTo>
                      <a:pt x="31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1" y="0"/>
                    </a:cubicBezTo>
                    <a:lnTo>
                      <a:pt x="31" y="0"/>
                    </a:lnTo>
                    <a:cubicBezTo>
                      <a:pt x="48" y="0"/>
                      <a:pt x="62" y="14"/>
                      <a:pt x="62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3907118" y="914273"/>
                <a:ext cx="29361" cy="29360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44" y="23"/>
                    </a:moveTo>
                    <a:lnTo>
                      <a:pt x="44" y="23"/>
                    </a:lnTo>
                    <a:cubicBezTo>
                      <a:pt x="44" y="34"/>
                      <a:pt x="33" y="44"/>
                      <a:pt x="22" y="44"/>
                    </a:cubicBezTo>
                    <a:lnTo>
                      <a:pt x="22" y="44"/>
                    </a:lnTo>
                    <a:cubicBezTo>
                      <a:pt x="9" y="44"/>
                      <a:pt x="0" y="34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9" y="0"/>
                      <a:pt x="22" y="0"/>
                    </a:cubicBezTo>
                    <a:lnTo>
                      <a:pt x="22" y="0"/>
                    </a:lnTo>
                    <a:cubicBezTo>
                      <a:pt x="33" y="0"/>
                      <a:pt x="44" y="10"/>
                      <a:pt x="44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4127322" y="641224"/>
                <a:ext cx="64593" cy="61656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5" y="47"/>
                    </a:moveTo>
                    <a:lnTo>
                      <a:pt x="95" y="47"/>
                    </a:lnTo>
                    <a:cubicBezTo>
                      <a:pt x="95" y="73"/>
                      <a:pt x="74" y="93"/>
                      <a:pt x="47" y="93"/>
                    </a:cubicBezTo>
                    <a:lnTo>
                      <a:pt x="47" y="93"/>
                    </a:lnTo>
                    <a:cubicBezTo>
                      <a:pt x="21" y="93"/>
                      <a:pt x="0" y="73"/>
                      <a:pt x="0" y="47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7" y="0"/>
                    </a:cubicBezTo>
                    <a:lnTo>
                      <a:pt x="47" y="0"/>
                    </a:lnTo>
                    <a:cubicBezTo>
                      <a:pt x="74" y="0"/>
                      <a:pt x="95" y="21"/>
                      <a:pt x="95" y="4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55" name="Google Shape;2255;p34"/>
            <p:cNvGrpSpPr/>
            <p:nvPr/>
          </p:nvGrpSpPr>
          <p:grpSpPr>
            <a:xfrm>
              <a:off x="6556970" y="1970621"/>
              <a:ext cx="1360034" cy="1202261"/>
              <a:chOff x="864430" y="-209525"/>
              <a:chExt cx="1118173" cy="988457"/>
            </a:xfrm>
          </p:grpSpPr>
          <p:sp>
            <p:nvSpPr>
              <p:cNvPr id="2256" name="Google Shape;2256;p34"/>
              <p:cNvSpPr/>
              <p:nvPr/>
            </p:nvSpPr>
            <p:spPr>
              <a:xfrm>
                <a:off x="864430" y="-209525"/>
                <a:ext cx="1118173" cy="988457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680" extrusionOk="0">
                    <a:moveTo>
                      <a:pt x="1778" y="770"/>
                    </a:moveTo>
                    <a:lnTo>
                      <a:pt x="1778" y="770"/>
                    </a:lnTo>
                    <a:cubicBezTo>
                      <a:pt x="1799" y="764"/>
                      <a:pt x="1810" y="735"/>
                      <a:pt x="1797" y="718"/>
                    </a:cubicBezTo>
                    <a:lnTo>
                      <a:pt x="1797" y="718"/>
                    </a:lnTo>
                    <a:cubicBezTo>
                      <a:pt x="1858" y="692"/>
                      <a:pt x="1890" y="615"/>
                      <a:pt x="1868" y="553"/>
                    </a:cubicBezTo>
                    <a:lnTo>
                      <a:pt x="1868" y="553"/>
                    </a:lnTo>
                    <a:cubicBezTo>
                      <a:pt x="1856" y="516"/>
                      <a:pt x="1824" y="487"/>
                      <a:pt x="1787" y="474"/>
                    </a:cubicBezTo>
                    <a:lnTo>
                      <a:pt x="1787" y="474"/>
                    </a:lnTo>
                    <a:cubicBezTo>
                      <a:pt x="1791" y="470"/>
                      <a:pt x="1794" y="466"/>
                      <a:pt x="1798" y="461"/>
                    </a:cubicBezTo>
                    <a:lnTo>
                      <a:pt x="1798" y="461"/>
                    </a:lnTo>
                    <a:cubicBezTo>
                      <a:pt x="1816" y="430"/>
                      <a:pt x="1799" y="387"/>
                      <a:pt x="1769" y="368"/>
                    </a:cubicBezTo>
                    <a:lnTo>
                      <a:pt x="1769" y="368"/>
                    </a:lnTo>
                    <a:cubicBezTo>
                      <a:pt x="1739" y="349"/>
                      <a:pt x="1699" y="350"/>
                      <a:pt x="1666" y="364"/>
                    </a:cubicBezTo>
                    <a:lnTo>
                      <a:pt x="1666" y="364"/>
                    </a:lnTo>
                    <a:cubicBezTo>
                      <a:pt x="1603" y="303"/>
                      <a:pt x="1495" y="298"/>
                      <a:pt x="1426" y="352"/>
                    </a:cubicBezTo>
                    <a:lnTo>
                      <a:pt x="1426" y="352"/>
                    </a:lnTo>
                    <a:cubicBezTo>
                      <a:pt x="1444" y="328"/>
                      <a:pt x="1464" y="302"/>
                      <a:pt x="1471" y="273"/>
                    </a:cubicBezTo>
                    <a:lnTo>
                      <a:pt x="1471" y="273"/>
                    </a:lnTo>
                    <a:cubicBezTo>
                      <a:pt x="1480" y="243"/>
                      <a:pt x="1474" y="208"/>
                      <a:pt x="1449" y="189"/>
                    </a:cubicBezTo>
                    <a:lnTo>
                      <a:pt x="1449" y="189"/>
                    </a:lnTo>
                    <a:cubicBezTo>
                      <a:pt x="1436" y="179"/>
                      <a:pt x="1416" y="178"/>
                      <a:pt x="1400" y="183"/>
                    </a:cubicBezTo>
                    <a:lnTo>
                      <a:pt x="1400" y="183"/>
                    </a:lnTo>
                    <a:cubicBezTo>
                      <a:pt x="1416" y="155"/>
                      <a:pt x="1413" y="118"/>
                      <a:pt x="1390" y="96"/>
                    </a:cubicBezTo>
                    <a:lnTo>
                      <a:pt x="1390" y="96"/>
                    </a:lnTo>
                    <a:cubicBezTo>
                      <a:pt x="1358" y="64"/>
                      <a:pt x="1297" y="76"/>
                      <a:pt x="1278" y="117"/>
                    </a:cubicBezTo>
                    <a:lnTo>
                      <a:pt x="1278" y="117"/>
                    </a:lnTo>
                    <a:cubicBezTo>
                      <a:pt x="1242" y="34"/>
                      <a:pt x="1125" y="0"/>
                      <a:pt x="1050" y="50"/>
                    </a:cubicBezTo>
                    <a:lnTo>
                      <a:pt x="1050" y="50"/>
                    </a:lnTo>
                    <a:cubicBezTo>
                      <a:pt x="999" y="85"/>
                      <a:pt x="978" y="153"/>
                      <a:pt x="991" y="214"/>
                    </a:cubicBezTo>
                    <a:lnTo>
                      <a:pt x="991" y="214"/>
                    </a:lnTo>
                    <a:cubicBezTo>
                      <a:pt x="977" y="205"/>
                      <a:pt x="962" y="202"/>
                      <a:pt x="947" y="205"/>
                    </a:cubicBezTo>
                    <a:lnTo>
                      <a:pt x="947" y="205"/>
                    </a:lnTo>
                    <a:cubicBezTo>
                      <a:pt x="902" y="216"/>
                      <a:pt x="881" y="278"/>
                      <a:pt x="909" y="313"/>
                    </a:cubicBezTo>
                    <a:lnTo>
                      <a:pt x="909" y="313"/>
                    </a:lnTo>
                    <a:cubicBezTo>
                      <a:pt x="892" y="292"/>
                      <a:pt x="867" y="274"/>
                      <a:pt x="840" y="273"/>
                    </a:cubicBezTo>
                    <a:lnTo>
                      <a:pt x="840" y="273"/>
                    </a:lnTo>
                    <a:cubicBezTo>
                      <a:pt x="816" y="272"/>
                      <a:pt x="791" y="287"/>
                      <a:pt x="786" y="308"/>
                    </a:cubicBezTo>
                    <a:lnTo>
                      <a:pt x="786" y="308"/>
                    </a:lnTo>
                    <a:cubicBezTo>
                      <a:pt x="739" y="284"/>
                      <a:pt x="685" y="272"/>
                      <a:pt x="632" y="279"/>
                    </a:cubicBezTo>
                    <a:lnTo>
                      <a:pt x="632" y="279"/>
                    </a:lnTo>
                    <a:cubicBezTo>
                      <a:pt x="628" y="237"/>
                      <a:pt x="583" y="209"/>
                      <a:pt x="542" y="211"/>
                    </a:cubicBezTo>
                    <a:lnTo>
                      <a:pt x="542" y="211"/>
                    </a:lnTo>
                    <a:cubicBezTo>
                      <a:pt x="500" y="215"/>
                      <a:pt x="463" y="242"/>
                      <a:pt x="438" y="274"/>
                    </a:cubicBezTo>
                    <a:lnTo>
                      <a:pt x="438" y="274"/>
                    </a:lnTo>
                    <a:cubicBezTo>
                      <a:pt x="388" y="334"/>
                      <a:pt x="367" y="417"/>
                      <a:pt x="377" y="494"/>
                    </a:cubicBezTo>
                    <a:lnTo>
                      <a:pt x="377" y="494"/>
                    </a:lnTo>
                    <a:cubicBezTo>
                      <a:pt x="373" y="491"/>
                      <a:pt x="370" y="490"/>
                      <a:pt x="367" y="490"/>
                    </a:cubicBezTo>
                    <a:lnTo>
                      <a:pt x="367" y="490"/>
                    </a:lnTo>
                    <a:cubicBezTo>
                      <a:pt x="344" y="488"/>
                      <a:pt x="326" y="505"/>
                      <a:pt x="316" y="524"/>
                    </a:cubicBezTo>
                    <a:lnTo>
                      <a:pt x="316" y="524"/>
                    </a:lnTo>
                    <a:cubicBezTo>
                      <a:pt x="284" y="581"/>
                      <a:pt x="308" y="661"/>
                      <a:pt x="366" y="691"/>
                    </a:cubicBezTo>
                    <a:lnTo>
                      <a:pt x="366" y="691"/>
                    </a:lnTo>
                    <a:cubicBezTo>
                      <a:pt x="329" y="698"/>
                      <a:pt x="301" y="734"/>
                      <a:pt x="303" y="770"/>
                    </a:cubicBezTo>
                    <a:lnTo>
                      <a:pt x="303" y="770"/>
                    </a:lnTo>
                    <a:cubicBezTo>
                      <a:pt x="306" y="796"/>
                      <a:pt x="323" y="818"/>
                      <a:pt x="346" y="830"/>
                    </a:cubicBezTo>
                    <a:lnTo>
                      <a:pt x="346" y="830"/>
                    </a:lnTo>
                    <a:cubicBezTo>
                      <a:pt x="289" y="816"/>
                      <a:pt x="229" y="805"/>
                      <a:pt x="173" y="824"/>
                    </a:cubicBezTo>
                    <a:lnTo>
                      <a:pt x="173" y="824"/>
                    </a:lnTo>
                    <a:cubicBezTo>
                      <a:pt x="118" y="844"/>
                      <a:pt x="77" y="907"/>
                      <a:pt x="88" y="959"/>
                    </a:cubicBezTo>
                    <a:lnTo>
                      <a:pt x="88" y="959"/>
                    </a:lnTo>
                    <a:cubicBezTo>
                      <a:pt x="82" y="957"/>
                      <a:pt x="75" y="956"/>
                      <a:pt x="69" y="957"/>
                    </a:cubicBezTo>
                    <a:lnTo>
                      <a:pt x="69" y="957"/>
                    </a:lnTo>
                    <a:cubicBezTo>
                      <a:pt x="50" y="964"/>
                      <a:pt x="42" y="985"/>
                      <a:pt x="38" y="1003"/>
                    </a:cubicBezTo>
                    <a:lnTo>
                      <a:pt x="38" y="1003"/>
                    </a:lnTo>
                    <a:cubicBezTo>
                      <a:pt x="23" y="1056"/>
                      <a:pt x="25" y="1111"/>
                      <a:pt x="41" y="1162"/>
                    </a:cubicBezTo>
                    <a:lnTo>
                      <a:pt x="41" y="1162"/>
                    </a:lnTo>
                    <a:cubicBezTo>
                      <a:pt x="0" y="1209"/>
                      <a:pt x="0" y="1286"/>
                      <a:pt x="41" y="1332"/>
                    </a:cubicBezTo>
                    <a:lnTo>
                      <a:pt x="41" y="1332"/>
                    </a:lnTo>
                    <a:cubicBezTo>
                      <a:pt x="81" y="1380"/>
                      <a:pt x="157" y="1392"/>
                      <a:pt x="209" y="1358"/>
                    </a:cubicBezTo>
                    <a:lnTo>
                      <a:pt x="209" y="1358"/>
                    </a:lnTo>
                    <a:cubicBezTo>
                      <a:pt x="217" y="1401"/>
                      <a:pt x="262" y="1435"/>
                      <a:pt x="306" y="1433"/>
                    </a:cubicBezTo>
                    <a:lnTo>
                      <a:pt x="306" y="1433"/>
                    </a:lnTo>
                    <a:cubicBezTo>
                      <a:pt x="350" y="1429"/>
                      <a:pt x="389" y="1390"/>
                      <a:pt x="390" y="1345"/>
                    </a:cubicBezTo>
                    <a:lnTo>
                      <a:pt x="390" y="1345"/>
                    </a:lnTo>
                    <a:cubicBezTo>
                      <a:pt x="419" y="1407"/>
                      <a:pt x="488" y="1447"/>
                      <a:pt x="556" y="1443"/>
                    </a:cubicBezTo>
                    <a:lnTo>
                      <a:pt x="556" y="1443"/>
                    </a:lnTo>
                    <a:cubicBezTo>
                      <a:pt x="602" y="1440"/>
                      <a:pt x="646" y="1417"/>
                      <a:pt x="676" y="1381"/>
                    </a:cubicBezTo>
                    <a:lnTo>
                      <a:pt x="676" y="1381"/>
                    </a:lnTo>
                    <a:cubicBezTo>
                      <a:pt x="664" y="1421"/>
                      <a:pt x="669" y="1468"/>
                      <a:pt x="694" y="1502"/>
                    </a:cubicBezTo>
                    <a:lnTo>
                      <a:pt x="694" y="1502"/>
                    </a:lnTo>
                    <a:cubicBezTo>
                      <a:pt x="732" y="1553"/>
                      <a:pt x="810" y="1569"/>
                      <a:pt x="866" y="1539"/>
                    </a:cubicBezTo>
                    <a:lnTo>
                      <a:pt x="866" y="1539"/>
                    </a:lnTo>
                    <a:cubicBezTo>
                      <a:pt x="842" y="1600"/>
                      <a:pt x="901" y="1670"/>
                      <a:pt x="965" y="1674"/>
                    </a:cubicBezTo>
                    <a:lnTo>
                      <a:pt x="965" y="1674"/>
                    </a:lnTo>
                    <a:cubicBezTo>
                      <a:pt x="1030" y="1679"/>
                      <a:pt x="1090" y="1634"/>
                      <a:pt x="1124" y="1579"/>
                    </a:cubicBezTo>
                    <a:lnTo>
                      <a:pt x="1124" y="1579"/>
                    </a:lnTo>
                    <a:cubicBezTo>
                      <a:pt x="1157" y="1523"/>
                      <a:pt x="1168" y="1458"/>
                      <a:pt x="1179" y="1393"/>
                    </a:cubicBezTo>
                    <a:lnTo>
                      <a:pt x="1179" y="1393"/>
                    </a:lnTo>
                    <a:cubicBezTo>
                      <a:pt x="1254" y="1389"/>
                      <a:pt x="1324" y="1336"/>
                      <a:pt x="1352" y="1265"/>
                    </a:cubicBezTo>
                    <a:lnTo>
                      <a:pt x="1352" y="1265"/>
                    </a:lnTo>
                    <a:cubicBezTo>
                      <a:pt x="1413" y="1298"/>
                      <a:pt x="1493" y="1291"/>
                      <a:pt x="1547" y="1246"/>
                    </a:cubicBezTo>
                    <a:lnTo>
                      <a:pt x="1547" y="1246"/>
                    </a:lnTo>
                    <a:cubicBezTo>
                      <a:pt x="1601" y="1203"/>
                      <a:pt x="1626" y="1126"/>
                      <a:pt x="1607" y="1060"/>
                    </a:cubicBezTo>
                    <a:lnTo>
                      <a:pt x="1607" y="1060"/>
                    </a:lnTo>
                    <a:cubicBezTo>
                      <a:pt x="1692" y="1090"/>
                      <a:pt x="1800" y="1068"/>
                      <a:pt x="1849" y="992"/>
                    </a:cubicBezTo>
                    <a:lnTo>
                      <a:pt x="1849" y="992"/>
                    </a:lnTo>
                    <a:cubicBezTo>
                      <a:pt x="1900" y="916"/>
                      <a:pt x="1866" y="793"/>
                      <a:pt x="1778" y="77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34"/>
              <p:cNvSpPr/>
              <p:nvPr/>
            </p:nvSpPr>
            <p:spPr>
              <a:xfrm>
                <a:off x="1292502" y="26563"/>
                <a:ext cx="31133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39"/>
                      <a:pt x="40" y="50"/>
                      <a:pt x="26" y="50"/>
                    </a:cubicBezTo>
                    <a:lnTo>
                      <a:pt x="26" y="50"/>
                    </a:lnTo>
                    <a:cubicBezTo>
                      <a:pt x="12" y="50"/>
                      <a:pt x="0" y="39"/>
                      <a:pt x="0" y="26"/>
                    </a:cubicBezTo>
                    <a:lnTo>
                      <a:pt x="0" y="26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40" y="0"/>
                      <a:pt x="50" y="11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34"/>
              <p:cNvSpPr/>
              <p:nvPr/>
            </p:nvSpPr>
            <p:spPr>
              <a:xfrm>
                <a:off x="1279529" y="226331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58" y="76"/>
                      <a:pt x="37" y="76"/>
                    </a:cubicBezTo>
                    <a:lnTo>
                      <a:pt x="37" y="76"/>
                    </a:lnTo>
                    <a:cubicBezTo>
                      <a:pt x="16" y="76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6" y="0"/>
                      <a:pt x="37" y="0"/>
                    </a:cubicBezTo>
                    <a:lnTo>
                      <a:pt x="37" y="0"/>
                    </a:lnTo>
                    <a:cubicBezTo>
                      <a:pt x="58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34"/>
              <p:cNvSpPr/>
              <p:nvPr/>
            </p:nvSpPr>
            <p:spPr>
              <a:xfrm>
                <a:off x="1352172" y="164066"/>
                <a:ext cx="49292" cy="49292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3" y="42"/>
                    </a:moveTo>
                    <a:lnTo>
                      <a:pt x="83" y="42"/>
                    </a:lnTo>
                    <a:cubicBezTo>
                      <a:pt x="83" y="64"/>
                      <a:pt x="64" y="83"/>
                      <a:pt x="41" y="83"/>
                    </a:cubicBezTo>
                    <a:lnTo>
                      <a:pt x="41" y="83"/>
                    </a:lnTo>
                    <a:cubicBezTo>
                      <a:pt x="19" y="83"/>
                      <a:pt x="0" y="64"/>
                      <a:pt x="0" y="42"/>
                    </a:cubicBezTo>
                    <a:lnTo>
                      <a:pt x="0" y="42"/>
                    </a:lnTo>
                    <a:cubicBezTo>
                      <a:pt x="0" y="19"/>
                      <a:pt x="19" y="0"/>
                      <a:pt x="41" y="0"/>
                    </a:cubicBezTo>
                    <a:lnTo>
                      <a:pt x="41" y="0"/>
                    </a:lnTo>
                    <a:cubicBezTo>
                      <a:pt x="64" y="0"/>
                      <a:pt x="83" y="19"/>
                      <a:pt x="83" y="4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1352172" y="239302"/>
                <a:ext cx="31133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2" extrusionOk="0">
                    <a:moveTo>
                      <a:pt x="50" y="26"/>
                    </a:moveTo>
                    <a:lnTo>
                      <a:pt x="50" y="26"/>
                    </a:lnTo>
                    <a:cubicBezTo>
                      <a:pt x="50" y="40"/>
                      <a:pt x="39" y="51"/>
                      <a:pt x="26" y="51"/>
                    </a:cubicBezTo>
                    <a:lnTo>
                      <a:pt x="26" y="51"/>
                    </a:lnTo>
                    <a:cubicBezTo>
                      <a:pt x="12" y="51"/>
                      <a:pt x="0" y="40"/>
                      <a:pt x="0" y="26"/>
                    </a:cubicBezTo>
                    <a:lnTo>
                      <a:pt x="0" y="26"/>
                    </a:lnTo>
                    <a:cubicBezTo>
                      <a:pt x="0" y="12"/>
                      <a:pt x="12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0" y="12"/>
                      <a:pt x="50" y="2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1422221" y="208169"/>
                <a:ext cx="83020" cy="8302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42" extrusionOk="0">
                    <a:moveTo>
                      <a:pt x="140" y="70"/>
                    </a:moveTo>
                    <a:lnTo>
                      <a:pt x="140" y="70"/>
                    </a:lnTo>
                    <a:cubicBezTo>
                      <a:pt x="140" y="109"/>
                      <a:pt x="108" y="141"/>
                      <a:pt x="70" y="141"/>
                    </a:cubicBezTo>
                    <a:lnTo>
                      <a:pt x="70" y="141"/>
                    </a:lnTo>
                    <a:cubicBezTo>
                      <a:pt x="31" y="141"/>
                      <a:pt x="0" y="109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1" y="0"/>
                      <a:pt x="70" y="0"/>
                    </a:cubicBezTo>
                    <a:lnTo>
                      <a:pt x="70" y="0"/>
                    </a:lnTo>
                    <a:cubicBezTo>
                      <a:pt x="108" y="0"/>
                      <a:pt x="140" y="31"/>
                      <a:pt x="140" y="7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1365145" y="291189"/>
                <a:ext cx="44103" cy="44103"/>
              </a:xfrm>
              <a:custGeom>
                <a:avLst/>
                <a:gdLst/>
                <a:ahLst/>
                <a:cxnLst/>
                <a:rect l="l" t="t" r="r" b="b"/>
                <a:pathLst>
                  <a:path w="77" h="77" extrusionOk="0">
                    <a:moveTo>
                      <a:pt x="76" y="37"/>
                    </a:moveTo>
                    <a:lnTo>
                      <a:pt x="76" y="37"/>
                    </a:lnTo>
                    <a:cubicBezTo>
                      <a:pt x="76" y="58"/>
                      <a:pt x="59" y="76"/>
                      <a:pt x="39" y="76"/>
                    </a:cubicBezTo>
                    <a:lnTo>
                      <a:pt x="39" y="76"/>
                    </a:lnTo>
                    <a:cubicBezTo>
                      <a:pt x="18" y="76"/>
                      <a:pt x="0" y="58"/>
                      <a:pt x="0" y="37"/>
                    </a:cubicBezTo>
                    <a:lnTo>
                      <a:pt x="0" y="37"/>
                    </a:lnTo>
                    <a:cubicBezTo>
                      <a:pt x="0" y="16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59" y="0"/>
                      <a:pt x="76" y="16"/>
                      <a:pt x="76" y="3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34"/>
              <p:cNvSpPr/>
              <p:nvPr/>
            </p:nvSpPr>
            <p:spPr>
              <a:xfrm>
                <a:off x="1235426" y="319728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7" y="47"/>
                      <a:pt x="23" y="47"/>
                    </a:cubicBezTo>
                    <a:lnTo>
                      <a:pt x="23" y="47"/>
                    </a:lnTo>
                    <a:cubicBezTo>
                      <a:pt x="11" y="47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7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34"/>
              <p:cNvSpPr/>
              <p:nvPr/>
            </p:nvSpPr>
            <p:spPr>
              <a:xfrm>
                <a:off x="1191321" y="236708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0" y="62"/>
                    </a:cubicBezTo>
                    <a:lnTo>
                      <a:pt x="30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0" y="0"/>
                    </a:cubicBezTo>
                    <a:lnTo>
                      <a:pt x="30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1274341" y="101800"/>
                <a:ext cx="44103" cy="44104"/>
              </a:xfrm>
              <a:custGeom>
                <a:avLst/>
                <a:gdLst/>
                <a:ahLst/>
                <a:cxnLst/>
                <a:rect l="l" t="t" r="r" b="b"/>
                <a:pathLst>
                  <a:path w="77" h="76" extrusionOk="0">
                    <a:moveTo>
                      <a:pt x="76" y="38"/>
                    </a:moveTo>
                    <a:lnTo>
                      <a:pt x="76" y="38"/>
                    </a:lnTo>
                    <a:cubicBezTo>
                      <a:pt x="76" y="59"/>
                      <a:pt x="60" y="75"/>
                      <a:pt x="39" y="75"/>
                    </a:cubicBezTo>
                    <a:lnTo>
                      <a:pt x="39" y="75"/>
                    </a:lnTo>
                    <a:cubicBezTo>
                      <a:pt x="18" y="75"/>
                      <a:pt x="0" y="59"/>
                      <a:pt x="0" y="38"/>
                    </a:cubicBezTo>
                    <a:lnTo>
                      <a:pt x="0" y="38"/>
                    </a:lnTo>
                    <a:cubicBezTo>
                      <a:pt x="0" y="17"/>
                      <a:pt x="18" y="0"/>
                      <a:pt x="39" y="0"/>
                    </a:cubicBezTo>
                    <a:lnTo>
                      <a:pt x="39" y="0"/>
                    </a:lnTo>
                    <a:cubicBezTo>
                      <a:pt x="60" y="0"/>
                      <a:pt x="76" y="17"/>
                      <a:pt x="76" y="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1157595" y="296378"/>
                <a:ext cx="31132" cy="31133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51" y="24"/>
                    </a:moveTo>
                    <a:lnTo>
                      <a:pt x="51" y="24"/>
                    </a:lnTo>
                    <a:cubicBezTo>
                      <a:pt x="51" y="38"/>
                      <a:pt x="39" y="50"/>
                      <a:pt x="26" y="50"/>
                    </a:cubicBezTo>
                    <a:lnTo>
                      <a:pt x="26" y="50"/>
                    </a:lnTo>
                    <a:cubicBezTo>
                      <a:pt x="11" y="50"/>
                      <a:pt x="0" y="38"/>
                      <a:pt x="0" y="24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6" y="0"/>
                    </a:cubicBezTo>
                    <a:lnTo>
                      <a:pt x="26" y="0"/>
                    </a:lnTo>
                    <a:cubicBezTo>
                      <a:pt x="39" y="0"/>
                      <a:pt x="51" y="11"/>
                      <a:pt x="51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1458542" y="140715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8" extrusionOk="0">
                    <a:moveTo>
                      <a:pt x="47" y="24"/>
                    </a:moveTo>
                    <a:lnTo>
                      <a:pt x="47" y="24"/>
                    </a:lnTo>
                    <a:cubicBezTo>
                      <a:pt x="47" y="36"/>
                      <a:pt x="36" y="47"/>
                      <a:pt x="23" y="47"/>
                    </a:cubicBezTo>
                    <a:lnTo>
                      <a:pt x="23" y="47"/>
                    </a:lnTo>
                    <a:cubicBezTo>
                      <a:pt x="10" y="47"/>
                      <a:pt x="0" y="36"/>
                      <a:pt x="0" y="24"/>
                    </a:cubicBezTo>
                    <a:lnTo>
                      <a:pt x="0" y="24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1175755" y="164066"/>
                <a:ext cx="70047" cy="70047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0" extrusionOk="0">
                    <a:moveTo>
                      <a:pt x="119" y="60"/>
                    </a:moveTo>
                    <a:lnTo>
                      <a:pt x="119" y="60"/>
                    </a:lnTo>
                    <a:cubicBezTo>
                      <a:pt x="119" y="92"/>
                      <a:pt x="92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60"/>
                    </a:cubicBezTo>
                    <a:lnTo>
                      <a:pt x="0" y="60"/>
                    </a:lnTo>
                    <a:cubicBezTo>
                      <a:pt x="0" y="27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2" y="0"/>
                      <a:pt x="119" y="27"/>
                      <a:pt x="119" y="6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1461136" y="322322"/>
                <a:ext cx="15566" cy="18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30" extrusionOk="0">
                    <a:moveTo>
                      <a:pt x="27" y="15"/>
                    </a:moveTo>
                    <a:lnTo>
                      <a:pt x="27" y="15"/>
                    </a:lnTo>
                    <a:cubicBezTo>
                      <a:pt x="27" y="23"/>
                      <a:pt x="22" y="29"/>
                      <a:pt x="13" y="29"/>
                    </a:cubicBezTo>
                    <a:lnTo>
                      <a:pt x="13" y="29"/>
                    </a:lnTo>
                    <a:cubicBezTo>
                      <a:pt x="5" y="29"/>
                      <a:pt x="0" y="23"/>
                      <a:pt x="0" y="15"/>
                    </a:cubicBezTo>
                    <a:lnTo>
                      <a:pt x="0" y="15"/>
                    </a:lnTo>
                    <a:cubicBezTo>
                      <a:pt x="0" y="7"/>
                      <a:pt x="5" y="0"/>
                      <a:pt x="13" y="0"/>
                    </a:cubicBezTo>
                    <a:lnTo>
                      <a:pt x="13" y="0"/>
                    </a:lnTo>
                    <a:cubicBezTo>
                      <a:pt x="22" y="0"/>
                      <a:pt x="27" y="7"/>
                      <a:pt x="27" y="15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1222453" y="369021"/>
                <a:ext cx="28537" cy="28537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47" y="23"/>
                    </a:moveTo>
                    <a:lnTo>
                      <a:pt x="47" y="23"/>
                    </a:lnTo>
                    <a:cubicBezTo>
                      <a:pt x="47" y="36"/>
                      <a:pt x="36" y="46"/>
                      <a:pt x="23" y="46"/>
                    </a:cubicBezTo>
                    <a:lnTo>
                      <a:pt x="23" y="46"/>
                    </a:lnTo>
                    <a:cubicBezTo>
                      <a:pt x="11" y="46"/>
                      <a:pt x="0" y="36"/>
                      <a:pt x="0" y="23"/>
                    </a:cubicBezTo>
                    <a:lnTo>
                      <a:pt x="0" y="23"/>
                    </a:lnTo>
                    <a:cubicBezTo>
                      <a:pt x="0" y="10"/>
                      <a:pt x="11" y="0"/>
                      <a:pt x="23" y="0"/>
                    </a:cubicBezTo>
                    <a:lnTo>
                      <a:pt x="23" y="0"/>
                    </a:lnTo>
                    <a:cubicBezTo>
                      <a:pt x="36" y="0"/>
                      <a:pt x="47" y="10"/>
                      <a:pt x="47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34"/>
              <p:cNvSpPr/>
              <p:nvPr/>
            </p:nvSpPr>
            <p:spPr>
              <a:xfrm>
                <a:off x="1536373" y="200387"/>
                <a:ext cx="23348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41" h="41" extrusionOk="0">
                    <a:moveTo>
                      <a:pt x="40" y="20"/>
                    </a:moveTo>
                    <a:lnTo>
                      <a:pt x="40" y="20"/>
                    </a:lnTo>
                    <a:cubicBezTo>
                      <a:pt x="40" y="30"/>
                      <a:pt x="31" y="40"/>
                      <a:pt x="20" y="40"/>
                    </a:cubicBezTo>
                    <a:lnTo>
                      <a:pt x="20" y="40"/>
                    </a:lnTo>
                    <a:cubicBezTo>
                      <a:pt x="9" y="40"/>
                      <a:pt x="0" y="30"/>
                      <a:pt x="0" y="20"/>
                    </a:cubicBezTo>
                    <a:lnTo>
                      <a:pt x="0" y="20"/>
                    </a:lnTo>
                    <a:cubicBezTo>
                      <a:pt x="0" y="8"/>
                      <a:pt x="9" y="0"/>
                      <a:pt x="20" y="0"/>
                    </a:cubicBezTo>
                    <a:lnTo>
                      <a:pt x="20" y="0"/>
                    </a:lnTo>
                    <a:cubicBezTo>
                      <a:pt x="31" y="0"/>
                      <a:pt x="40" y="8"/>
                      <a:pt x="40" y="2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34"/>
              <p:cNvSpPr/>
              <p:nvPr/>
            </p:nvSpPr>
            <p:spPr>
              <a:xfrm>
                <a:off x="1352172" y="26563"/>
                <a:ext cx="38915" cy="3891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6" extrusionOk="0">
                    <a:moveTo>
                      <a:pt x="66" y="32"/>
                    </a:moveTo>
                    <a:lnTo>
                      <a:pt x="66" y="32"/>
                    </a:lnTo>
                    <a:cubicBezTo>
                      <a:pt x="66" y="50"/>
                      <a:pt x="50" y="65"/>
                      <a:pt x="33" y="65"/>
                    </a:cubicBezTo>
                    <a:lnTo>
                      <a:pt x="33" y="65"/>
                    </a:lnTo>
                    <a:cubicBezTo>
                      <a:pt x="14" y="65"/>
                      <a:pt x="0" y="50"/>
                      <a:pt x="0" y="32"/>
                    </a:cubicBezTo>
                    <a:lnTo>
                      <a:pt x="0" y="32"/>
                    </a:lnTo>
                    <a:cubicBezTo>
                      <a:pt x="0" y="15"/>
                      <a:pt x="14" y="0"/>
                      <a:pt x="33" y="0"/>
                    </a:cubicBezTo>
                    <a:lnTo>
                      <a:pt x="33" y="0"/>
                    </a:lnTo>
                    <a:cubicBezTo>
                      <a:pt x="50" y="0"/>
                      <a:pt x="66" y="15"/>
                      <a:pt x="66" y="3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34"/>
              <p:cNvSpPr/>
              <p:nvPr/>
            </p:nvSpPr>
            <p:spPr>
              <a:xfrm>
                <a:off x="1196510" y="34347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1" h="92" extrusionOk="0">
                    <a:moveTo>
                      <a:pt x="90" y="46"/>
                    </a:moveTo>
                    <a:lnTo>
                      <a:pt x="90" y="46"/>
                    </a:lnTo>
                    <a:cubicBezTo>
                      <a:pt x="90" y="70"/>
                      <a:pt x="70" y="91"/>
                      <a:pt x="45" y="91"/>
                    </a:cubicBezTo>
                    <a:lnTo>
                      <a:pt x="45" y="91"/>
                    </a:lnTo>
                    <a:cubicBezTo>
                      <a:pt x="20" y="91"/>
                      <a:pt x="0" y="70"/>
                      <a:pt x="0" y="46"/>
                    </a:cubicBezTo>
                    <a:lnTo>
                      <a:pt x="0" y="46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45" y="0"/>
                    </a:lnTo>
                    <a:cubicBezTo>
                      <a:pt x="70" y="0"/>
                      <a:pt x="90" y="21"/>
                      <a:pt x="90" y="4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>
                <a:off x="1142029" y="109583"/>
                <a:ext cx="33726" cy="33726"/>
              </a:xfrm>
              <a:custGeom>
                <a:avLst/>
                <a:gdLst/>
                <a:ahLst/>
                <a:cxnLst/>
                <a:rect l="l" t="t" r="r" b="b"/>
                <a:pathLst>
                  <a:path w="58" h="58" extrusionOk="0">
                    <a:moveTo>
                      <a:pt x="57" y="29"/>
                    </a:moveTo>
                    <a:lnTo>
                      <a:pt x="57" y="29"/>
                    </a:lnTo>
                    <a:cubicBezTo>
                      <a:pt x="57" y="44"/>
                      <a:pt x="44" y="57"/>
                      <a:pt x="28" y="57"/>
                    </a:cubicBezTo>
                    <a:lnTo>
                      <a:pt x="28" y="57"/>
                    </a:lnTo>
                    <a:cubicBezTo>
                      <a:pt x="12" y="57"/>
                      <a:pt x="0" y="44"/>
                      <a:pt x="0" y="29"/>
                    </a:cubicBezTo>
                    <a:lnTo>
                      <a:pt x="0" y="29"/>
                    </a:lnTo>
                    <a:cubicBezTo>
                      <a:pt x="0" y="13"/>
                      <a:pt x="12" y="0"/>
                      <a:pt x="28" y="0"/>
                    </a:cubicBezTo>
                    <a:lnTo>
                      <a:pt x="28" y="0"/>
                    </a:lnTo>
                    <a:cubicBezTo>
                      <a:pt x="44" y="0"/>
                      <a:pt x="57" y="13"/>
                      <a:pt x="57" y="2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34"/>
              <p:cNvSpPr/>
              <p:nvPr/>
            </p:nvSpPr>
            <p:spPr>
              <a:xfrm>
                <a:off x="1339201" y="109583"/>
                <a:ext cx="33726" cy="31132"/>
              </a:xfrm>
              <a:custGeom>
                <a:avLst/>
                <a:gdLst/>
                <a:ahLst/>
                <a:cxnLst/>
                <a:rect l="l" t="t" r="r" b="b"/>
                <a:pathLst>
                  <a:path w="56" h="55" extrusionOk="0">
                    <a:moveTo>
                      <a:pt x="55" y="27"/>
                    </a:moveTo>
                    <a:lnTo>
                      <a:pt x="55" y="27"/>
                    </a:lnTo>
                    <a:cubicBezTo>
                      <a:pt x="55" y="42"/>
                      <a:pt x="42" y="54"/>
                      <a:pt x="28" y="54"/>
                    </a:cubicBezTo>
                    <a:lnTo>
                      <a:pt x="28" y="54"/>
                    </a:lnTo>
                    <a:cubicBezTo>
                      <a:pt x="13" y="54"/>
                      <a:pt x="0" y="42"/>
                      <a:pt x="0" y="27"/>
                    </a:cubicBezTo>
                    <a:lnTo>
                      <a:pt x="0" y="27"/>
                    </a:lnTo>
                    <a:cubicBezTo>
                      <a:pt x="0" y="11"/>
                      <a:pt x="13" y="0"/>
                      <a:pt x="28" y="0"/>
                    </a:cubicBezTo>
                    <a:lnTo>
                      <a:pt x="28" y="0"/>
                    </a:lnTo>
                    <a:cubicBezTo>
                      <a:pt x="42" y="0"/>
                      <a:pt x="55" y="11"/>
                      <a:pt x="55" y="2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34"/>
              <p:cNvSpPr/>
              <p:nvPr/>
            </p:nvSpPr>
            <p:spPr>
              <a:xfrm>
                <a:off x="1271747" y="293784"/>
                <a:ext cx="67454" cy="6745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113" y="56"/>
                    </a:moveTo>
                    <a:lnTo>
                      <a:pt x="113" y="56"/>
                    </a:lnTo>
                    <a:cubicBezTo>
                      <a:pt x="113" y="87"/>
                      <a:pt x="88" y="112"/>
                      <a:pt x="56" y="112"/>
                    </a:cubicBezTo>
                    <a:lnTo>
                      <a:pt x="56" y="112"/>
                    </a:lnTo>
                    <a:cubicBezTo>
                      <a:pt x="26" y="112"/>
                      <a:pt x="0" y="87"/>
                      <a:pt x="0" y="56"/>
                    </a:cubicBezTo>
                    <a:lnTo>
                      <a:pt x="0" y="56"/>
                    </a:lnTo>
                    <a:cubicBezTo>
                      <a:pt x="0" y="25"/>
                      <a:pt x="26" y="0"/>
                      <a:pt x="56" y="0"/>
                    </a:cubicBezTo>
                    <a:lnTo>
                      <a:pt x="56" y="0"/>
                    </a:lnTo>
                    <a:cubicBezTo>
                      <a:pt x="88" y="0"/>
                      <a:pt x="113" y="25"/>
                      <a:pt x="113" y="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34"/>
              <p:cNvSpPr/>
              <p:nvPr/>
            </p:nvSpPr>
            <p:spPr>
              <a:xfrm>
                <a:off x="1513023" y="143310"/>
                <a:ext cx="36321" cy="36321"/>
              </a:xfrm>
              <a:custGeom>
                <a:avLst/>
                <a:gdLst/>
                <a:ahLst/>
                <a:cxnLst/>
                <a:rect l="l" t="t" r="r" b="b"/>
                <a:pathLst>
                  <a:path w="62" h="63" extrusionOk="0">
                    <a:moveTo>
                      <a:pt x="61" y="31"/>
                    </a:moveTo>
                    <a:lnTo>
                      <a:pt x="61" y="31"/>
                    </a:lnTo>
                    <a:cubicBezTo>
                      <a:pt x="61" y="48"/>
                      <a:pt x="48" y="62"/>
                      <a:pt x="31" y="62"/>
                    </a:cubicBezTo>
                    <a:lnTo>
                      <a:pt x="31" y="62"/>
                    </a:lnTo>
                    <a:cubicBezTo>
                      <a:pt x="14" y="62"/>
                      <a:pt x="0" y="48"/>
                      <a:pt x="0" y="31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1" y="0"/>
                    </a:cubicBezTo>
                    <a:lnTo>
                      <a:pt x="31" y="0"/>
                    </a:lnTo>
                    <a:cubicBezTo>
                      <a:pt x="48" y="0"/>
                      <a:pt x="61" y="14"/>
                      <a:pt x="61" y="3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34"/>
              <p:cNvSpPr/>
              <p:nvPr/>
            </p:nvSpPr>
            <p:spPr>
              <a:xfrm>
                <a:off x="1204293" y="304162"/>
                <a:ext cx="25944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45" h="45" extrusionOk="0">
                    <a:moveTo>
                      <a:pt x="44" y="23"/>
                    </a:moveTo>
                    <a:lnTo>
                      <a:pt x="44" y="23"/>
                    </a:lnTo>
                    <a:cubicBezTo>
                      <a:pt x="44" y="34"/>
                      <a:pt x="34" y="44"/>
                      <a:pt x="22" y="44"/>
                    </a:cubicBezTo>
                    <a:lnTo>
                      <a:pt x="22" y="44"/>
                    </a:lnTo>
                    <a:cubicBezTo>
                      <a:pt x="10" y="44"/>
                      <a:pt x="0" y="34"/>
                      <a:pt x="0" y="23"/>
                    </a:cubicBezTo>
                    <a:lnTo>
                      <a:pt x="0" y="23"/>
                    </a:lnTo>
                    <a:cubicBezTo>
                      <a:pt x="0" y="11"/>
                      <a:pt x="10" y="0"/>
                      <a:pt x="22" y="0"/>
                    </a:cubicBezTo>
                    <a:lnTo>
                      <a:pt x="22" y="0"/>
                    </a:lnTo>
                    <a:cubicBezTo>
                      <a:pt x="34" y="0"/>
                      <a:pt x="44" y="11"/>
                      <a:pt x="44" y="2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34"/>
              <p:cNvSpPr/>
              <p:nvPr/>
            </p:nvSpPr>
            <p:spPr>
              <a:xfrm>
                <a:off x="1398871" y="62884"/>
                <a:ext cx="54481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94" h="94" extrusionOk="0">
                    <a:moveTo>
                      <a:pt x="93" y="47"/>
                    </a:moveTo>
                    <a:lnTo>
                      <a:pt x="93" y="47"/>
                    </a:lnTo>
                    <a:cubicBezTo>
                      <a:pt x="93" y="72"/>
                      <a:pt x="72" y="93"/>
                      <a:pt x="46" y="93"/>
                    </a:cubicBezTo>
                    <a:lnTo>
                      <a:pt x="46" y="93"/>
                    </a:lnTo>
                    <a:cubicBezTo>
                      <a:pt x="21" y="93"/>
                      <a:pt x="0" y="72"/>
                      <a:pt x="0" y="47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6" y="0"/>
                    </a:cubicBezTo>
                    <a:lnTo>
                      <a:pt x="46" y="0"/>
                    </a:lnTo>
                    <a:cubicBezTo>
                      <a:pt x="72" y="0"/>
                      <a:pt x="93" y="21"/>
                      <a:pt x="93" y="47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0" name="Google Shape;2280;p34"/>
            <p:cNvGrpSpPr/>
            <p:nvPr/>
          </p:nvGrpSpPr>
          <p:grpSpPr>
            <a:xfrm rot="1260079">
              <a:off x="6881221" y="1287838"/>
              <a:ext cx="3151646" cy="3934874"/>
              <a:chOff x="6880959" y="1287836"/>
              <a:chExt cx="3151552" cy="3934757"/>
            </a:xfrm>
          </p:grpSpPr>
          <p:sp>
            <p:nvSpPr>
              <p:cNvPr id="2281" name="Google Shape;2281;p34"/>
              <p:cNvSpPr/>
              <p:nvPr/>
            </p:nvSpPr>
            <p:spPr>
              <a:xfrm>
                <a:off x="6880959" y="1352068"/>
                <a:ext cx="3151552" cy="387052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8237" extrusionOk="0">
                    <a:moveTo>
                      <a:pt x="5352" y="1989"/>
                    </a:moveTo>
                    <a:lnTo>
                      <a:pt x="5352" y="1989"/>
                    </a:lnTo>
                    <a:cubicBezTo>
                      <a:pt x="5252" y="1954"/>
                      <a:pt x="5153" y="1917"/>
                      <a:pt x="5091" y="1833"/>
                    </a:cubicBezTo>
                    <a:lnTo>
                      <a:pt x="5091" y="1833"/>
                    </a:lnTo>
                    <a:cubicBezTo>
                      <a:pt x="4961" y="1660"/>
                      <a:pt x="5069" y="1410"/>
                      <a:pt x="5041" y="1193"/>
                    </a:cubicBezTo>
                    <a:lnTo>
                      <a:pt x="5041" y="1193"/>
                    </a:lnTo>
                    <a:cubicBezTo>
                      <a:pt x="5007" y="934"/>
                      <a:pt x="4736" y="733"/>
                      <a:pt x="4475" y="778"/>
                    </a:cubicBezTo>
                    <a:lnTo>
                      <a:pt x="4475" y="778"/>
                    </a:lnTo>
                    <a:cubicBezTo>
                      <a:pt x="4370" y="795"/>
                      <a:pt x="4274" y="847"/>
                      <a:pt x="4170" y="872"/>
                    </a:cubicBezTo>
                    <a:lnTo>
                      <a:pt x="4170" y="872"/>
                    </a:lnTo>
                    <a:cubicBezTo>
                      <a:pt x="4067" y="898"/>
                      <a:pt x="3945" y="891"/>
                      <a:pt x="3875" y="812"/>
                    </a:cubicBezTo>
                    <a:lnTo>
                      <a:pt x="3875" y="812"/>
                    </a:lnTo>
                    <a:cubicBezTo>
                      <a:pt x="3789" y="716"/>
                      <a:pt x="3820" y="567"/>
                      <a:pt x="3849" y="440"/>
                    </a:cubicBezTo>
                    <a:lnTo>
                      <a:pt x="3849" y="440"/>
                    </a:lnTo>
                    <a:cubicBezTo>
                      <a:pt x="3878" y="313"/>
                      <a:pt x="3890" y="156"/>
                      <a:pt x="3786" y="80"/>
                    </a:cubicBezTo>
                    <a:lnTo>
                      <a:pt x="3786" y="80"/>
                    </a:lnTo>
                    <a:cubicBezTo>
                      <a:pt x="3672" y="0"/>
                      <a:pt x="3518" y="76"/>
                      <a:pt x="3378" y="80"/>
                    </a:cubicBezTo>
                    <a:lnTo>
                      <a:pt x="3378" y="80"/>
                    </a:lnTo>
                    <a:cubicBezTo>
                      <a:pt x="3295" y="81"/>
                      <a:pt x="3212" y="55"/>
                      <a:pt x="3130" y="64"/>
                    </a:cubicBezTo>
                    <a:lnTo>
                      <a:pt x="3130" y="64"/>
                    </a:lnTo>
                    <a:cubicBezTo>
                      <a:pt x="2982" y="80"/>
                      <a:pt x="2868" y="200"/>
                      <a:pt x="2776" y="318"/>
                    </a:cubicBezTo>
                    <a:lnTo>
                      <a:pt x="2776" y="318"/>
                    </a:lnTo>
                    <a:cubicBezTo>
                      <a:pt x="2540" y="617"/>
                      <a:pt x="2351" y="953"/>
                      <a:pt x="2216" y="1307"/>
                    </a:cubicBezTo>
                    <a:lnTo>
                      <a:pt x="2216" y="1307"/>
                    </a:lnTo>
                    <a:cubicBezTo>
                      <a:pt x="2186" y="1382"/>
                      <a:pt x="2157" y="1464"/>
                      <a:pt x="2110" y="1529"/>
                    </a:cubicBezTo>
                    <a:lnTo>
                      <a:pt x="2110" y="1529"/>
                    </a:lnTo>
                    <a:cubicBezTo>
                      <a:pt x="2043" y="1528"/>
                      <a:pt x="1979" y="1465"/>
                      <a:pt x="1953" y="1398"/>
                    </a:cubicBezTo>
                    <a:lnTo>
                      <a:pt x="1953" y="1398"/>
                    </a:lnTo>
                    <a:cubicBezTo>
                      <a:pt x="1921" y="1314"/>
                      <a:pt x="1923" y="1220"/>
                      <a:pt x="1883" y="1141"/>
                    </a:cubicBezTo>
                    <a:lnTo>
                      <a:pt x="1883" y="1141"/>
                    </a:lnTo>
                    <a:cubicBezTo>
                      <a:pt x="1795" y="965"/>
                      <a:pt x="1535" y="942"/>
                      <a:pt x="1366" y="1045"/>
                    </a:cubicBezTo>
                    <a:lnTo>
                      <a:pt x="1366" y="1045"/>
                    </a:lnTo>
                    <a:cubicBezTo>
                      <a:pt x="1197" y="1149"/>
                      <a:pt x="1099" y="1336"/>
                      <a:pt x="1018" y="1518"/>
                    </a:cubicBezTo>
                    <a:lnTo>
                      <a:pt x="1018" y="1518"/>
                    </a:lnTo>
                    <a:cubicBezTo>
                      <a:pt x="821" y="1962"/>
                      <a:pt x="680" y="2430"/>
                      <a:pt x="597" y="2907"/>
                    </a:cubicBezTo>
                    <a:lnTo>
                      <a:pt x="597" y="2907"/>
                    </a:lnTo>
                    <a:cubicBezTo>
                      <a:pt x="564" y="3101"/>
                      <a:pt x="536" y="3305"/>
                      <a:pt x="417" y="3461"/>
                    </a:cubicBezTo>
                    <a:lnTo>
                      <a:pt x="417" y="3461"/>
                    </a:lnTo>
                    <a:cubicBezTo>
                      <a:pt x="354" y="3542"/>
                      <a:pt x="271" y="3603"/>
                      <a:pt x="208" y="3683"/>
                    </a:cubicBezTo>
                    <a:lnTo>
                      <a:pt x="208" y="3683"/>
                    </a:lnTo>
                    <a:cubicBezTo>
                      <a:pt x="80" y="3841"/>
                      <a:pt x="41" y="4050"/>
                      <a:pt x="28" y="4252"/>
                    </a:cubicBezTo>
                    <a:lnTo>
                      <a:pt x="28" y="4252"/>
                    </a:lnTo>
                    <a:cubicBezTo>
                      <a:pt x="0" y="4713"/>
                      <a:pt x="96" y="5180"/>
                      <a:pt x="302" y="5589"/>
                    </a:cubicBezTo>
                    <a:lnTo>
                      <a:pt x="302" y="5589"/>
                    </a:lnTo>
                    <a:cubicBezTo>
                      <a:pt x="240" y="5510"/>
                      <a:pt x="150" y="5452"/>
                      <a:pt x="52" y="5435"/>
                    </a:cubicBezTo>
                    <a:lnTo>
                      <a:pt x="52" y="5435"/>
                    </a:lnTo>
                    <a:cubicBezTo>
                      <a:pt x="293" y="6399"/>
                      <a:pt x="938" y="7242"/>
                      <a:pt x="1787" y="7744"/>
                    </a:cubicBezTo>
                    <a:lnTo>
                      <a:pt x="1787" y="7744"/>
                    </a:lnTo>
                    <a:cubicBezTo>
                      <a:pt x="2114" y="7983"/>
                      <a:pt x="2500" y="8142"/>
                      <a:pt x="2901" y="8198"/>
                    </a:cubicBezTo>
                    <a:lnTo>
                      <a:pt x="2901" y="8198"/>
                    </a:lnTo>
                    <a:cubicBezTo>
                      <a:pt x="3172" y="8236"/>
                      <a:pt x="3501" y="8201"/>
                      <a:pt x="3639" y="7962"/>
                    </a:cubicBezTo>
                    <a:lnTo>
                      <a:pt x="3639" y="7962"/>
                    </a:lnTo>
                    <a:cubicBezTo>
                      <a:pt x="3726" y="7810"/>
                      <a:pt x="3718" y="7600"/>
                      <a:pt x="3855" y="7491"/>
                    </a:cubicBezTo>
                    <a:lnTo>
                      <a:pt x="3855" y="7491"/>
                    </a:lnTo>
                    <a:cubicBezTo>
                      <a:pt x="4000" y="7373"/>
                      <a:pt x="4258" y="7421"/>
                      <a:pt x="4349" y="7258"/>
                    </a:cubicBezTo>
                    <a:lnTo>
                      <a:pt x="4349" y="7258"/>
                    </a:lnTo>
                    <a:cubicBezTo>
                      <a:pt x="4416" y="7136"/>
                      <a:pt x="4338" y="6987"/>
                      <a:pt x="4362" y="6851"/>
                    </a:cubicBezTo>
                    <a:lnTo>
                      <a:pt x="4362" y="6851"/>
                    </a:lnTo>
                    <a:cubicBezTo>
                      <a:pt x="4392" y="6679"/>
                      <a:pt x="4582" y="6576"/>
                      <a:pt x="4758" y="6568"/>
                    </a:cubicBezTo>
                    <a:lnTo>
                      <a:pt x="4758" y="6568"/>
                    </a:lnTo>
                    <a:cubicBezTo>
                      <a:pt x="4931" y="6561"/>
                      <a:pt x="5099" y="6619"/>
                      <a:pt x="5272" y="6641"/>
                    </a:cubicBezTo>
                    <a:lnTo>
                      <a:pt x="5272" y="6641"/>
                    </a:lnTo>
                    <a:cubicBezTo>
                      <a:pt x="5634" y="6688"/>
                      <a:pt x="6017" y="6563"/>
                      <a:pt x="6285" y="6312"/>
                    </a:cubicBezTo>
                    <a:lnTo>
                      <a:pt x="6285" y="6312"/>
                    </a:lnTo>
                    <a:cubicBezTo>
                      <a:pt x="6555" y="6060"/>
                      <a:pt x="6705" y="5687"/>
                      <a:pt x="6684" y="5322"/>
                    </a:cubicBezTo>
                    <a:lnTo>
                      <a:pt x="6684" y="5322"/>
                    </a:lnTo>
                    <a:cubicBezTo>
                      <a:pt x="6658" y="4861"/>
                      <a:pt x="6384" y="4461"/>
                      <a:pt x="6104" y="4098"/>
                    </a:cubicBezTo>
                    <a:lnTo>
                      <a:pt x="6104" y="4098"/>
                    </a:lnTo>
                    <a:cubicBezTo>
                      <a:pt x="6058" y="4040"/>
                      <a:pt x="6013" y="3981"/>
                      <a:pt x="5968" y="3923"/>
                    </a:cubicBezTo>
                    <a:lnTo>
                      <a:pt x="5968" y="3923"/>
                    </a:lnTo>
                    <a:cubicBezTo>
                      <a:pt x="6030" y="3557"/>
                      <a:pt x="6147" y="3197"/>
                      <a:pt x="6151" y="2826"/>
                    </a:cubicBezTo>
                    <a:lnTo>
                      <a:pt x="6151" y="2826"/>
                    </a:lnTo>
                    <a:cubicBezTo>
                      <a:pt x="6152" y="2688"/>
                      <a:pt x="6136" y="2544"/>
                      <a:pt x="6056" y="2433"/>
                    </a:cubicBezTo>
                    <a:lnTo>
                      <a:pt x="6056" y="2433"/>
                    </a:lnTo>
                    <a:cubicBezTo>
                      <a:pt x="6006" y="2363"/>
                      <a:pt x="5925" y="2313"/>
                      <a:pt x="5839" y="2302"/>
                    </a:cubicBezTo>
                    <a:lnTo>
                      <a:pt x="5839" y="2302"/>
                    </a:lnTo>
                    <a:cubicBezTo>
                      <a:pt x="5818" y="2214"/>
                      <a:pt x="5776" y="2135"/>
                      <a:pt x="5708" y="2077"/>
                    </a:cubicBezTo>
                    <a:lnTo>
                      <a:pt x="5708" y="2077"/>
                    </a:lnTo>
                    <a:cubicBezTo>
                      <a:pt x="5613" y="1995"/>
                      <a:pt x="5481" y="1971"/>
                      <a:pt x="5352" y="198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34"/>
              <p:cNvSpPr/>
              <p:nvPr/>
            </p:nvSpPr>
            <p:spPr>
              <a:xfrm>
                <a:off x="7871393" y="1424589"/>
                <a:ext cx="269365" cy="422691"/>
              </a:xfrm>
              <a:custGeom>
                <a:avLst/>
                <a:gdLst/>
                <a:ahLst/>
                <a:cxnLst/>
                <a:rect l="l" t="t" r="r" b="b"/>
                <a:pathLst>
                  <a:path w="575" h="898" extrusionOk="0">
                    <a:moveTo>
                      <a:pt x="75" y="860"/>
                    </a:moveTo>
                    <a:lnTo>
                      <a:pt x="75" y="860"/>
                    </a:lnTo>
                    <a:cubicBezTo>
                      <a:pt x="274" y="642"/>
                      <a:pt x="435" y="390"/>
                      <a:pt x="551" y="119"/>
                    </a:cubicBezTo>
                    <a:lnTo>
                      <a:pt x="551" y="119"/>
                    </a:lnTo>
                    <a:cubicBezTo>
                      <a:pt x="563" y="89"/>
                      <a:pt x="574" y="49"/>
                      <a:pt x="551" y="27"/>
                    </a:cubicBezTo>
                    <a:lnTo>
                      <a:pt x="551" y="27"/>
                    </a:lnTo>
                    <a:cubicBezTo>
                      <a:pt x="522" y="0"/>
                      <a:pt x="476" y="25"/>
                      <a:pt x="445" y="51"/>
                    </a:cubicBezTo>
                    <a:lnTo>
                      <a:pt x="445" y="51"/>
                    </a:lnTo>
                    <a:cubicBezTo>
                      <a:pt x="215" y="251"/>
                      <a:pt x="57" y="532"/>
                      <a:pt x="3" y="832"/>
                    </a:cubicBezTo>
                    <a:lnTo>
                      <a:pt x="3" y="832"/>
                    </a:lnTo>
                    <a:cubicBezTo>
                      <a:pt x="1" y="851"/>
                      <a:pt x="0" y="872"/>
                      <a:pt x="15" y="882"/>
                    </a:cubicBezTo>
                    <a:lnTo>
                      <a:pt x="15" y="882"/>
                    </a:lnTo>
                    <a:cubicBezTo>
                      <a:pt x="34" y="897"/>
                      <a:pt x="59" y="877"/>
                      <a:pt x="75" y="86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34"/>
              <p:cNvSpPr/>
              <p:nvPr/>
            </p:nvSpPr>
            <p:spPr>
              <a:xfrm>
                <a:off x="8136614" y="1287836"/>
                <a:ext cx="178196" cy="151256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24" extrusionOk="0">
                    <a:moveTo>
                      <a:pt x="73" y="87"/>
                    </a:moveTo>
                    <a:lnTo>
                      <a:pt x="73" y="87"/>
                    </a:lnTo>
                    <a:cubicBezTo>
                      <a:pt x="48" y="108"/>
                      <a:pt x="26" y="133"/>
                      <a:pt x="15" y="163"/>
                    </a:cubicBezTo>
                    <a:lnTo>
                      <a:pt x="15" y="163"/>
                    </a:lnTo>
                    <a:cubicBezTo>
                      <a:pt x="3" y="192"/>
                      <a:pt x="0" y="228"/>
                      <a:pt x="15" y="257"/>
                    </a:cubicBezTo>
                    <a:lnTo>
                      <a:pt x="15" y="257"/>
                    </a:lnTo>
                    <a:cubicBezTo>
                      <a:pt x="40" y="307"/>
                      <a:pt x="107" y="323"/>
                      <a:pt x="160" y="309"/>
                    </a:cubicBezTo>
                    <a:lnTo>
                      <a:pt x="160" y="309"/>
                    </a:lnTo>
                    <a:cubicBezTo>
                      <a:pt x="215" y="294"/>
                      <a:pt x="259" y="255"/>
                      <a:pt x="300" y="215"/>
                    </a:cubicBezTo>
                    <a:lnTo>
                      <a:pt x="300" y="215"/>
                    </a:lnTo>
                    <a:cubicBezTo>
                      <a:pt x="322" y="192"/>
                      <a:pt x="345" y="170"/>
                      <a:pt x="359" y="141"/>
                    </a:cubicBezTo>
                    <a:lnTo>
                      <a:pt x="359" y="141"/>
                    </a:lnTo>
                    <a:cubicBezTo>
                      <a:pt x="373" y="113"/>
                      <a:pt x="377" y="78"/>
                      <a:pt x="362" y="51"/>
                    </a:cubicBezTo>
                    <a:lnTo>
                      <a:pt x="362" y="51"/>
                    </a:lnTo>
                    <a:cubicBezTo>
                      <a:pt x="350" y="28"/>
                      <a:pt x="326" y="12"/>
                      <a:pt x="301" y="6"/>
                    </a:cubicBezTo>
                    <a:lnTo>
                      <a:pt x="301" y="6"/>
                    </a:lnTo>
                    <a:cubicBezTo>
                      <a:pt x="276" y="0"/>
                      <a:pt x="248" y="2"/>
                      <a:pt x="222" y="10"/>
                    </a:cubicBezTo>
                    <a:lnTo>
                      <a:pt x="222" y="10"/>
                    </a:lnTo>
                    <a:cubicBezTo>
                      <a:pt x="145" y="29"/>
                      <a:pt x="134" y="34"/>
                      <a:pt x="73" y="8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34"/>
              <p:cNvSpPr/>
              <p:nvPr/>
            </p:nvSpPr>
            <p:spPr>
              <a:xfrm>
                <a:off x="8640120" y="4868280"/>
                <a:ext cx="317022" cy="27350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80" extrusionOk="0">
                    <a:moveTo>
                      <a:pt x="569" y="4"/>
                    </a:moveTo>
                    <a:lnTo>
                      <a:pt x="569" y="4"/>
                    </a:lnTo>
                    <a:cubicBezTo>
                      <a:pt x="435" y="19"/>
                      <a:pt x="297" y="53"/>
                      <a:pt x="187" y="135"/>
                    </a:cubicBezTo>
                    <a:lnTo>
                      <a:pt x="187" y="135"/>
                    </a:lnTo>
                    <a:cubicBezTo>
                      <a:pt x="78" y="215"/>
                      <a:pt x="0" y="351"/>
                      <a:pt x="20" y="486"/>
                    </a:cubicBezTo>
                    <a:lnTo>
                      <a:pt x="20" y="486"/>
                    </a:lnTo>
                    <a:cubicBezTo>
                      <a:pt x="26" y="528"/>
                      <a:pt x="51" y="576"/>
                      <a:pt x="94" y="578"/>
                    </a:cubicBezTo>
                    <a:lnTo>
                      <a:pt x="94" y="578"/>
                    </a:lnTo>
                    <a:cubicBezTo>
                      <a:pt x="127" y="579"/>
                      <a:pt x="154" y="552"/>
                      <a:pt x="175" y="528"/>
                    </a:cubicBezTo>
                    <a:lnTo>
                      <a:pt x="175" y="528"/>
                    </a:lnTo>
                    <a:cubicBezTo>
                      <a:pt x="249" y="444"/>
                      <a:pt x="318" y="352"/>
                      <a:pt x="381" y="258"/>
                    </a:cubicBezTo>
                    <a:lnTo>
                      <a:pt x="381" y="258"/>
                    </a:lnTo>
                    <a:cubicBezTo>
                      <a:pt x="426" y="188"/>
                      <a:pt x="482" y="109"/>
                      <a:pt x="564" y="99"/>
                    </a:cubicBezTo>
                    <a:lnTo>
                      <a:pt x="564" y="99"/>
                    </a:lnTo>
                    <a:cubicBezTo>
                      <a:pt x="603" y="95"/>
                      <a:pt x="656" y="98"/>
                      <a:pt x="666" y="61"/>
                    </a:cubicBezTo>
                    <a:lnTo>
                      <a:pt x="666" y="61"/>
                    </a:lnTo>
                    <a:cubicBezTo>
                      <a:pt x="672" y="39"/>
                      <a:pt x="655" y="17"/>
                      <a:pt x="634" y="9"/>
                    </a:cubicBezTo>
                    <a:lnTo>
                      <a:pt x="634" y="9"/>
                    </a:lnTo>
                    <a:cubicBezTo>
                      <a:pt x="614" y="0"/>
                      <a:pt x="591" y="1"/>
                      <a:pt x="569" y="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8950926" y="4746030"/>
                <a:ext cx="72520" cy="78737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68" extrusionOk="0">
                    <a:moveTo>
                      <a:pt x="2" y="88"/>
                    </a:moveTo>
                    <a:lnTo>
                      <a:pt x="2" y="88"/>
                    </a:lnTo>
                    <a:cubicBezTo>
                      <a:pt x="0" y="138"/>
                      <a:pt x="73" y="167"/>
                      <a:pt x="113" y="136"/>
                    </a:cubicBezTo>
                    <a:lnTo>
                      <a:pt x="113" y="136"/>
                    </a:lnTo>
                    <a:cubicBezTo>
                      <a:pt x="152" y="103"/>
                      <a:pt x="150" y="36"/>
                      <a:pt x="115" y="0"/>
                    </a:cubicBezTo>
                    <a:lnTo>
                      <a:pt x="115" y="0"/>
                    </a:lnTo>
                    <a:cubicBezTo>
                      <a:pt x="65" y="12"/>
                      <a:pt x="4" y="36"/>
                      <a:pt x="2" y="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Vorgehensplannung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20000" y="2523848"/>
            <a:ext cx="2570100" cy="1728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Impressum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Disclaimer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Datenschutzrichtlinien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Datenbank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Webapplikation</a:t>
            </a:r>
          </a:p>
        </p:txBody>
      </p:sp>
      <p:sp>
        <p:nvSpPr>
          <p:cNvPr id="2288" name="Google Shape;2288;p34"/>
          <p:cNvSpPr txBox="1">
            <a:spLocks noGrp="1"/>
          </p:cNvSpPr>
          <p:nvPr>
            <p:ph type="subTitle" idx="4"/>
          </p:nvPr>
        </p:nvSpPr>
        <p:spPr>
          <a:xfrm>
            <a:off x="3800475" y="2523847"/>
            <a:ext cx="2570100" cy="1687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Impressum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Disclaimer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Datenschutzrichtlinien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Datenbank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Webapplikation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2158047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90" name="Google Shape;2290;p34"/>
          <p:cNvSpPr txBox="1">
            <a:spLocks noGrp="1"/>
          </p:cNvSpPr>
          <p:nvPr>
            <p:ph type="subTitle" idx="2"/>
          </p:nvPr>
        </p:nvSpPr>
        <p:spPr>
          <a:xfrm>
            <a:off x="3800475" y="2158047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Grafik 4" descr="Ein Bild, das Grafiken, Kreis, Clipart, Screenshot enthält.&#10;&#10;Automatisch generierte Beschreibung">
            <a:extLst>
              <a:ext uri="{FF2B5EF4-FFF2-40B4-BE49-F238E27FC236}">
                <a16:creationId xmlns:a16="http://schemas.microsoft.com/office/drawing/2014/main" id="{DA9372C3-C2D4-8251-365E-F65991BE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8" y="1628017"/>
            <a:ext cx="458282" cy="458282"/>
          </a:xfrm>
          <a:prstGeom prst="rect">
            <a:avLst/>
          </a:prstGeom>
        </p:spPr>
      </p:pic>
      <p:pic>
        <p:nvPicPr>
          <p:cNvPr id="7" name="Grafik 6" descr="Ein Bild, das Grafiken, Clipart, Symbol, Grafikdesign enthält.&#10;&#10;Automatisch generierte Beschreibung">
            <a:extLst>
              <a:ext uri="{FF2B5EF4-FFF2-40B4-BE49-F238E27FC236}">
                <a16:creationId xmlns:a16="http://schemas.microsoft.com/office/drawing/2014/main" id="{B9A33733-E776-669D-816F-EE2997E0A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420" y="1632889"/>
            <a:ext cx="458282" cy="458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1245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Impressum</a:t>
            </a:r>
            <a:r>
              <a:rPr lang="en" dirty="0">
                <a:solidFill>
                  <a:srgbClr val="23394A"/>
                </a:solidFill>
                <a:latin typeface="Comfortaa" pitchFamily="2" charset="0"/>
              </a:rPr>
              <a:t> &amp; Disclaimer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19999" y="1289887"/>
            <a:ext cx="3637381" cy="2549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ist kein Impressum vorhanden, dies ist ein Verstoss gegenüber dem DSG und DSGVO. </a:t>
            </a:r>
            <a:b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ist kein Disclaimer vorhanden, dies könnte gegenüber dem Unternehmen Rechtlich zum Nachteil werden.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90" name="Google Shape;2290;p34"/>
          <p:cNvSpPr txBox="1">
            <a:spLocks noGrp="1"/>
          </p:cNvSpPr>
          <p:nvPr>
            <p:ph type="subTitle" idx="2"/>
          </p:nvPr>
        </p:nvSpPr>
        <p:spPr>
          <a:xfrm>
            <a:off x="478662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278069434">
            <a:extLst>
              <a:ext uri="{FF2B5EF4-FFF2-40B4-BE49-F238E27FC236}">
                <a16:creationId xmlns:a16="http://schemas.microsoft.com/office/drawing/2014/main" id="{A7532298-B540-CC44-BA9B-EADCF30FB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02" y="2202260"/>
            <a:ext cx="3357452" cy="2941239"/>
          </a:xfrm>
          <a:prstGeom prst="rect">
            <a:avLst/>
          </a:prstGeom>
        </p:spPr>
      </p:pic>
      <p:sp>
        <p:nvSpPr>
          <p:cNvPr id="4" name="Google Shape;2287;p34">
            <a:extLst>
              <a:ext uri="{FF2B5EF4-FFF2-40B4-BE49-F238E27FC236}">
                <a16:creationId xmlns:a16="http://schemas.microsoft.com/office/drawing/2014/main" id="{02128297-2B0E-A917-E30B-9CEBFF7929B0}"/>
              </a:ext>
            </a:extLst>
          </p:cNvPr>
          <p:cNvSpPr txBox="1">
            <a:spLocks/>
          </p:cNvSpPr>
          <p:nvPr/>
        </p:nvSpPr>
        <p:spPr>
          <a:xfrm>
            <a:off x="4797945" y="1289887"/>
            <a:ext cx="3637381" cy="82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 haben dieses Impressum samt Disclaimer geschrieben, welches alle Anforderungen vom DSG und DSGVO von einem Impressum und Disclaimer erfüllt:</a:t>
            </a:r>
          </a:p>
        </p:txBody>
      </p:sp>
    </p:spTree>
    <p:extLst>
      <p:ext uri="{BB962C8B-B14F-4D97-AF65-F5344CB8AC3E}">
        <p14:creationId xmlns:p14="http://schemas.microsoft.com/office/powerpoint/2010/main" val="126581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1245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3394A"/>
                </a:solidFill>
                <a:latin typeface="Comfortaa" pitchFamily="2" charset="0"/>
              </a:rPr>
              <a:t>AGB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19999" y="1289887"/>
            <a:ext cx="3637381" cy="906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sind keine AGB vorhanden, dies könnte gegenüber dem Unternehmen Rechtlich zum Nachteil werden.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90" name="Google Shape;2290;p34"/>
          <p:cNvSpPr txBox="1">
            <a:spLocks noGrp="1"/>
          </p:cNvSpPr>
          <p:nvPr>
            <p:ph type="subTitle" idx="2"/>
          </p:nvPr>
        </p:nvSpPr>
        <p:spPr>
          <a:xfrm>
            <a:off x="478662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AFBF9A57-F98E-E04F-0A55-E1BC832BE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04" y="2075842"/>
            <a:ext cx="3415025" cy="2869628"/>
          </a:xfrm>
          <a:prstGeom prst="rect">
            <a:avLst/>
          </a:prstGeom>
        </p:spPr>
      </p:pic>
      <p:sp>
        <p:nvSpPr>
          <p:cNvPr id="4" name="Google Shape;2287;p34">
            <a:extLst>
              <a:ext uri="{FF2B5EF4-FFF2-40B4-BE49-F238E27FC236}">
                <a16:creationId xmlns:a16="http://schemas.microsoft.com/office/drawing/2014/main" id="{DA8C8CB9-FCBB-1BBD-9044-7C99569BEE00}"/>
              </a:ext>
            </a:extLst>
          </p:cNvPr>
          <p:cNvSpPr txBox="1">
            <a:spLocks/>
          </p:cNvSpPr>
          <p:nvPr/>
        </p:nvSpPr>
        <p:spPr>
          <a:xfrm>
            <a:off x="4786620" y="1289887"/>
            <a:ext cx="3637381" cy="90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 haben die Webapplikation auf diese AGB ergänzt welches für eine solide Rechtssicherheit für die Webapplikation dient.</a:t>
            </a:r>
          </a:p>
        </p:txBody>
      </p:sp>
      <p:grpSp>
        <p:nvGrpSpPr>
          <p:cNvPr id="5" name="Google Shape;974;p28">
            <a:extLst>
              <a:ext uri="{FF2B5EF4-FFF2-40B4-BE49-F238E27FC236}">
                <a16:creationId xmlns:a16="http://schemas.microsoft.com/office/drawing/2014/main" id="{263B92DF-B697-31EB-828F-4FE96B210893}"/>
              </a:ext>
            </a:extLst>
          </p:cNvPr>
          <p:cNvGrpSpPr/>
          <p:nvPr/>
        </p:nvGrpSpPr>
        <p:grpSpPr>
          <a:xfrm rot="12171576">
            <a:off x="-1258862" y="4210005"/>
            <a:ext cx="2194949" cy="1866987"/>
            <a:chOff x="3375690" y="-34059"/>
            <a:chExt cx="1473902" cy="1253677"/>
          </a:xfrm>
        </p:grpSpPr>
        <p:sp>
          <p:nvSpPr>
            <p:cNvPr id="6" name="Google Shape;975;p28">
              <a:extLst>
                <a:ext uri="{FF2B5EF4-FFF2-40B4-BE49-F238E27FC236}">
                  <a16:creationId xmlns:a16="http://schemas.microsoft.com/office/drawing/2014/main" id="{895031F8-2105-041F-29CC-BAD2D7B3CE24}"/>
                </a:ext>
              </a:extLst>
            </p:cNvPr>
            <p:cNvSpPr/>
            <p:nvPr/>
          </p:nvSpPr>
          <p:spPr>
            <a:xfrm>
              <a:off x="3375690" y="-34059"/>
              <a:ext cx="1473902" cy="1253677"/>
            </a:xfrm>
            <a:custGeom>
              <a:avLst/>
              <a:gdLst/>
              <a:ahLst/>
              <a:cxnLst/>
              <a:rect l="l" t="t" r="r" b="b"/>
              <a:pathLst>
                <a:path w="2213" h="1881" extrusionOk="0">
                  <a:moveTo>
                    <a:pt x="2126" y="1261"/>
                  </a:moveTo>
                  <a:lnTo>
                    <a:pt x="2126" y="1261"/>
                  </a:lnTo>
                  <a:cubicBezTo>
                    <a:pt x="2174" y="1254"/>
                    <a:pt x="2198" y="1191"/>
                    <a:pt x="2177" y="1146"/>
                  </a:cubicBezTo>
                  <a:lnTo>
                    <a:pt x="2177" y="1146"/>
                  </a:lnTo>
                  <a:cubicBezTo>
                    <a:pt x="2157" y="1103"/>
                    <a:pt x="2105" y="1081"/>
                    <a:pt x="2056" y="1082"/>
                  </a:cubicBezTo>
                  <a:lnTo>
                    <a:pt x="2056" y="1082"/>
                  </a:lnTo>
                  <a:cubicBezTo>
                    <a:pt x="2008" y="1083"/>
                    <a:pt x="1963" y="1103"/>
                    <a:pt x="1918" y="1124"/>
                  </a:cubicBezTo>
                  <a:lnTo>
                    <a:pt x="1918" y="1124"/>
                  </a:lnTo>
                  <a:cubicBezTo>
                    <a:pt x="1932" y="1050"/>
                    <a:pt x="1842" y="979"/>
                    <a:pt x="1772" y="1010"/>
                  </a:cubicBezTo>
                  <a:lnTo>
                    <a:pt x="1772" y="1010"/>
                  </a:lnTo>
                  <a:cubicBezTo>
                    <a:pt x="1828" y="970"/>
                    <a:pt x="1855" y="895"/>
                    <a:pt x="1837" y="829"/>
                  </a:cubicBezTo>
                  <a:lnTo>
                    <a:pt x="1837" y="829"/>
                  </a:lnTo>
                  <a:cubicBezTo>
                    <a:pt x="1820" y="764"/>
                    <a:pt x="1759" y="711"/>
                    <a:pt x="1692" y="704"/>
                  </a:cubicBezTo>
                  <a:lnTo>
                    <a:pt x="1692" y="704"/>
                  </a:lnTo>
                  <a:cubicBezTo>
                    <a:pt x="1769" y="680"/>
                    <a:pt x="1793" y="562"/>
                    <a:pt x="1732" y="510"/>
                  </a:cubicBezTo>
                  <a:lnTo>
                    <a:pt x="1732" y="510"/>
                  </a:lnTo>
                  <a:cubicBezTo>
                    <a:pt x="1787" y="494"/>
                    <a:pt x="1818" y="421"/>
                    <a:pt x="1788" y="372"/>
                  </a:cubicBezTo>
                  <a:lnTo>
                    <a:pt x="1788" y="372"/>
                  </a:lnTo>
                  <a:cubicBezTo>
                    <a:pt x="1758" y="323"/>
                    <a:pt x="1679" y="314"/>
                    <a:pt x="1641" y="356"/>
                  </a:cubicBezTo>
                  <a:lnTo>
                    <a:pt x="1641" y="356"/>
                  </a:lnTo>
                  <a:cubicBezTo>
                    <a:pt x="1615" y="280"/>
                    <a:pt x="1495" y="260"/>
                    <a:pt x="1446" y="325"/>
                  </a:cubicBezTo>
                  <a:lnTo>
                    <a:pt x="1446" y="325"/>
                  </a:lnTo>
                  <a:cubicBezTo>
                    <a:pt x="1420" y="359"/>
                    <a:pt x="1416" y="406"/>
                    <a:pt x="1387" y="438"/>
                  </a:cubicBezTo>
                  <a:lnTo>
                    <a:pt x="1387" y="438"/>
                  </a:lnTo>
                  <a:cubicBezTo>
                    <a:pt x="1359" y="471"/>
                    <a:pt x="1287" y="459"/>
                    <a:pt x="1295" y="417"/>
                  </a:cubicBezTo>
                  <a:lnTo>
                    <a:pt x="1295" y="417"/>
                  </a:lnTo>
                  <a:cubicBezTo>
                    <a:pt x="1361" y="381"/>
                    <a:pt x="1387" y="287"/>
                    <a:pt x="1351" y="221"/>
                  </a:cubicBezTo>
                  <a:lnTo>
                    <a:pt x="1351" y="221"/>
                  </a:lnTo>
                  <a:cubicBezTo>
                    <a:pt x="1314" y="156"/>
                    <a:pt x="1221" y="130"/>
                    <a:pt x="1155" y="167"/>
                  </a:cubicBezTo>
                  <a:lnTo>
                    <a:pt x="1155" y="167"/>
                  </a:lnTo>
                  <a:cubicBezTo>
                    <a:pt x="1157" y="80"/>
                    <a:pt x="1075" y="0"/>
                    <a:pt x="987" y="5"/>
                  </a:cubicBezTo>
                  <a:lnTo>
                    <a:pt x="987" y="5"/>
                  </a:lnTo>
                  <a:cubicBezTo>
                    <a:pt x="901" y="10"/>
                    <a:pt x="828" y="100"/>
                    <a:pt x="841" y="186"/>
                  </a:cubicBezTo>
                  <a:lnTo>
                    <a:pt x="841" y="186"/>
                  </a:lnTo>
                  <a:cubicBezTo>
                    <a:pt x="774" y="114"/>
                    <a:pt x="639" y="123"/>
                    <a:pt x="582" y="204"/>
                  </a:cubicBezTo>
                  <a:lnTo>
                    <a:pt x="582" y="204"/>
                  </a:lnTo>
                  <a:cubicBezTo>
                    <a:pt x="525" y="285"/>
                    <a:pt x="560" y="414"/>
                    <a:pt x="650" y="454"/>
                  </a:cubicBezTo>
                  <a:lnTo>
                    <a:pt x="650" y="454"/>
                  </a:lnTo>
                  <a:cubicBezTo>
                    <a:pt x="612" y="449"/>
                    <a:pt x="569" y="460"/>
                    <a:pt x="538" y="486"/>
                  </a:cubicBezTo>
                  <a:lnTo>
                    <a:pt x="538" y="486"/>
                  </a:lnTo>
                  <a:cubicBezTo>
                    <a:pt x="536" y="506"/>
                    <a:pt x="533" y="526"/>
                    <a:pt x="531" y="545"/>
                  </a:cubicBezTo>
                  <a:lnTo>
                    <a:pt x="531" y="545"/>
                  </a:lnTo>
                  <a:cubicBezTo>
                    <a:pt x="509" y="415"/>
                    <a:pt x="359" y="322"/>
                    <a:pt x="234" y="360"/>
                  </a:cubicBezTo>
                  <a:lnTo>
                    <a:pt x="234" y="360"/>
                  </a:lnTo>
                  <a:cubicBezTo>
                    <a:pt x="108" y="396"/>
                    <a:pt x="35" y="551"/>
                    <a:pt x="83" y="672"/>
                  </a:cubicBezTo>
                  <a:lnTo>
                    <a:pt x="83" y="672"/>
                  </a:lnTo>
                  <a:cubicBezTo>
                    <a:pt x="73" y="682"/>
                    <a:pt x="63" y="695"/>
                    <a:pt x="57" y="709"/>
                  </a:cubicBezTo>
                  <a:lnTo>
                    <a:pt x="57" y="709"/>
                  </a:lnTo>
                  <a:cubicBezTo>
                    <a:pt x="0" y="824"/>
                    <a:pt x="91" y="984"/>
                    <a:pt x="221" y="995"/>
                  </a:cubicBezTo>
                  <a:lnTo>
                    <a:pt x="221" y="995"/>
                  </a:lnTo>
                  <a:cubicBezTo>
                    <a:pt x="162" y="998"/>
                    <a:pt x="122" y="1061"/>
                    <a:pt x="128" y="1119"/>
                  </a:cubicBezTo>
                  <a:lnTo>
                    <a:pt x="128" y="1119"/>
                  </a:lnTo>
                  <a:cubicBezTo>
                    <a:pt x="135" y="1175"/>
                    <a:pt x="182" y="1221"/>
                    <a:pt x="236" y="1242"/>
                  </a:cubicBezTo>
                  <a:lnTo>
                    <a:pt x="236" y="1242"/>
                  </a:lnTo>
                  <a:cubicBezTo>
                    <a:pt x="289" y="1263"/>
                    <a:pt x="349" y="1262"/>
                    <a:pt x="405" y="1255"/>
                  </a:cubicBezTo>
                  <a:lnTo>
                    <a:pt x="405" y="1255"/>
                  </a:lnTo>
                  <a:cubicBezTo>
                    <a:pt x="388" y="1259"/>
                    <a:pt x="371" y="1262"/>
                    <a:pt x="354" y="1266"/>
                  </a:cubicBezTo>
                  <a:lnTo>
                    <a:pt x="354" y="1266"/>
                  </a:lnTo>
                  <a:cubicBezTo>
                    <a:pt x="372" y="1298"/>
                    <a:pt x="392" y="1329"/>
                    <a:pt x="411" y="1360"/>
                  </a:cubicBezTo>
                  <a:lnTo>
                    <a:pt x="411" y="1360"/>
                  </a:lnTo>
                  <a:cubicBezTo>
                    <a:pt x="324" y="1400"/>
                    <a:pt x="278" y="1504"/>
                    <a:pt x="297" y="1596"/>
                  </a:cubicBezTo>
                  <a:lnTo>
                    <a:pt x="297" y="1596"/>
                  </a:lnTo>
                  <a:cubicBezTo>
                    <a:pt x="317" y="1690"/>
                    <a:pt x="399" y="1763"/>
                    <a:pt x="493" y="1783"/>
                  </a:cubicBezTo>
                  <a:lnTo>
                    <a:pt x="493" y="1783"/>
                  </a:lnTo>
                  <a:cubicBezTo>
                    <a:pt x="585" y="1803"/>
                    <a:pt x="685" y="1771"/>
                    <a:pt x="756" y="1707"/>
                  </a:cubicBezTo>
                  <a:lnTo>
                    <a:pt x="756" y="1707"/>
                  </a:lnTo>
                  <a:cubicBezTo>
                    <a:pt x="731" y="1756"/>
                    <a:pt x="751" y="1824"/>
                    <a:pt x="798" y="1852"/>
                  </a:cubicBezTo>
                  <a:lnTo>
                    <a:pt x="798" y="1852"/>
                  </a:lnTo>
                  <a:cubicBezTo>
                    <a:pt x="846" y="1880"/>
                    <a:pt x="915" y="1864"/>
                    <a:pt x="945" y="1817"/>
                  </a:cubicBezTo>
                  <a:lnTo>
                    <a:pt x="945" y="1817"/>
                  </a:lnTo>
                  <a:cubicBezTo>
                    <a:pt x="963" y="1790"/>
                    <a:pt x="968" y="1756"/>
                    <a:pt x="992" y="1734"/>
                  </a:cubicBezTo>
                  <a:lnTo>
                    <a:pt x="992" y="1734"/>
                  </a:lnTo>
                  <a:cubicBezTo>
                    <a:pt x="1043" y="1689"/>
                    <a:pt x="1120" y="1738"/>
                    <a:pt x="1188" y="1753"/>
                  </a:cubicBezTo>
                  <a:lnTo>
                    <a:pt x="1188" y="1753"/>
                  </a:lnTo>
                  <a:cubicBezTo>
                    <a:pt x="1253" y="1767"/>
                    <a:pt x="1325" y="1740"/>
                    <a:pt x="1368" y="1687"/>
                  </a:cubicBezTo>
                  <a:lnTo>
                    <a:pt x="1368" y="1687"/>
                  </a:lnTo>
                  <a:cubicBezTo>
                    <a:pt x="1411" y="1636"/>
                    <a:pt x="1420" y="1559"/>
                    <a:pt x="1392" y="1497"/>
                  </a:cubicBezTo>
                  <a:lnTo>
                    <a:pt x="1392" y="1497"/>
                  </a:lnTo>
                  <a:cubicBezTo>
                    <a:pt x="1409" y="1544"/>
                    <a:pt x="1464" y="1572"/>
                    <a:pt x="1512" y="1561"/>
                  </a:cubicBezTo>
                  <a:lnTo>
                    <a:pt x="1512" y="1561"/>
                  </a:lnTo>
                  <a:cubicBezTo>
                    <a:pt x="1503" y="1628"/>
                    <a:pt x="1574" y="1692"/>
                    <a:pt x="1641" y="1676"/>
                  </a:cubicBezTo>
                  <a:lnTo>
                    <a:pt x="1641" y="1676"/>
                  </a:lnTo>
                  <a:cubicBezTo>
                    <a:pt x="1631" y="1777"/>
                    <a:pt x="1728" y="1874"/>
                    <a:pt x="1828" y="1866"/>
                  </a:cubicBezTo>
                  <a:lnTo>
                    <a:pt x="1828" y="1866"/>
                  </a:lnTo>
                  <a:cubicBezTo>
                    <a:pt x="1930" y="1858"/>
                    <a:pt x="2009" y="1747"/>
                    <a:pt x="1986" y="1649"/>
                  </a:cubicBezTo>
                  <a:lnTo>
                    <a:pt x="1986" y="1649"/>
                  </a:lnTo>
                  <a:cubicBezTo>
                    <a:pt x="2072" y="1643"/>
                    <a:pt x="2153" y="1582"/>
                    <a:pt x="2182" y="1500"/>
                  </a:cubicBezTo>
                  <a:lnTo>
                    <a:pt x="2182" y="1500"/>
                  </a:lnTo>
                  <a:cubicBezTo>
                    <a:pt x="2212" y="1418"/>
                    <a:pt x="2189" y="1320"/>
                    <a:pt x="2126" y="12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76;p28">
              <a:extLst>
                <a:ext uri="{FF2B5EF4-FFF2-40B4-BE49-F238E27FC236}">
                  <a16:creationId xmlns:a16="http://schemas.microsoft.com/office/drawing/2014/main" id="{E64A597D-C742-1EFA-150F-44AE60815C2A}"/>
                </a:ext>
              </a:extLst>
            </p:cNvPr>
            <p:cNvSpPr/>
            <p:nvPr/>
          </p:nvSpPr>
          <p:spPr>
            <a:xfrm>
              <a:off x="4006944" y="600120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1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77;p28">
              <a:extLst>
                <a:ext uri="{FF2B5EF4-FFF2-40B4-BE49-F238E27FC236}">
                  <a16:creationId xmlns:a16="http://schemas.microsoft.com/office/drawing/2014/main" id="{E1BB3335-98AB-2136-03EB-1A6B70C021B6}"/>
                </a:ext>
              </a:extLst>
            </p:cNvPr>
            <p:cNvSpPr/>
            <p:nvPr/>
          </p:nvSpPr>
          <p:spPr>
            <a:xfrm>
              <a:off x="3992263" y="826192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78;p28">
              <a:extLst>
                <a:ext uri="{FF2B5EF4-FFF2-40B4-BE49-F238E27FC236}">
                  <a16:creationId xmlns:a16="http://schemas.microsoft.com/office/drawing/2014/main" id="{88C8A1B4-398A-32A3-1AD0-76EBB5A138A7}"/>
                </a:ext>
              </a:extLst>
            </p:cNvPr>
            <p:cNvSpPr/>
            <p:nvPr/>
          </p:nvSpPr>
          <p:spPr>
            <a:xfrm>
              <a:off x="4074472" y="758665"/>
              <a:ext cx="55784" cy="55783"/>
            </a:xfrm>
            <a:custGeom>
              <a:avLst/>
              <a:gdLst/>
              <a:ahLst/>
              <a:cxnLst/>
              <a:rect l="l" t="t" r="r" b="b"/>
              <a:pathLst>
                <a:path w="84" h="83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2"/>
                    <a:pt x="42" y="82"/>
                  </a:cubicBezTo>
                  <a:lnTo>
                    <a:pt x="42" y="82"/>
                  </a:lnTo>
                  <a:cubicBezTo>
                    <a:pt x="19" y="82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8"/>
                    <a:pt x="19" y="0"/>
                    <a:pt x="42" y="0"/>
                  </a:cubicBezTo>
                  <a:lnTo>
                    <a:pt x="42" y="0"/>
                  </a:lnTo>
                  <a:cubicBezTo>
                    <a:pt x="64" y="0"/>
                    <a:pt x="83" y="18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79;p28">
              <a:extLst>
                <a:ext uri="{FF2B5EF4-FFF2-40B4-BE49-F238E27FC236}">
                  <a16:creationId xmlns:a16="http://schemas.microsoft.com/office/drawing/2014/main" id="{BFE953AD-423B-7DE0-8481-57CD507E17A3}"/>
                </a:ext>
              </a:extLst>
            </p:cNvPr>
            <p:cNvSpPr/>
            <p:nvPr/>
          </p:nvSpPr>
          <p:spPr>
            <a:xfrm>
              <a:off x="4074472" y="8408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51" y="26"/>
                  </a:moveTo>
                  <a:lnTo>
                    <a:pt x="51" y="26"/>
                  </a:lnTo>
                  <a:cubicBezTo>
                    <a:pt x="51" y="40"/>
                    <a:pt x="40" y="52"/>
                    <a:pt x="26" y="52"/>
                  </a:cubicBez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1" y="12"/>
                    <a:pt x="51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80;p28">
              <a:extLst>
                <a:ext uri="{FF2B5EF4-FFF2-40B4-BE49-F238E27FC236}">
                  <a16:creationId xmlns:a16="http://schemas.microsoft.com/office/drawing/2014/main" id="{E82DD412-D515-DA1B-4E4B-BF25FA0BFB98}"/>
                </a:ext>
              </a:extLst>
            </p:cNvPr>
            <p:cNvSpPr/>
            <p:nvPr/>
          </p:nvSpPr>
          <p:spPr>
            <a:xfrm>
              <a:off x="4153747" y="805641"/>
              <a:ext cx="93954" cy="93953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1" y="70"/>
                  </a:moveTo>
                  <a:lnTo>
                    <a:pt x="141" y="70"/>
                  </a:lnTo>
                  <a:cubicBezTo>
                    <a:pt x="141" y="110"/>
                    <a:pt x="109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10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9" y="0"/>
                    <a:pt x="141" y="31"/>
                    <a:pt x="141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81;p28">
              <a:extLst>
                <a:ext uri="{FF2B5EF4-FFF2-40B4-BE49-F238E27FC236}">
                  <a16:creationId xmlns:a16="http://schemas.microsoft.com/office/drawing/2014/main" id="{5A0F0E57-CF2D-E600-F98E-DA3E6F32E474}"/>
                </a:ext>
              </a:extLst>
            </p:cNvPr>
            <p:cNvSpPr/>
            <p:nvPr/>
          </p:nvSpPr>
          <p:spPr>
            <a:xfrm>
              <a:off x="4092089" y="89959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75" y="37"/>
                  </a:moveTo>
                  <a:lnTo>
                    <a:pt x="75" y="37"/>
                  </a:lnTo>
                  <a:cubicBezTo>
                    <a:pt x="75" y="58"/>
                    <a:pt x="58" y="74"/>
                    <a:pt x="37" y="74"/>
                  </a:cubicBez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5" y="17"/>
                    <a:pt x="75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82;p28">
              <a:extLst>
                <a:ext uri="{FF2B5EF4-FFF2-40B4-BE49-F238E27FC236}">
                  <a16:creationId xmlns:a16="http://schemas.microsoft.com/office/drawing/2014/main" id="{92807BBD-8D0A-D373-651A-6784F9E3472D}"/>
                </a:ext>
              </a:extLst>
            </p:cNvPr>
            <p:cNvSpPr/>
            <p:nvPr/>
          </p:nvSpPr>
          <p:spPr>
            <a:xfrm>
              <a:off x="3942351" y="931889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4" y="47"/>
                  </a:cubicBezTo>
                  <a:lnTo>
                    <a:pt x="24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7" y="0"/>
                    <a:pt x="47" y="11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83;p28">
              <a:extLst>
                <a:ext uri="{FF2B5EF4-FFF2-40B4-BE49-F238E27FC236}">
                  <a16:creationId xmlns:a16="http://schemas.microsoft.com/office/drawing/2014/main" id="{C32C78FF-86E9-AB6F-2926-07249835A801}"/>
                </a:ext>
              </a:extLst>
            </p:cNvPr>
            <p:cNvSpPr/>
            <p:nvPr/>
          </p:nvSpPr>
          <p:spPr>
            <a:xfrm>
              <a:off x="3892437" y="837936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0"/>
                  </a:moveTo>
                  <a:lnTo>
                    <a:pt x="62" y="30"/>
                  </a:lnTo>
                  <a:cubicBezTo>
                    <a:pt x="62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0"/>
                  </a:cubicBezTo>
                  <a:lnTo>
                    <a:pt x="0" y="30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2" y="14"/>
                    <a:pt x="62" y="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84;p28">
              <a:extLst>
                <a:ext uri="{FF2B5EF4-FFF2-40B4-BE49-F238E27FC236}">
                  <a16:creationId xmlns:a16="http://schemas.microsoft.com/office/drawing/2014/main" id="{345511C7-EF41-5571-7594-102686C4B7B5}"/>
                </a:ext>
              </a:extLst>
            </p:cNvPr>
            <p:cNvSpPr/>
            <p:nvPr/>
          </p:nvSpPr>
          <p:spPr>
            <a:xfrm>
              <a:off x="3986391" y="685264"/>
              <a:ext cx="49912" cy="49911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9"/>
                  </a:moveTo>
                  <a:lnTo>
                    <a:pt x="76" y="39"/>
                  </a:lnTo>
                  <a:cubicBezTo>
                    <a:pt x="76" y="60"/>
                    <a:pt x="59" y="76"/>
                    <a:pt x="38" y="76"/>
                  </a:cubicBezTo>
                  <a:lnTo>
                    <a:pt x="38" y="76"/>
                  </a:lnTo>
                  <a:cubicBezTo>
                    <a:pt x="17" y="76"/>
                    <a:pt x="0" y="60"/>
                    <a:pt x="0" y="39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lnTo>
                    <a:pt x="38" y="0"/>
                  </a:lnTo>
                  <a:cubicBezTo>
                    <a:pt x="59" y="0"/>
                    <a:pt x="76" y="18"/>
                    <a:pt x="76" y="3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85;p28">
              <a:extLst>
                <a:ext uri="{FF2B5EF4-FFF2-40B4-BE49-F238E27FC236}">
                  <a16:creationId xmlns:a16="http://schemas.microsoft.com/office/drawing/2014/main" id="{317F0B84-3C11-1026-157C-F4A5C3F8EEF9}"/>
                </a:ext>
              </a:extLst>
            </p:cNvPr>
            <p:cNvSpPr/>
            <p:nvPr/>
          </p:nvSpPr>
          <p:spPr>
            <a:xfrm>
              <a:off x="3854269" y="905466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4"/>
                  </a:moveTo>
                  <a:lnTo>
                    <a:pt x="50" y="24"/>
                  </a:lnTo>
                  <a:cubicBezTo>
                    <a:pt x="50" y="39"/>
                    <a:pt x="38" y="50"/>
                    <a:pt x="24" y="50"/>
                  </a:cubicBezTo>
                  <a:lnTo>
                    <a:pt x="24" y="50"/>
                  </a:lnTo>
                  <a:cubicBezTo>
                    <a:pt x="11" y="50"/>
                    <a:pt x="0" y="39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4" y="0"/>
                  </a:cubicBezTo>
                  <a:lnTo>
                    <a:pt x="24" y="0"/>
                  </a:lnTo>
                  <a:cubicBezTo>
                    <a:pt x="38" y="0"/>
                    <a:pt x="50" y="11"/>
                    <a:pt x="50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86;p28">
              <a:extLst>
                <a:ext uri="{FF2B5EF4-FFF2-40B4-BE49-F238E27FC236}">
                  <a16:creationId xmlns:a16="http://schemas.microsoft.com/office/drawing/2014/main" id="{1ED8B0FD-6A8B-C2F5-E5D5-39196BA61672}"/>
                </a:ext>
              </a:extLst>
            </p:cNvPr>
            <p:cNvSpPr/>
            <p:nvPr/>
          </p:nvSpPr>
          <p:spPr>
            <a:xfrm>
              <a:off x="4197787" y="729305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7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7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1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87;p28">
              <a:extLst>
                <a:ext uri="{FF2B5EF4-FFF2-40B4-BE49-F238E27FC236}">
                  <a16:creationId xmlns:a16="http://schemas.microsoft.com/office/drawing/2014/main" id="{3A333F55-17AA-AB35-E472-F4EDA0C4A607}"/>
                </a:ext>
              </a:extLst>
            </p:cNvPr>
            <p:cNvSpPr/>
            <p:nvPr/>
          </p:nvSpPr>
          <p:spPr>
            <a:xfrm>
              <a:off x="3874820" y="758665"/>
              <a:ext cx="79273" cy="79271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59"/>
                  </a:moveTo>
                  <a:lnTo>
                    <a:pt x="119" y="59"/>
                  </a:lnTo>
                  <a:cubicBezTo>
                    <a:pt x="119" y="92"/>
                    <a:pt x="93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59"/>
                  </a:cubicBezTo>
                  <a:lnTo>
                    <a:pt x="0" y="59"/>
                  </a:lnTo>
                  <a:cubicBezTo>
                    <a:pt x="0" y="26"/>
                    <a:pt x="27" y="0"/>
                    <a:pt x="59" y="0"/>
                  </a:cubicBezTo>
                  <a:lnTo>
                    <a:pt x="59" y="0"/>
                  </a:lnTo>
                  <a:cubicBezTo>
                    <a:pt x="93" y="0"/>
                    <a:pt x="119" y="26"/>
                    <a:pt x="119" y="5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88;p28">
              <a:extLst>
                <a:ext uri="{FF2B5EF4-FFF2-40B4-BE49-F238E27FC236}">
                  <a16:creationId xmlns:a16="http://schemas.microsoft.com/office/drawing/2014/main" id="{91D19A2C-D3A6-E9B0-9927-FA0396DE2558}"/>
                </a:ext>
              </a:extLst>
            </p:cNvPr>
            <p:cNvSpPr/>
            <p:nvPr/>
          </p:nvSpPr>
          <p:spPr>
            <a:xfrm>
              <a:off x="4197787" y="934826"/>
              <a:ext cx="20551" cy="20551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15"/>
                  </a:moveTo>
                  <a:lnTo>
                    <a:pt x="29" y="15"/>
                  </a:lnTo>
                  <a:cubicBezTo>
                    <a:pt x="29" y="23"/>
                    <a:pt x="22" y="30"/>
                    <a:pt x="13" y="30"/>
                  </a:cubicBezTo>
                  <a:lnTo>
                    <a:pt x="13" y="30"/>
                  </a:lnTo>
                  <a:cubicBezTo>
                    <a:pt x="6" y="30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6"/>
                    <a:pt x="6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9" y="6"/>
                    <a:pt x="29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89;p28">
              <a:extLst>
                <a:ext uri="{FF2B5EF4-FFF2-40B4-BE49-F238E27FC236}">
                  <a16:creationId xmlns:a16="http://schemas.microsoft.com/office/drawing/2014/main" id="{3C2775EF-0F6F-7AE8-B490-256A8D4F5C9E}"/>
                </a:ext>
              </a:extLst>
            </p:cNvPr>
            <p:cNvSpPr/>
            <p:nvPr/>
          </p:nvSpPr>
          <p:spPr>
            <a:xfrm>
              <a:off x="3927669" y="987674"/>
              <a:ext cx="32296" cy="32295"/>
            </a:xfrm>
            <a:custGeom>
              <a:avLst/>
              <a:gdLst/>
              <a:ahLst/>
              <a:cxnLst/>
              <a:rect l="l" t="t" r="r" b="b"/>
              <a:pathLst>
                <a:path w="49" h="48" extrusionOk="0">
                  <a:moveTo>
                    <a:pt x="48" y="23"/>
                  </a:moveTo>
                  <a:lnTo>
                    <a:pt x="48" y="23"/>
                  </a:lnTo>
                  <a:cubicBezTo>
                    <a:pt x="48" y="36"/>
                    <a:pt x="38" y="47"/>
                    <a:pt x="25" y="47"/>
                  </a:cubicBezTo>
                  <a:lnTo>
                    <a:pt x="25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8" y="10"/>
                    <a:pt x="48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90;p28">
              <a:extLst>
                <a:ext uri="{FF2B5EF4-FFF2-40B4-BE49-F238E27FC236}">
                  <a16:creationId xmlns:a16="http://schemas.microsoft.com/office/drawing/2014/main" id="{A010C6E6-953E-1883-9CF3-AEB97AD1A623}"/>
                </a:ext>
              </a:extLst>
            </p:cNvPr>
            <p:cNvSpPr/>
            <p:nvPr/>
          </p:nvSpPr>
          <p:spPr>
            <a:xfrm>
              <a:off x="4282934" y="796832"/>
              <a:ext cx="26424" cy="26423"/>
            </a:xfrm>
            <a:custGeom>
              <a:avLst/>
              <a:gdLst/>
              <a:ahLst/>
              <a:cxnLst/>
              <a:rect l="l" t="t" r="r" b="b"/>
              <a:pathLst>
                <a:path w="40" h="41" extrusionOk="0">
                  <a:moveTo>
                    <a:pt x="39" y="20"/>
                  </a:moveTo>
                  <a:lnTo>
                    <a:pt x="39" y="20"/>
                  </a:lnTo>
                  <a:cubicBezTo>
                    <a:pt x="39" y="31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1"/>
                    <a:pt x="0" y="20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39" y="9"/>
                    <a:pt x="39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91;p28">
              <a:extLst>
                <a:ext uri="{FF2B5EF4-FFF2-40B4-BE49-F238E27FC236}">
                  <a16:creationId xmlns:a16="http://schemas.microsoft.com/office/drawing/2014/main" id="{2E318CDA-6655-7C89-5583-5C2EFA702CD1}"/>
                </a:ext>
              </a:extLst>
            </p:cNvPr>
            <p:cNvSpPr/>
            <p:nvPr/>
          </p:nvSpPr>
          <p:spPr>
            <a:xfrm>
              <a:off x="4074472" y="600120"/>
              <a:ext cx="44040" cy="44039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1" y="65"/>
                    <a:pt x="33" y="65"/>
                  </a:cubicBezTo>
                  <a:lnTo>
                    <a:pt x="33" y="65"/>
                  </a:lnTo>
                  <a:cubicBezTo>
                    <a:pt x="15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4"/>
                    <a:pt x="15" y="0"/>
                    <a:pt x="33" y="0"/>
                  </a:cubicBezTo>
                  <a:lnTo>
                    <a:pt x="33" y="0"/>
                  </a:lnTo>
                  <a:cubicBezTo>
                    <a:pt x="51" y="0"/>
                    <a:pt x="66" y="14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92;p28">
              <a:extLst>
                <a:ext uri="{FF2B5EF4-FFF2-40B4-BE49-F238E27FC236}">
                  <a16:creationId xmlns:a16="http://schemas.microsoft.com/office/drawing/2014/main" id="{B3AF09F1-07AC-FC54-B4B1-FFFDACDCE331}"/>
                </a:ext>
              </a:extLst>
            </p:cNvPr>
            <p:cNvSpPr/>
            <p:nvPr/>
          </p:nvSpPr>
          <p:spPr>
            <a:xfrm>
              <a:off x="3898309" y="608927"/>
              <a:ext cx="61656" cy="61655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1" y="46"/>
                  </a:moveTo>
                  <a:lnTo>
                    <a:pt x="91" y="46"/>
                  </a:lnTo>
                  <a:cubicBezTo>
                    <a:pt x="91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1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1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1" y="21"/>
                    <a:pt x="91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93;p28">
              <a:extLst>
                <a:ext uri="{FF2B5EF4-FFF2-40B4-BE49-F238E27FC236}">
                  <a16:creationId xmlns:a16="http://schemas.microsoft.com/office/drawing/2014/main" id="{729C0AAA-ACA6-238D-FD33-E4B4B44BE4B1}"/>
                </a:ext>
              </a:extLst>
            </p:cNvPr>
            <p:cNvSpPr/>
            <p:nvPr/>
          </p:nvSpPr>
          <p:spPr>
            <a:xfrm>
              <a:off x="3836652" y="694073"/>
              <a:ext cx="38168" cy="38167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8"/>
                  </a:moveTo>
                  <a:lnTo>
                    <a:pt x="57" y="28"/>
                  </a:lnTo>
                  <a:cubicBezTo>
                    <a:pt x="57" y="45"/>
                    <a:pt x="44" y="57"/>
                    <a:pt x="29" y="57"/>
                  </a:cubicBezTo>
                  <a:lnTo>
                    <a:pt x="29" y="57"/>
                  </a:lnTo>
                  <a:cubicBezTo>
                    <a:pt x="13" y="57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13"/>
                    <a:pt x="13" y="0"/>
                    <a:pt x="29" y="0"/>
                  </a:cubicBezTo>
                  <a:lnTo>
                    <a:pt x="29" y="0"/>
                  </a:lnTo>
                  <a:cubicBezTo>
                    <a:pt x="44" y="0"/>
                    <a:pt x="57" y="13"/>
                    <a:pt x="57" y="2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94;p28">
              <a:extLst>
                <a:ext uri="{FF2B5EF4-FFF2-40B4-BE49-F238E27FC236}">
                  <a16:creationId xmlns:a16="http://schemas.microsoft.com/office/drawing/2014/main" id="{A5C3BD61-0409-B77C-6CDC-48140C1C71F8}"/>
                </a:ext>
              </a:extLst>
            </p:cNvPr>
            <p:cNvSpPr/>
            <p:nvPr/>
          </p:nvSpPr>
          <p:spPr>
            <a:xfrm>
              <a:off x="4062728" y="694073"/>
              <a:ext cx="35233" cy="35232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3" y="27"/>
                  </a:moveTo>
                  <a:lnTo>
                    <a:pt x="53" y="27"/>
                  </a:lnTo>
                  <a:cubicBezTo>
                    <a:pt x="53" y="42"/>
                    <a:pt x="41" y="54"/>
                    <a:pt x="26" y="54"/>
                  </a:cubicBezTo>
                  <a:lnTo>
                    <a:pt x="26" y="54"/>
                  </a:lnTo>
                  <a:cubicBezTo>
                    <a:pt x="11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2"/>
                    <a:pt x="11" y="0"/>
                    <a:pt x="26" y="0"/>
                  </a:cubicBezTo>
                  <a:lnTo>
                    <a:pt x="26" y="0"/>
                  </a:lnTo>
                  <a:cubicBezTo>
                    <a:pt x="41" y="0"/>
                    <a:pt x="53" y="12"/>
                    <a:pt x="53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95;p28">
              <a:extLst>
                <a:ext uri="{FF2B5EF4-FFF2-40B4-BE49-F238E27FC236}">
                  <a16:creationId xmlns:a16="http://schemas.microsoft.com/office/drawing/2014/main" id="{7645C437-FFFA-D08E-EB79-E4B6F027840D}"/>
                </a:ext>
              </a:extLst>
            </p:cNvPr>
            <p:cNvSpPr/>
            <p:nvPr/>
          </p:nvSpPr>
          <p:spPr>
            <a:xfrm>
              <a:off x="3986391" y="902529"/>
              <a:ext cx="76337" cy="73399"/>
            </a:xfrm>
            <a:custGeom>
              <a:avLst/>
              <a:gdLst/>
              <a:ahLst/>
              <a:cxnLst/>
              <a:rect l="l" t="t" r="r" b="b"/>
              <a:pathLst>
                <a:path w="113" h="112" extrusionOk="0">
                  <a:moveTo>
                    <a:pt x="112" y="56"/>
                  </a:moveTo>
                  <a:lnTo>
                    <a:pt x="112" y="56"/>
                  </a:lnTo>
                  <a:cubicBezTo>
                    <a:pt x="112" y="87"/>
                    <a:pt x="86" y="111"/>
                    <a:pt x="56" y="111"/>
                  </a:cubicBezTo>
                  <a:lnTo>
                    <a:pt x="56" y="111"/>
                  </a:lnTo>
                  <a:cubicBezTo>
                    <a:pt x="24" y="111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4" y="0"/>
                    <a:pt x="56" y="0"/>
                  </a:cubicBezTo>
                  <a:lnTo>
                    <a:pt x="56" y="0"/>
                  </a:lnTo>
                  <a:cubicBezTo>
                    <a:pt x="86" y="0"/>
                    <a:pt x="112" y="25"/>
                    <a:pt x="112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996;p28">
              <a:extLst>
                <a:ext uri="{FF2B5EF4-FFF2-40B4-BE49-F238E27FC236}">
                  <a16:creationId xmlns:a16="http://schemas.microsoft.com/office/drawing/2014/main" id="{F7348EDA-B88F-77D0-156B-40710B3A8598}"/>
                </a:ext>
              </a:extLst>
            </p:cNvPr>
            <p:cNvSpPr/>
            <p:nvPr/>
          </p:nvSpPr>
          <p:spPr>
            <a:xfrm>
              <a:off x="4259445" y="732240"/>
              <a:ext cx="41105" cy="41104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31"/>
                  </a:moveTo>
                  <a:lnTo>
                    <a:pt x="62" y="31"/>
                  </a:lnTo>
                  <a:cubicBezTo>
                    <a:pt x="62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2" y="14"/>
                    <a:pt x="62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997;p28">
              <a:extLst>
                <a:ext uri="{FF2B5EF4-FFF2-40B4-BE49-F238E27FC236}">
                  <a16:creationId xmlns:a16="http://schemas.microsoft.com/office/drawing/2014/main" id="{9663ABAE-98AF-53C3-21AE-B499B568974F}"/>
                </a:ext>
              </a:extLst>
            </p:cNvPr>
            <p:cNvSpPr/>
            <p:nvPr/>
          </p:nvSpPr>
          <p:spPr>
            <a:xfrm>
              <a:off x="3907118" y="914273"/>
              <a:ext cx="29361" cy="29360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3" y="44"/>
                    <a:pt x="22" y="44"/>
                  </a:cubicBezTo>
                  <a:lnTo>
                    <a:pt x="22" y="44"/>
                  </a:lnTo>
                  <a:cubicBezTo>
                    <a:pt x="9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0"/>
                    <a:pt x="9" y="0"/>
                    <a:pt x="22" y="0"/>
                  </a:cubicBezTo>
                  <a:lnTo>
                    <a:pt x="22" y="0"/>
                  </a:lnTo>
                  <a:cubicBezTo>
                    <a:pt x="33" y="0"/>
                    <a:pt x="44" y="10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98;p28">
              <a:extLst>
                <a:ext uri="{FF2B5EF4-FFF2-40B4-BE49-F238E27FC236}">
                  <a16:creationId xmlns:a16="http://schemas.microsoft.com/office/drawing/2014/main" id="{E6C58BA7-2CD3-7A60-9A71-F156DED791E2}"/>
                </a:ext>
              </a:extLst>
            </p:cNvPr>
            <p:cNvSpPr/>
            <p:nvPr/>
          </p:nvSpPr>
          <p:spPr>
            <a:xfrm>
              <a:off x="4127322" y="641224"/>
              <a:ext cx="64593" cy="61656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5" y="47"/>
                  </a:moveTo>
                  <a:lnTo>
                    <a:pt x="95" y="47"/>
                  </a:lnTo>
                  <a:cubicBezTo>
                    <a:pt x="95" y="73"/>
                    <a:pt x="74" y="93"/>
                    <a:pt x="47" y="93"/>
                  </a:cubicBezTo>
                  <a:lnTo>
                    <a:pt x="47" y="93"/>
                  </a:lnTo>
                  <a:cubicBezTo>
                    <a:pt x="21" y="93"/>
                    <a:pt x="0" y="73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cubicBezTo>
                    <a:pt x="74" y="0"/>
                    <a:pt x="95" y="21"/>
                    <a:pt x="95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530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34"/>
          <p:cNvSpPr txBox="1">
            <a:spLocks noGrp="1"/>
          </p:cNvSpPr>
          <p:nvPr>
            <p:ph type="title"/>
          </p:nvPr>
        </p:nvSpPr>
        <p:spPr>
          <a:xfrm>
            <a:off x="720000" y="1245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Datenschutzrichtlinien</a:t>
            </a:r>
          </a:p>
        </p:txBody>
      </p:sp>
      <p:sp>
        <p:nvSpPr>
          <p:cNvPr id="2287" name="Google Shape;2287;p34"/>
          <p:cNvSpPr txBox="1">
            <a:spLocks noGrp="1"/>
          </p:cNvSpPr>
          <p:nvPr>
            <p:ph type="subTitle" idx="3"/>
          </p:nvPr>
        </p:nvSpPr>
        <p:spPr>
          <a:xfrm>
            <a:off x="719999" y="1289887"/>
            <a:ext cx="3637381" cy="906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ist sind keine Datenschutzrichtlinien vorhanden, dies ist ein Verstoss gegenüber dem DSG und DSGVO, da der Nutzer nicht erfahren kann, wie seine Daten gehandhabt werden.</a:t>
            </a:r>
          </a:p>
        </p:txBody>
      </p:sp>
      <p:sp>
        <p:nvSpPr>
          <p:cNvPr id="2289" name="Google Shape;2289;p34"/>
          <p:cNvSpPr txBox="1">
            <a:spLocks noGrp="1"/>
          </p:cNvSpPr>
          <p:nvPr>
            <p:ph type="subTitle" idx="1"/>
          </p:nvPr>
        </p:nvSpPr>
        <p:spPr>
          <a:xfrm>
            <a:off x="72000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23394A"/>
                </a:solidFill>
                <a:latin typeface="Comfortaa" pitchFamily="2" charset="0"/>
              </a:rPr>
              <a:t>Analyse</a:t>
            </a:r>
            <a:endParaRPr dirty="0">
              <a:solidFill>
                <a:srgbClr val="23394A"/>
              </a:solidFill>
              <a:latin typeface="Comfortaa" pitchFamily="2" charset="0"/>
            </a:endParaRPr>
          </a:p>
        </p:txBody>
      </p:sp>
      <p:sp>
        <p:nvSpPr>
          <p:cNvPr id="2290" name="Google Shape;2290;p34"/>
          <p:cNvSpPr txBox="1">
            <a:spLocks noGrp="1"/>
          </p:cNvSpPr>
          <p:nvPr>
            <p:ph type="subTitle" idx="2"/>
          </p:nvPr>
        </p:nvSpPr>
        <p:spPr>
          <a:xfrm>
            <a:off x="4786620" y="924086"/>
            <a:ext cx="25701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solidFill>
                  <a:srgbClr val="23394A"/>
                </a:solidFill>
                <a:latin typeface="Comfortaa" pitchFamily="2" charset="0"/>
              </a:rPr>
              <a:t>Umsetzung</a:t>
            </a:r>
          </a:p>
        </p:txBody>
      </p:sp>
      <p:grpSp>
        <p:nvGrpSpPr>
          <p:cNvPr id="2291" name="Google Shape;2291;p34"/>
          <p:cNvGrpSpPr/>
          <p:nvPr/>
        </p:nvGrpSpPr>
        <p:grpSpPr>
          <a:xfrm>
            <a:off x="7535888" y="-96311"/>
            <a:ext cx="2441302" cy="1038851"/>
            <a:chOff x="7707876" y="20064"/>
            <a:chExt cx="2441302" cy="1038851"/>
          </a:xfrm>
        </p:grpSpPr>
        <p:sp>
          <p:nvSpPr>
            <p:cNvPr id="2292" name="Google Shape;2292;p34"/>
            <p:cNvSpPr/>
            <p:nvPr/>
          </p:nvSpPr>
          <p:spPr>
            <a:xfrm>
              <a:off x="7707876" y="20064"/>
              <a:ext cx="2441302" cy="706990"/>
            </a:xfrm>
            <a:custGeom>
              <a:avLst/>
              <a:gdLst/>
              <a:ahLst/>
              <a:cxnLst/>
              <a:rect l="l" t="t" r="r" b="b"/>
              <a:pathLst>
                <a:path w="3729" h="1081" extrusionOk="0">
                  <a:moveTo>
                    <a:pt x="2151" y="1046"/>
                  </a:moveTo>
                  <a:lnTo>
                    <a:pt x="2151" y="1046"/>
                  </a:lnTo>
                  <a:cubicBezTo>
                    <a:pt x="1989" y="1046"/>
                    <a:pt x="1833" y="1036"/>
                    <a:pt x="1682" y="1014"/>
                  </a:cubicBezTo>
                  <a:lnTo>
                    <a:pt x="1682" y="1014"/>
                  </a:lnTo>
                  <a:cubicBezTo>
                    <a:pt x="1331" y="967"/>
                    <a:pt x="992" y="855"/>
                    <a:pt x="704" y="689"/>
                  </a:cubicBezTo>
                  <a:lnTo>
                    <a:pt x="704" y="689"/>
                  </a:lnTo>
                  <a:cubicBezTo>
                    <a:pt x="396" y="512"/>
                    <a:pt x="152" y="276"/>
                    <a:pt x="0" y="8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310" y="525"/>
                    <a:pt x="935" y="899"/>
                    <a:pt x="1684" y="1001"/>
                  </a:cubicBezTo>
                  <a:lnTo>
                    <a:pt x="1684" y="1001"/>
                  </a:lnTo>
                  <a:cubicBezTo>
                    <a:pt x="2269" y="1080"/>
                    <a:pt x="2916" y="1007"/>
                    <a:pt x="3724" y="771"/>
                  </a:cubicBezTo>
                  <a:lnTo>
                    <a:pt x="3728" y="785"/>
                  </a:lnTo>
                  <a:lnTo>
                    <a:pt x="3728" y="785"/>
                  </a:lnTo>
                  <a:cubicBezTo>
                    <a:pt x="3128" y="960"/>
                    <a:pt x="2614" y="1046"/>
                    <a:pt x="2151" y="104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34"/>
            <p:cNvSpPr/>
            <p:nvPr/>
          </p:nvSpPr>
          <p:spPr>
            <a:xfrm>
              <a:off x="7883902" y="230721"/>
              <a:ext cx="121199" cy="455939"/>
            </a:xfrm>
            <a:custGeom>
              <a:avLst/>
              <a:gdLst/>
              <a:ahLst/>
              <a:cxnLst/>
              <a:rect l="l" t="t" r="r" b="b"/>
              <a:pathLst>
                <a:path w="184" h="696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233"/>
                    <a:pt x="33" y="466"/>
                    <a:pt x="80" y="695"/>
                  </a:cubicBezTo>
                  <a:lnTo>
                    <a:pt x="80" y="695"/>
                  </a:lnTo>
                  <a:cubicBezTo>
                    <a:pt x="123" y="523"/>
                    <a:pt x="158" y="351"/>
                    <a:pt x="183" y="176"/>
                  </a:cubicBezTo>
                  <a:lnTo>
                    <a:pt x="183" y="176"/>
                  </a:lnTo>
                  <a:cubicBezTo>
                    <a:pt x="115" y="127"/>
                    <a:pt x="52" y="67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34"/>
            <p:cNvSpPr/>
            <p:nvPr/>
          </p:nvSpPr>
          <p:spPr>
            <a:xfrm>
              <a:off x="7964701" y="314405"/>
              <a:ext cx="40400" cy="49056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3" y="3"/>
                  </a:moveTo>
                  <a:lnTo>
                    <a:pt x="3" y="3"/>
                  </a:lnTo>
                  <a:cubicBezTo>
                    <a:pt x="18" y="28"/>
                    <a:pt x="37" y="51"/>
                    <a:pt x="56" y="73"/>
                  </a:cubicBezTo>
                  <a:lnTo>
                    <a:pt x="56" y="73"/>
                  </a:lnTo>
                  <a:cubicBezTo>
                    <a:pt x="57" y="64"/>
                    <a:pt x="58" y="56"/>
                    <a:pt x="59" y="47"/>
                  </a:cubicBezTo>
                  <a:lnTo>
                    <a:pt x="59" y="47"/>
                  </a:lnTo>
                  <a:cubicBezTo>
                    <a:pt x="39" y="33"/>
                    <a:pt x="20" y="17"/>
                    <a:pt x="0" y="0"/>
                  </a:cubicBezTo>
                  <a:lnTo>
                    <a:pt x="0" y="0"/>
                  </a:lnTo>
                  <a:cubicBezTo>
                    <a:pt x="1" y="1"/>
                    <a:pt x="3" y="2"/>
                    <a:pt x="3" y="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34"/>
            <p:cNvSpPr/>
            <p:nvPr/>
          </p:nvSpPr>
          <p:spPr>
            <a:xfrm>
              <a:off x="7904102" y="484662"/>
              <a:ext cx="69256" cy="60598"/>
            </a:xfrm>
            <a:custGeom>
              <a:avLst/>
              <a:gdLst/>
              <a:ahLst/>
              <a:cxnLst/>
              <a:rect l="l" t="t" r="r" b="b"/>
              <a:pathLst>
                <a:path w="104" h="92" extrusionOk="0">
                  <a:moveTo>
                    <a:pt x="100" y="91"/>
                  </a:moveTo>
                  <a:lnTo>
                    <a:pt x="100" y="91"/>
                  </a:lnTo>
                  <a:cubicBezTo>
                    <a:pt x="101" y="85"/>
                    <a:pt x="102" y="80"/>
                    <a:pt x="103" y="73"/>
                  </a:cubicBezTo>
                  <a:lnTo>
                    <a:pt x="103" y="73"/>
                  </a:lnTo>
                  <a:cubicBezTo>
                    <a:pt x="67" y="53"/>
                    <a:pt x="33" y="27"/>
                    <a:pt x="0" y="0"/>
                  </a:cubicBezTo>
                  <a:lnTo>
                    <a:pt x="0" y="0"/>
                  </a:lnTo>
                  <a:cubicBezTo>
                    <a:pt x="2" y="11"/>
                    <a:pt x="3" y="20"/>
                    <a:pt x="4" y="30"/>
                  </a:cubicBezTo>
                  <a:lnTo>
                    <a:pt x="4" y="30"/>
                  </a:lnTo>
                  <a:cubicBezTo>
                    <a:pt x="36" y="51"/>
                    <a:pt x="67" y="71"/>
                    <a:pt x="100" y="9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34"/>
            <p:cNvSpPr/>
            <p:nvPr/>
          </p:nvSpPr>
          <p:spPr>
            <a:xfrm>
              <a:off x="7918530" y="582775"/>
              <a:ext cx="37513" cy="43284"/>
            </a:xfrm>
            <a:custGeom>
              <a:avLst/>
              <a:gdLst/>
              <a:ahLst/>
              <a:cxnLst/>
              <a:rect l="l" t="t" r="r" b="b"/>
              <a:pathLst>
                <a:path w="56" h="64" extrusionOk="0">
                  <a:moveTo>
                    <a:pt x="49" y="63"/>
                  </a:moveTo>
                  <a:lnTo>
                    <a:pt x="49" y="63"/>
                  </a:lnTo>
                  <a:cubicBezTo>
                    <a:pt x="51" y="55"/>
                    <a:pt x="54" y="46"/>
                    <a:pt x="55" y="37"/>
                  </a:cubicBezTo>
                  <a:lnTo>
                    <a:pt x="55" y="37"/>
                  </a:lnTo>
                  <a:cubicBezTo>
                    <a:pt x="36" y="26"/>
                    <a:pt x="18" y="12"/>
                    <a:pt x="0" y="0"/>
                  </a:cubicBezTo>
                  <a:lnTo>
                    <a:pt x="0" y="0"/>
                  </a:lnTo>
                  <a:cubicBezTo>
                    <a:pt x="2" y="15"/>
                    <a:pt x="6" y="30"/>
                    <a:pt x="8" y="46"/>
                  </a:cubicBezTo>
                  <a:lnTo>
                    <a:pt x="8" y="46"/>
                  </a:lnTo>
                  <a:cubicBezTo>
                    <a:pt x="20" y="51"/>
                    <a:pt x="35" y="58"/>
                    <a:pt x="49" y="63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34"/>
            <p:cNvSpPr/>
            <p:nvPr/>
          </p:nvSpPr>
          <p:spPr>
            <a:xfrm>
              <a:off x="7892560" y="383662"/>
              <a:ext cx="92342" cy="109657"/>
            </a:xfrm>
            <a:custGeom>
              <a:avLst/>
              <a:gdLst/>
              <a:ahLst/>
              <a:cxnLst/>
              <a:rect l="l" t="t" r="r" b="b"/>
              <a:pathLst>
                <a:path w="140" h="168" extrusionOk="0">
                  <a:moveTo>
                    <a:pt x="132" y="167"/>
                  </a:moveTo>
                  <a:lnTo>
                    <a:pt x="132" y="167"/>
                  </a:lnTo>
                  <a:cubicBezTo>
                    <a:pt x="134" y="153"/>
                    <a:pt x="137" y="139"/>
                    <a:pt x="139" y="125"/>
                  </a:cubicBezTo>
                  <a:lnTo>
                    <a:pt x="139" y="125"/>
                  </a:lnTo>
                  <a:cubicBezTo>
                    <a:pt x="90" y="86"/>
                    <a:pt x="45" y="44"/>
                    <a:pt x="0" y="0"/>
                  </a:cubicBezTo>
                  <a:lnTo>
                    <a:pt x="0" y="0"/>
                  </a:lnTo>
                  <a:cubicBezTo>
                    <a:pt x="3" y="24"/>
                    <a:pt x="5" y="47"/>
                    <a:pt x="7" y="70"/>
                  </a:cubicBezTo>
                  <a:lnTo>
                    <a:pt x="7" y="70"/>
                  </a:lnTo>
                  <a:cubicBezTo>
                    <a:pt x="47" y="104"/>
                    <a:pt x="88" y="138"/>
                    <a:pt x="132" y="167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34"/>
            <p:cNvSpPr/>
            <p:nvPr/>
          </p:nvSpPr>
          <p:spPr>
            <a:xfrm>
              <a:off x="7886788" y="276892"/>
              <a:ext cx="109656" cy="144284"/>
            </a:xfrm>
            <a:custGeom>
              <a:avLst/>
              <a:gdLst/>
              <a:ahLst/>
              <a:cxnLst/>
              <a:rect l="l" t="t" r="r" b="b"/>
              <a:pathLst>
                <a:path w="166" h="221" extrusionOk="0">
                  <a:moveTo>
                    <a:pt x="163" y="220"/>
                  </a:moveTo>
                  <a:lnTo>
                    <a:pt x="163" y="220"/>
                  </a:lnTo>
                  <a:cubicBezTo>
                    <a:pt x="163" y="216"/>
                    <a:pt x="164" y="211"/>
                    <a:pt x="165" y="207"/>
                  </a:cubicBezTo>
                  <a:lnTo>
                    <a:pt x="165" y="207"/>
                  </a:lnTo>
                  <a:cubicBezTo>
                    <a:pt x="142" y="182"/>
                    <a:pt x="121" y="158"/>
                    <a:pt x="104" y="132"/>
                  </a:cubicBezTo>
                  <a:lnTo>
                    <a:pt x="104" y="132"/>
                  </a:lnTo>
                  <a:cubicBezTo>
                    <a:pt x="74" y="90"/>
                    <a:pt x="44" y="33"/>
                    <a:pt x="0" y="0"/>
                  </a:cubicBezTo>
                  <a:lnTo>
                    <a:pt x="0" y="0"/>
                  </a:lnTo>
                  <a:cubicBezTo>
                    <a:pt x="2" y="25"/>
                    <a:pt x="3" y="48"/>
                    <a:pt x="4" y="73"/>
                  </a:cubicBezTo>
                  <a:lnTo>
                    <a:pt x="4" y="73"/>
                  </a:lnTo>
                  <a:cubicBezTo>
                    <a:pt x="56" y="124"/>
                    <a:pt x="107" y="175"/>
                    <a:pt x="163" y="22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34"/>
            <p:cNvSpPr/>
            <p:nvPr/>
          </p:nvSpPr>
          <p:spPr>
            <a:xfrm>
              <a:off x="8336956" y="542376"/>
              <a:ext cx="176026" cy="406881"/>
            </a:xfrm>
            <a:custGeom>
              <a:avLst/>
              <a:gdLst/>
              <a:ahLst/>
              <a:cxnLst/>
              <a:rect l="l" t="t" r="r" b="b"/>
              <a:pathLst>
                <a:path w="267" h="621" extrusionOk="0">
                  <a:moveTo>
                    <a:pt x="168" y="55"/>
                  </a:moveTo>
                  <a:lnTo>
                    <a:pt x="168" y="55"/>
                  </a:lnTo>
                  <a:cubicBezTo>
                    <a:pt x="110" y="44"/>
                    <a:pt x="53" y="26"/>
                    <a:pt x="0" y="0"/>
                  </a:cubicBezTo>
                  <a:lnTo>
                    <a:pt x="0" y="0"/>
                  </a:lnTo>
                  <a:cubicBezTo>
                    <a:pt x="48" y="207"/>
                    <a:pt x="97" y="413"/>
                    <a:pt x="146" y="620"/>
                  </a:cubicBezTo>
                  <a:lnTo>
                    <a:pt x="146" y="620"/>
                  </a:lnTo>
                  <a:cubicBezTo>
                    <a:pt x="186" y="442"/>
                    <a:pt x="227" y="265"/>
                    <a:pt x="266" y="88"/>
                  </a:cubicBezTo>
                  <a:lnTo>
                    <a:pt x="266" y="88"/>
                  </a:lnTo>
                  <a:cubicBezTo>
                    <a:pt x="234" y="78"/>
                    <a:pt x="201" y="67"/>
                    <a:pt x="168" y="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34"/>
            <p:cNvSpPr/>
            <p:nvPr/>
          </p:nvSpPr>
          <p:spPr>
            <a:xfrm>
              <a:off x="8437954" y="577004"/>
              <a:ext cx="75028" cy="57714"/>
            </a:xfrm>
            <a:custGeom>
              <a:avLst/>
              <a:gdLst/>
              <a:ahLst/>
              <a:cxnLst/>
              <a:rect l="l" t="t" r="r" b="b"/>
              <a:pathLst>
                <a:path w="114" h="86" extrusionOk="0">
                  <a:moveTo>
                    <a:pt x="14" y="3"/>
                  </a:moveTo>
                  <a:lnTo>
                    <a:pt x="14" y="3"/>
                  </a:lnTo>
                  <a:cubicBezTo>
                    <a:pt x="10" y="2"/>
                    <a:pt x="5" y="0"/>
                    <a:pt x="0" y="0"/>
                  </a:cubicBezTo>
                  <a:lnTo>
                    <a:pt x="0" y="0"/>
                  </a:lnTo>
                  <a:cubicBezTo>
                    <a:pt x="33" y="30"/>
                    <a:pt x="66" y="58"/>
                    <a:pt x="103" y="85"/>
                  </a:cubicBezTo>
                  <a:lnTo>
                    <a:pt x="103" y="85"/>
                  </a:lnTo>
                  <a:cubicBezTo>
                    <a:pt x="106" y="68"/>
                    <a:pt x="110" y="52"/>
                    <a:pt x="113" y="36"/>
                  </a:cubicBezTo>
                  <a:lnTo>
                    <a:pt x="113" y="36"/>
                  </a:lnTo>
                  <a:cubicBezTo>
                    <a:pt x="80" y="25"/>
                    <a:pt x="47" y="15"/>
                    <a:pt x="14" y="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34"/>
            <p:cNvSpPr/>
            <p:nvPr/>
          </p:nvSpPr>
          <p:spPr>
            <a:xfrm>
              <a:off x="8336956" y="542376"/>
              <a:ext cx="158712" cy="170255"/>
            </a:xfrm>
            <a:custGeom>
              <a:avLst/>
              <a:gdLst/>
              <a:ahLst/>
              <a:cxnLst/>
              <a:rect l="l" t="t" r="r" b="b"/>
              <a:pathLst>
                <a:path w="243" h="260" extrusionOk="0">
                  <a:moveTo>
                    <a:pt x="228" y="259"/>
                  </a:moveTo>
                  <a:lnTo>
                    <a:pt x="228" y="259"/>
                  </a:lnTo>
                  <a:cubicBezTo>
                    <a:pt x="233" y="239"/>
                    <a:pt x="237" y="219"/>
                    <a:pt x="242" y="200"/>
                  </a:cubicBezTo>
                  <a:lnTo>
                    <a:pt x="242" y="200"/>
                  </a:lnTo>
                  <a:cubicBezTo>
                    <a:pt x="166" y="143"/>
                    <a:pt x="95" y="83"/>
                    <a:pt x="33" y="15"/>
                  </a:cubicBezTo>
                  <a:lnTo>
                    <a:pt x="33" y="15"/>
                  </a:lnTo>
                  <a:cubicBezTo>
                    <a:pt x="21" y="9"/>
                    <a:pt x="11" y="4"/>
                    <a:pt x="0" y="0"/>
                  </a:cubicBezTo>
                  <a:lnTo>
                    <a:pt x="0" y="0"/>
                  </a:lnTo>
                  <a:cubicBezTo>
                    <a:pt x="4" y="15"/>
                    <a:pt x="7" y="32"/>
                    <a:pt x="11" y="47"/>
                  </a:cubicBezTo>
                  <a:lnTo>
                    <a:pt x="11" y="47"/>
                  </a:lnTo>
                  <a:cubicBezTo>
                    <a:pt x="95" y="100"/>
                    <a:pt x="160" y="182"/>
                    <a:pt x="228" y="25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34"/>
            <p:cNvSpPr/>
            <p:nvPr/>
          </p:nvSpPr>
          <p:spPr>
            <a:xfrm>
              <a:off x="8400441" y="802088"/>
              <a:ext cx="57714" cy="60598"/>
            </a:xfrm>
            <a:custGeom>
              <a:avLst/>
              <a:gdLst/>
              <a:ahLst/>
              <a:cxnLst/>
              <a:rect l="l" t="t" r="r" b="b"/>
              <a:pathLst>
                <a:path w="88" h="91" extrusionOk="0">
                  <a:moveTo>
                    <a:pt x="82" y="90"/>
                  </a:moveTo>
                  <a:lnTo>
                    <a:pt x="82" y="90"/>
                  </a:lnTo>
                  <a:cubicBezTo>
                    <a:pt x="84" y="83"/>
                    <a:pt x="86" y="74"/>
                    <a:pt x="87" y="67"/>
                  </a:cubicBezTo>
                  <a:lnTo>
                    <a:pt x="87" y="67"/>
                  </a:lnTo>
                  <a:cubicBezTo>
                    <a:pt x="58" y="45"/>
                    <a:pt x="29" y="23"/>
                    <a:pt x="0" y="0"/>
                  </a:cubicBezTo>
                  <a:lnTo>
                    <a:pt x="0" y="0"/>
                  </a:lnTo>
                  <a:cubicBezTo>
                    <a:pt x="2" y="9"/>
                    <a:pt x="4" y="20"/>
                    <a:pt x="6" y="29"/>
                  </a:cubicBezTo>
                  <a:lnTo>
                    <a:pt x="6" y="29"/>
                  </a:lnTo>
                  <a:cubicBezTo>
                    <a:pt x="31" y="50"/>
                    <a:pt x="57" y="71"/>
                    <a:pt x="82" y="9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34"/>
            <p:cNvSpPr/>
            <p:nvPr/>
          </p:nvSpPr>
          <p:spPr>
            <a:xfrm>
              <a:off x="8417755" y="882887"/>
              <a:ext cx="25970" cy="66370"/>
            </a:xfrm>
            <a:custGeom>
              <a:avLst/>
              <a:gdLst/>
              <a:ahLst/>
              <a:cxnLst/>
              <a:rect l="l" t="t" r="r" b="b"/>
              <a:pathLst>
                <a:path w="4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33"/>
                    <a:pt x="15" y="67"/>
                    <a:pt x="23" y="101"/>
                  </a:cubicBezTo>
                  <a:lnTo>
                    <a:pt x="23" y="101"/>
                  </a:lnTo>
                  <a:cubicBezTo>
                    <a:pt x="29" y="77"/>
                    <a:pt x="34" y="54"/>
                    <a:pt x="40" y="29"/>
                  </a:cubicBezTo>
                  <a:lnTo>
                    <a:pt x="40" y="29"/>
                  </a:lnTo>
                  <a:cubicBezTo>
                    <a:pt x="25" y="20"/>
                    <a:pt x="13" y="1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34"/>
            <p:cNvSpPr/>
            <p:nvPr/>
          </p:nvSpPr>
          <p:spPr>
            <a:xfrm>
              <a:off x="8360041" y="628946"/>
              <a:ext cx="118312" cy="176026"/>
            </a:xfrm>
            <a:custGeom>
              <a:avLst/>
              <a:gdLst/>
              <a:ahLst/>
              <a:cxnLst/>
              <a:rect l="l" t="t" r="r" b="b"/>
              <a:pathLst>
                <a:path w="182" h="270" extrusionOk="0">
                  <a:moveTo>
                    <a:pt x="163" y="269"/>
                  </a:moveTo>
                  <a:lnTo>
                    <a:pt x="163" y="269"/>
                  </a:lnTo>
                  <a:cubicBezTo>
                    <a:pt x="169" y="244"/>
                    <a:pt x="175" y="219"/>
                    <a:pt x="181" y="194"/>
                  </a:cubicBezTo>
                  <a:lnTo>
                    <a:pt x="181" y="194"/>
                  </a:lnTo>
                  <a:cubicBezTo>
                    <a:pt x="121" y="128"/>
                    <a:pt x="66" y="55"/>
                    <a:pt x="0" y="0"/>
                  </a:cubicBezTo>
                  <a:lnTo>
                    <a:pt x="0" y="0"/>
                  </a:lnTo>
                  <a:cubicBezTo>
                    <a:pt x="13" y="56"/>
                    <a:pt x="27" y="113"/>
                    <a:pt x="40" y="170"/>
                  </a:cubicBezTo>
                  <a:lnTo>
                    <a:pt x="40" y="170"/>
                  </a:lnTo>
                  <a:cubicBezTo>
                    <a:pt x="81" y="204"/>
                    <a:pt x="121" y="237"/>
                    <a:pt x="163" y="2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34"/>
            <p:cNvSpPr/>
            <p:nvPr/>
          </p:nvSpPr>
          <p:spPr>
            <a:xfrm>
              <a:off x="8792895" y="660688"/>
              <a:ext cx="193340" cy="398227"/>
            </a:xfrm>
            <a:custGeom>
              <a:avLst/>
              <a:gdLst/>
              <a:ahLst/>
              <a:cxnLst/>
              <a:rect l="l" t="t" r="r" b="b"/>
              <a:pathLst>
                <a:path w="296" h="607" extrusionOk="0">
                  <a:moveTo>
                    <a:pt x="147" y="606"/>
                  </a:moveTo>
                  <a:lnTo>
                    <a:pt x="147" y="606"/>
                  </a:lnTo>
                  <a:cubicBezTo>
                    <a:pt x="211" y="421"/>
                    <a:pt x="261" y="229"/>
                    <a:pt x="295" y="35"/>
                  </a:cubicBezTo>
                  <a:lnTo>
                    <a:pt x="295" y="35"/>
                  </a:lnTo>
                  <a:cubicBezTo>
                    <a:pt x="197" y="24"/>
                    <a:pt x="99" y="11"/>
                    <a:pt x="0" y="0"/>
                  </a:cubicBezTo>
                  <a:lnTo>
                    <a:pt x="0" y="0"/>
                  </a:lnTo>
                  <a:cubicBezTo>
                    <a:pt x="46" y="202"/>
                    <a:pt x="95" y="405"/>
                    <a:pt x="147" y="6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34"/>
            <p:cNvSpPr/>
            <p:nvPr/>
          </p:nvSpPr>
          <p:spPr>
            <a:xfrm>
              <a:off x="8801551" y="669346"/>
              <a:ext cx="124084" cy="75028"/>
            </a:xfrm>
            <a:custGeom>
              <a:avLst/>
              <a:gdLst/>
              <a:ahLst/>
              <a:cxnLst/>
              <a:rect l="l" t="t" r="r" b="b"/>
              <a:pathLst>
                <a:path w="189" h="115" extrusionOk="0">
                  <a:moveTo>
                    <a:pt x="188" y="10"/>
                  </a:moveTo>
                  <a:lnTo>
                    <a:pt x="188" y="10"/>
                  </a:lnTo>
                  <a:cubicBezTo>
                    <a:pt x="161" y="7"/>
                    <a:pt x="134" y="4"/>
                    <a:pt x="107" y="0"/>
                  </a:cubicBezTo>
                  <a:lnTo>
                    <a:pt x="107" y="0"/>
                  </a:lnTo>
                  <a:cubicBezTo>
                    <a:pt x="72" y="19"/>
                    <a:pt x="36" y="37"/>
                    <a:pt x="0" y="54"/>
                  </a:cubicBezTo>
                  <a:lnTo>
                    <a:pt x="0" y="54"/>
                  </a:lnTo>
                  <a:cubicBezTo>
                    <a:pt x="5" y="74"/>
                    <a:pt x="10" y="94"/>
                    <a:pt x="15" y="114"/>
                  </a:cubicBezTo>
                  <a:lnTo>
                    <a:pt x="15" y="114"/>
                  </a:lnTo>
                  <a:cubicBezTo>
                    <a:pt x="72" y="78"/>
                    <a:pt x="130" y="44"/>
                    <a:pt x="188" y="10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34"/>
            <p:cNvSpPr/>
            <p:nvPr/>
          </p:nvSpPr>
          <p:spPr>
            <a:xfrm>
              <a:off x="8839066" y="799201"/>
              <a:ext cx="124084" cy="103885"/>
            </a:xfrm>
            <a:custGeom>
              <a:avLst/>
              <a:gdLst/>
              <a:ahLst/>
              <a:cxnLst/>
              <a:rect l="l" t="t" r="r" b="b"/>
              <a:pathLst>
                <a:path w="189" h="157" extrusionOk="0">
                  <a:moveTo>
                    <a:pt x="171" y="66"/>
                  </a:moveTo>
                  <a:lnTo>
                    <a:pt x="171" y="66"/>
                  </a:lnTo>
                  <a:cubicBezTo>
                    <a:pt x="177" y="44"/>
                    <a:pt x="183" y="22"/>
                    <a:pt x="188" y="0"/>
                  </a:cubicBezTo>
                  <a:lnTo>
                    <a:pt x="188" y="0"/>
                  </a:lnTo>
                  <a:cubicBezTo>
                    <a:pt x="127" y="34"/>
                    <a:pt x="65" y="68"/>
                    <a:pt x="0" y="92"/>
                  </a:cubicBezTo>
                  <a:lnTo>
                    <a:pt x="0" y="92"/>
                  </a:lnTo>
                  <a:cubicBezTo>
                    <a:pt x="4" y="114"/>
                    <a:pt x="10" y="135"/>
                    <a:pt x="15" y="156"/>
                  </a:cubicBezTo>
                  <a:lnTo>
                    <a:pt x="15" y="156"/>
                  </a:lnTo>
                  <a:cubicBezTo>
                    <a:pt x="69" y="127"/>
                    <a:pt x="120" y="97"/>
                    <a:pt x="171" y="66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34"/>
            <p:cNvSpPr/>
            <p:nvPr/>
          </p:nvSpPr>
          <p:spPr>
            <a:xfrm>
              <a:off x="8859265" y="894430"/>
              <a:ext cx="80799" cy="808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97" y="85"/>
                  </a:moveTo>
                  <a:lnTo>
                    <a:pt x="97" y="85"/>
                  </a:lnTo>
                  <a:cubicBezTo>
                    <a:pt x="105" y="57"/>
                    <a:pt x="113" y="27"/>
                    <a:pt x="121" y="0"/>
                  </a:cubicBezTo>
                  <a:lnTo>
                    <a:pt x="121" y="0"/>
                  </a:lnTo>
                  <a:cubicBezTo>
                    <a:pt x="80" y="23"/>
                    <a:pt x="41" y="46"/>
                    <a:pt x="0" y="67"/>
                  </a:cubicBezTo>
                  <a:lnTo>
                    <a:pt x="0" y="67"/>
                  </a:lnTo>
                  <a:cubicBezTo>
                    <a:pt x="3" y="86"/>
                    <a:pt x="8" y="103"/>
                    <a:pt x="13" y="121"/>
                  </a:cubicBezTo>
                  <a:lnTo>
                    <a:pt x="13" y="121"/>
                  </a:lnTo>
                  <a:cubicBezTo>
                    <a:pt x="41" y="109"/>
                    <a:pt x="69" y="96"/>
                    <a:pt x="97" y="85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34"/>
            <p:cNvSpPr/>
            <p:nvPr/>
          </p:nvSpPr>
          <p:spPr>
            <a:xfrm>
              <a:off x="8876579" y="995428"/>
              <a:ext cx="31742" cy="60598"/>
            </a:xfrm>
            <a:custGeom>
              <a:avLst/>
              <a:gdLst/>
              <a:ahLst/>
              <a:cxnLst/>
              <a:rect l="l" t="t" r="r" b="b"/>
              <a:pathLst>
                <a:path w="49" h="92" extrusionOk="0">
                  <a:moveTo>
                    <a:pt x="0" y="21"/>
                  </a:moveTo>
                  <a:lnTo>
                    <a:pt x="0" y="21"/>
                  </a:lnTo>
                  <a:cubicBezTo>
                    <a:pt x="6" y="45"/>
                    <a:pt x="12" y="68"/>
                    <a:pt x="17" y="91"/>
                  </a:cubicBezTo>
                  <a:lnTo>
                    <a:pt x="17" y="91"/>
                  </a:lnTo>
                  <a:cubicBezTo>
                    <a:pt x="28" y="61"/>
                    <a:pt x="37" y="30"/>
                    <a:pt x="48" y="0"/>
                  </a:cubicBezTo>
                  <a:lnTo>
                    <a:pt x="48" y="0"/>
                  </a:lnTo>
                  <a:cubicBezTo>
                    <a:pt x="32" y="7"/>
                    <a:pt x="15" y="14"/>
                    <a:pt x="0" y="21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34"/>
            <p:cNvSpPr/>
            <p:nvPr/>
          </p:nvSpPr>
          <p:spPr>
            <a:xfrm>
              <a:off x="8821752" y="683774"/>
              <a:ext cx="164483" cy="135627"/>
            </a:xfrm>
            <a:custGeom>
              <a:avLst/>
              <a:gdLst/>
              <a:ahLst/>
              <a:cxnLst/>
              <a:rect l="l" t="t" r="r" b="b"/>
              <a:pathLst>
                <a:path w="252" h="208" extrusionOk="0">
                  <a:moveTo>
                    <a:pt x="233" y="94"/>
                  </a:moveTo>
                  <a:lnTo>
                    <a:pt x="233" y="94"/>
                  </a:lnTo>
                  <a:cubicBezTo>
                    <a:pt x="239" y="63"/>
                    <a:pt x="246" y="32"/>
                    <a:pt x="251" y="0"/>
                  </a:cubicBezTo>
                  <a:lnTo>
                    <a:pt x="251" y="0"/>
                  </a:lnTo>
                  <a:cubicBezTo>
                    <a:pt x="167" y="49"/>
                    <a:pt x="81" y="97"/>
                    <a:pt x="0" y="148"/>
                  </a:cubicBezTo>
                  <a:lnTo>
                    <a:pt x="0" y="148"/>
                  </a:lnTo>
                  <a:cubicBezTo>
                    <a:pt x="5" y="168"/>
                    <a:pt x="9" y="188"/>
                    <a:pt x="13" y="207"/>
                  </a:cubicBezTo>
                  <a:lnTo>
                    <a:pt x="13" y="207"/>
                  </a:lnTo>
                  <a:cubicBezTo>
                    <a:pt x="89" y="179"/>
                    <a:pt x="162" y="136"/>
                    <a:pt x="233" y="94"/>
                  </a:cubicBezTo>
                </a:path>
              </a:pathLst>
            </a:custGeom>
            <a:solidFill>
              <a:srgbClr val="3D0C38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2287;p34">
            <a:extLst>
              <a:ext uri="{FF2B5EF4-FFF2-40B4-BE49-F238E27FC236}">
                <a16:creationId xmlns:a16="http://schemas.microsoft.com/office/drawing/2014/main" id="{DA8C8CB9-FCBB-1BBD-9044-7C99569BEE00}"/>
              </a:ext>
            </a:extLst>
          </p:cNvPr>
          <p:cNvSpPr txBox="1">
            <a:spLocks/>
          </p:cNvSpPr>
          <p:nvPr/>
        </p:nvSpPr>
        <p:spPr>
          <a:xfrm>
            <a:off x="4786620" y="1289887"/>
            <a:ext cx="3637381" cy="90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de-CH" sz="1200" dirty="0">
                <a:solidFill>
                  <a:srgbClr val="00050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Wir haben die Webapplikation auf diese Datenschutzrichtlinien ergänzt, welche alle Informationen für die Nutzer offenlegen und somit dem DSG und DSGVO entsprechend sind.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33124FB-5E4A-7587-C959-DF337082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621" y="2239149"/>
            <a:ext cx="3637380" cy="2662141"/>
          </a:xfrm>
          <a:prstGeom prst="rect">
            <a:avLst/>
          </a:prstGeom>
        </p:spPr>
      </p:pic>
      <p:grpSp>
        <p:nvGrpSpPr>
          <p:cNvPr id="5" name="Google Shape;3762;p42">
            <a:extLst>
              <a:ext uri="{FF2B5EF4-FFF2-40B4-BE49-F238E27FC236}">
                <a16:creationId xmlns:a16="http://schemas.microsoft.com/office/drawing/2014/main" id="{8FA30D87-D6DC-7766-BC93-DBAD2FAB5135}"/>
              </a:ext>
            </a:extLst>
          </p:cNvPr>
          <p:cNvGrpSpPr/>
          <p:nvPr/>
        </p:nvGrpSpPr>
        <p:grpSpPr>
          <a:xfrm rot="11315845">
            <a:off x="-864864" y="2666650"/>
            <a:ext cx="1360005" cy="1202235"/>
            <a:chOff x="864430" y="-209525"/>
            <a:chExt cx="1118173" cy="988457"/>
          </a:xfrm>
        </p:grpSpPr>
        <p:sp>
          <p:nvSpPr>
            <p:cNvPr id="6" name="Google Shape;3763;p42">
              <a:extLst>
                <a:ext uri="{FF2B5EF4-FFF2-40B4-BE49-F238E27FC236}">
                  <a16:creationId xmlns:a16="http://schemas.microsoft.com/office/drawing/2014/main" id="{78701B86-7D89-43EE-E3FE-41FABEFBF913}"/>
                </a:ext>
              </a:extLst>
            </p:cNvPr>
            <p:cNvSpPr/>
            <p:nvPr/>
          </p:nvSpPr>
          <p:spPr>
            <a:xfrm>
              <a:off x="864430" y="-209525"/>
              <a:ext cx="1118173" cy="988457"/>
            </a:xfrm>
            <a:custGeom>
              <a:avLst/>
              <a:gdLst/>
              <a:ahLst/>
              <a:cxnLst/>
              <a:rect l="l" t="t" r="r" b="b"/>
              <a:pathLst>
                <a:path w="1901" h="1680" extrusionOk="0">
                  <a:moveTo>
                    <a:pt x="1778" y="770"/>
                  </a:moveTo>
                  <a:lnTo>
                    <a:pt x="1778" y="770"/>
                  </a:lnTo>
                  <a:cubicBezTo>
                    <a:pt x="1799" y="764"/>
                    <a:pt x="1810" y="735"/>
                    <a:pt x="1797" y="718"/>
                  </a:cubicBezTo>
                  <a:lnTo>
                    <a:pt x="1797" y="718"/>
                  </a:lnTo>
                  <a:cubicBezTo>
                    <a:pt x="1858" y="692"/>
                    <a:pt x="1890" y="615"/>
                    <a:pt x="1868" y="553"/>
                  </a:cubicBezTo>
                  <a:lnTo>
                    <a:pt x="1868" y="553"/>
                  </a:lnTo>
                  <a:cubicBezTo>
                    <a:pt x="1856" y="516"/>
                    <a:pt x="1824" y="487"/>
                    <a:pt x="1787" y="474"/>
                  </a:cubicBezTo>
                  <a:lnTo>
                    <a:pt x="1787" y="474"/>
                  </a:lnTo>
                  <a:cubicBezTo>
                    <a:pt x="1791" y="470"/>
                    <a:pt x="1794" y="466"/>
                    <a:pt x="1798" y="461"/>
                  </a:cubicBezTo>
                  <a:lnTo>
                    <a:pt x="1798" y="461"/>
                  </a:lnTo>
                  <a:cubicBezTo>
                    <a:pt x="1816" y="430"/>
                    <a:pt x="1799" y="387"/>
                    <a:pt x="1769" y="368"/>
                  </a:cubicBezTo>
                  <a:lnTo>
                    <a:pt x="1769" y="368"/>
                  </a:lnTo>
                  <a:cubicBezTo>
                    <a:pt x="1739" y="349"/>
                    <a:pt x="1699" y="350"/>
                    <a:pt x="1666" y="364"/>
                  </a:cubicBezTo>
                  <a:lnTo>
                    <a:pt x="1666" y="364"/>
                  </a:lnTo>
                  <a:cubicBezTo>
                    <a:pt x="1603" y="303"/>
                    <a:pt x="1495" y="298"/>
                    <a:pt x="1426" y="352"/>
                  </a:cubicBezTo>
                  <a:lnTo>
                    <a:pt x="1426" y="352"/>
                  </a:lnTo>
                  <a:cubicBezTo>
                    <a:pt x="1444" y="328"/>
                    <a:pt x="1464" y="302"/>
                    <a:pt x="1471" y="273"/>
                  </a:cubicBezTo>
                  <a:lnTo>
                    <a:pt x="1471" y="273"/>
                  </a:lnTo>
                  <a:cubicBezTo>
                    <a:pt x="1480" y="243"/>
                    <a:pt x="1474" y="208"/>
                    <a:pt x="1449" y="189"/>
                  </a:cubicBezTo>
                  <a:lnTo>
                    <a:pt x="1449" y="189"/>
                  </a:lnTo>
                  <a:cubicBezTo>
                    <a:pt x="1436" y="179"/>
                    <a:pt x="1416" y="178"/>
                    <a:pt x="1400" y="183"/>
                  </a:cubicBezTo>
                  <a:lnTo>
                    <a:pt x="1400" y="183"/>
                  </a:lnTo>
                  <a:cubicBezTo>
                    <a:pt x="1416" y="155"/>
                    <a:pt x="1413" y="118"/>
                    <a:pt x="1390" y="96"/>
                  </a:cubicBezTo>
                  <a:lnTo>
                    <a:pt x="1390" y="96"/>
                  </a:lnTo>
                  <a:cubicBezTo>
                    <a:pt x="1358" y="64"/>
                    <a:pt x="1297" y="76"/>
                    <a:pt x="1278" y="117"/>
                  </a:cubicBezTo>
                  <a:lnTo>
                    <a:pt x="1278" y="117"/>
                  </a:lnTo>
                  <a:cubicBezTo>
                    <a:pt x="1242" y="34"/>
                    <a:pt x="1125" y="0"/>
                    <a:pt x="1050" y="50"/>
                  </a:cubicBezTo>
                  <a:lnTo>
                    <a:pt x="1050" y="50"/>
                  </a:lnTo>
                  <a:cubicBezTo>
                    <a:pt x="999" y="85"/>
                    <a:pt x="978" y="153"/>
                    <a:pt x="991" y="214"/>
                  </a:cubicBezTo>
                  <a:lnTo>
                    <a:pt x="991" y="214"/>
                  </a:lnTo>
                  <a:cubicBezTo>
                    <a:pt x="977" y="205"/>
                    <a:pt x="962" y="202"/>
                    <a:pt x="947" y="205"/>
                  </a:cubicBezTo>
                  <a:lnTo>
                    <a:pt x="947" y="205"/>
                  </a:lnTo>
                  <a:cubicBezTo>
                    <a:pt x="902" y="216"/>
                    <a:pt x="881" y="278"/>
                    <a:pt x="909" y="313"/>
                  </a:cubicBezTo>
                  <a:lnTo>
                    <a:pt x="909" y="313"/>
                  </a:lnTo>
                  <a:cubicBezTo>
                    <a:pt x="892" y="292"/>
                    <a:pt x="867" y="274"/>
                    <a:pt x="840" y="273"/>
                  </a:cubicBezTo>
                  <a:lnTo>
                    <a:pt x="840" y="273"/>
                  </a:lnTo>
                  <a:cubicBezTo>
                    <a:pt x="816" y="272"/>
                    <a:pt x="791" y="287"/>
                    <a:pt x="786" y="308"/>
                  </a:cubicBezTo>
                  <a:lnTo>
                    <a:pt x="786" y="308"/>
                  </a:lnTo>
                  <a:cubicBezTo>
                    <a:pt x="739" y="284"/>
                    <a:pt x="685" y="272"/>
                    <a:pt x="632" y="279"/>
                  </a:cubicBezTo>
                  <a:lnTo>
                    <a:pt x="632" y="279"/>
                  </a:lnTo>
                  <a:cubicBezTo>
                    <a:pt x="628" y="237"/>
                    <a:pt x="583" y="209"/>
                    <a:pt x="542" y="211"/>
                  </a:cubicBezTo>
                  <a:lnTo>
                    <a:pt x="542" y="211"/>
                  </a:lnTo>
                  <a:cubicBezTo>
                    <a:pt x="500" y="215"/>
                    <a:pt x="463" y="242"/>
                    <a:pt x="438" y="274"/>
                  </a:cubicBezTo>
                  <a:lnTo>
                    <a:pt x="438" y="274"/>
                  </a:lnTo>
                  <a:cubicBezTo>
                    <a:pt x="388" y="334"/>
                    <a:pt x="367" y="417"/>
                    <a:pt x="377" y="494"/>
                  </a:cubicBezTo>
                  <a:lnTo>
                    <a:pt x="377" y="494"/>
                  </a:lnTo>
                  <a:cubicBezTo>
                    <a:pt x="373" y="491"/>
                    <a:pt x="370" y="490"/>
                    <a:pt x="367" y="490"/>
                  </a:cubicBezTo>
                  <a:lnTo>
                    <a:pt x="367" y="490"/>
                  </a:lnTo>
                  <a:cubicBezTo>
                    <a:pt x="344" y="488"/>
                    <a:pt x="326" y="505"/>
                    <a:pt x="316" y="524"/>
                  </a:cubicBezTo>
                  <a:lnTo>
                    <a:pt x="316" y="524"/>
                  </a:lnTo>
                  <a:cubicBezTo>
                    <a:pt x="284" y="581"/>
                    <a:pt x="308" y="661"/>
                    <a:pt x="366" y="691"/>
                  </a:cubicBezTo>
                  <a:lnTo>
                    <a:pt x="366" y="691"/>
                  </a:lnTo>
                  <a:cubicBezTo>
                    <a:pt x="329" y="698"/>
                    <a:pt x="301" y="734"/>
                    <a:pt x="303" y="770"/>
                  </a:cubicBezTo>
                  <a:lnTo>
                    <a:pt x="303" y="770"/>
                  </a:lnTo>
                  <a:cubicBezTo>
                    <a:pt x="306" y="796"/>
                    <a:pt x="323" y="818"/>
                    <a:pt x="346" y="830"/>
                  </a:cubicBezTo>
                  <a:lnTo>
                    <a:pt x="346" y="830"/>
                  </a:lnTo>
                  <a:cubicBezTo>
                    <a:pt x="289" y="816"/>
                    <a:pt x="229" y="805"/>
                    <a:pt x="173" y="824"/>
                  </a:cubicBezTo>
                  <a:lnTo>
                    <a:pt x="173" y="824"/>
                  </a:lnTo>
                  <a:cubicBezTo>
                    <a:pt x="118" y="844"/>
                    <a:pt x="77" y="907"/>
                    <a:pt x="88" y="959"/>
                  </a:cubicBezTo>
                  <a:lnTo>
                    <a:pt x="88" y="959"/>
                  </a:lnTo>
                  <a:cubicBezTo>
                    <a:pt x="82" y="957"/>
                    <a:pt x="75" y="956"/>
                    <a:pt x="69" y="957"/>
                  </a:cubicBezTo>
                  <a:lnTo>
                    <a:pt x="69" y="957"/>
                  </a:lnTo>
                  <a:cubicBezTo>
                    <a:pt x="50" y="964"/>
                    <a:pt x="42" y="985"/>
                    <a:pt x="38" y="1003"/>
                  </a:cubicBezTo>
                  <a:lnTo>
                    <a:pt x="38" y="1003"/>
                  </a:lnTo>
                  <a:cubicBezTo>
                    <a:pt x="23" y="1056"/>
                    <a:pt x="25" y="1111"/>
                    <a:pt x="41" y="1162"/>
                  </a:cubicBezTo>
                  <a:lnTo>
                    <a:pt x="41" y="1162"/>
                  </a:lnTo>
                  <a:cubicBezTo>
                    <a:pt x="0" y="1209"/>
                    <a:pt x="0" y="1286"/>
                    <a:pt x="41" y="1332"/>
                  </a:cubicBezTo>
                  <a:lnTo>
                    <a:pt x="41" y="1332"/>
                  </a:lnTo>
                  <a:cubicBezTo>
                    <a:pt x="81" y="1380"/>
                    <a:pt x="157" y="1392"/>
                    <a:pt x="209" y="1358"/>
                  </a:cubicBezTo>
                  <a:lnTo>
                    <a:pt x="209" y="1358"/>
                  </a:lnTo>
                  <a:cubicBezTo>
                    <a:pt x="217" y="1401"/>
                    <a:pt x="262" y="1435"/>
                    <a:pt x="306" y="1433"/>
                  </a:cubicBezTo>
                  <a:lnTo>
                    <a:pt x="306" y="1433"/>
                  </a:lnTo>
                  <a:cubicBezTo>
                    <a:pt x="350" y="1429"/>
                    <a:pt x="389" y="1390"/>
                    <a:pt x="390" y="1345"/>
                  </a:cubicBezTo>
                  <a:lnTo>
                    <a:pt x="390" y="1345"/>
                  </a:lnTo>
                  <a:cubicBezTo>
                    <a:pt x="419" y="1407"/>
                    <a:pt x="488" y="1447"/>
                    <a:pt x="556" y="1443"/>
                  </a:cubicBezTo>
                  <a:lnTo>
                    <a:pt x="556" y="1443"/>
                  </a:lnTo>
                  <a:cubicBezTo>
                    <a:pt x="602" y="1440"/>
                    <a:pt x="646" y="1417"/>
                    <a:pt x="676" y="1381"/>
                  </a:cubicBezTo>
                  <a:lnTo>
                    <a:pt x="676" y="1381"/>
                  </a:lnTo>
                  <a:cubicBezTo>
                    <a:pt x="664" y="1421"/>
                    <a:pt x="669" y="1468"/>
                    <a:pt x="694" y="1502"/>
                  </a:cubicBezTo>
                  <a:lnTo>
                    <a:pt x="694" y="1502"/>
                  </a:lnTo>
                  <a:cubicBezTo>
                    <a:pt x="732" y="1553"/>
                    <a:pt x="810" y="1569"/>
                    <a:pt x="866" y="1539"/>
                  </a:cubicBezTo>
                  <a:lnTo>
                    <a:pt x="866" y="1539"/>
                  </a:lnTo>
                  <a:cubicBezTo>
                    <a:pt x="842" y="1600"/>
                    <a:pt x="901" y="1670"/>
                    <a:pt x="965" y="1674"/>
                  </a:cubicBezTo>
                  <a:lnTo>
                    <a:pt x="965" y="1674"/>
                  </a:lnTo>
                  <a:cubicBezTo>
                    <a:pt x="1030" y="1679"/>
                    <a:pt x="1090" y="1634"/>
                    <a:pt x="1124" y="1579"/>
                  </a:cubicBezTo>
                  <a:lnTo>
                    <a:pt x="1124" y="1579"/>
                  </a:lnTo>
                  <a:cubicBezTo>
                    <a:pt x="1157" y="1523"/>
                    <a:pt x="1168" y="1458"/>
                    <a:pt x="1179" y="1393"/>
                  </a:cubicBezTo>
                  <a:lnTo>
                    <a:pt x="1179" y="1393"/>
                  </a:lnTo>
                  <a:cubicBezTo>
                    <a:pt x="1254" y="1389"/>
                    <a:pt x="1324" y="1336"/>
                    <a:pt x="1352" y="1265"/>
                  </a:cubicBezTo>
                  <a:lnTo>
                    <a:pt x="1352" y="1265"/>
                  </a:lnTo>
                  <a:cubicBezTo>
                    <a:pt x="1413" y="1298"/>
                    <a:pt x="1493" y="1291"/>
                    <a:pt x="1547" y="1246"/>
                  </a:cubicBezTo>
                  <a:lnTo>
                    <a:pt x="1547" y="1246"/>
                  </a:lnTo>
                  <a:cubicBezTo>
                    <a:pt x="1601" y="1203"/>
                    <a:pt x="1626" y="1126"/>
                    <a:pt x="1607" y="1060"/>
                  </a:cubicBezTo>
                  <a:lnTo>
                    <a:pt x="1607" y="1060"/>
                  </a:lnTo>
                  <a:cubicBezTo>
                    <a:pt x="1692" y="1090"/>
                    <a:pt x="1800" y="1068"/>
                    <a:pt x="1849" y="992"/>
                  </a:cubicBezTo>
                  <a:lnTo>
                    <a:pt x="1849" y="992"/>
                  </a:lnTo>
                  <a:cubicBezTo>
                    <a:pt x="1900" y="916"/>
                    <a:pt x="1866" y="793"/>
                    <a:pt x="1778" y="77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764;p42">
              <a:extLst>
                <a:ext uri="{FF2B5EF4-FFF2-40B4-BE49-F238E27FC236}">
                  <a16:creationId xmlns:a16="http://schemas.microsoft.com/office/drawing/2014/main" id="{75E29D2D-130E-A715-06FB-C580D3021A1A}"/>
                </a:ext>
              </a:extLst>
            </p:cNvPr>
            <p:cNvSpPr/>
            <p:nvPr/>
          </p:nvSpPr>
          <p:spPr>
            <a:xfrm>
              <a:off x="1292502" y="26563"/>
              <a:ext cx="31133" cy="31133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39"/>
                    <a:pt x="40" y="50"/>
                    <a:pt x="26" y="50"/>
                  </a:cubicBezTo>
                  <a:lnTo>
                    <a:pt x="26" y="50"/>
                  </a:lnTo>
                  <a:cubicBezTo>
                    <a:pt x="12" y="50"/>
                    <a:pt x="0" y="39"/>
                    <a:pt x="0" y="26"/>
                  </a:cubicBezTo>
                  <a:lnTo>
                    <a:pt x="0" y="26"/>
                  </a:lnTo>
                  <a:cubicBezTo>
                    <a:pt x="0" y="11"/>
                    <a:pt x="12" y="0"/>
                    <a:pt x="26" y="0"/>
                  </a:cubicBezTo>
                  <a:lnTo>
                    <a:pt x="26" y="0"/>
                  </a:lnTo>
                  <a:cubicBezTo>
                    <a:pt x="40" y="0"/>
                    <a:pt x="50" y="11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765;p42">
              <a:extLst>
                <a:ext uri="{FF2B5EF4-FFF2-40B4-BE49-F238E27FC236}">
                  <a16:creationId xmlns:a16="http://schemas.microsoft.com/office/drawing/2014/main" id="{4F0F9AEB-F2E5-A5AD-19C2-B974F78E18D1}"/>
                </a:ext>
              </a:extLst>
            </p:cNvPr>
            <p:cNvSpPr/>
            <p:nvPr/>
          </p:nvSpPr>
          <p:spPr>
            <a:xfrm>
              <a:off x="1279529" y="226331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58" y="76"/>
                    <a:pt x="37" y="76"/>
                  </a:cubicBezTo>
                  <a:lnTo>
                    <a:pt x="37" y="76"/>
                  </a:lnTo>
                  <a:cubicBezTo>
                    <a:pt x="16" y="76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6" y="0"/>
                    <a:pt x="37" y="0"/>
                  </a:cubicBezTo>
                  <a:lnTo>
                    <a:pt x="37" y="0"/>
                  </a:lnTo>
                  <a:cubicBezTo>
                    <a:pt x="58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766;p42">
              <a:extLst>
                <a:ext uri="{FF2B5EF4-FFF2-40B4-BE49-F238E27FC236}">
                  <a16:creationId xmlns:a16="http://schemas.microsoft.com/office/drawing/2014/main" id="{A87CC572-E0E9-5AC1-2E00-80BC10D88FEC}"/>
                </a:ext>
              </a:extLst>
            </p:cNvPr>
            <p:cNvSpPr/>
            <p:nvPr/>
          </p:nvSpPr>
          <p:spPr>
            <a:xfrm>
              <a:off x="1352172" y="164066"/>
              <a:ext cx="49292" cy="49292"/>
            </a:xfrm>
            <a:custGeom>
              <a:avLst/>
              <a:gdLst/>
              <a:ahLst/>
              <a:cxnLst/>
              <a:rect l="l" t="t" r="r" b="b"/>
              <a:pathLst>
                <a:path w="84" h="84" extrusionOk="0">
                  <a:moveTo>
                    <a:pt x="83" y="42"/>
                  </a:moveTo>
                  <a:lnTo>
                    <a:pt x="83" y="42"/>
                  </a:lnTo>
                  <a:cubicBezTo>
                    <a:pt x="83" y="64"/>
                    <a:pt x="64" y="83"/>
                    <a:pt x="41" y="83"/>
                  </a:cubicBezTo>
                  <a:lnTo>
                    <a:pt x="41" y="83"/>
                  </a:lnTo>
                  <a:cubicBezTo>
                    <a:pt x="19" y="83"/>
                    <a:pt x="0" y="64"/>
                    <a:pt x="0" y="42"/>
                  </a:cubicBezTo>
                  <a:lnTo>
                    <a:pt x="0" y="42"/>
                  </a:lnTo>
                  <a:cubicBezTo>
                    <a:pt x="0" y="19"/>
                    <a:pt x="19" y="0"/>
                    <a:pt x="41" y="0"/>
                  </a:cubicBezTo>
                  <a:lnTo>
                    <a:pt x="41" y="0"/>
                  </a:lnTo>
                  <a:cubicBezTo>
                    <a:pt x="64" y="0"/>
                    <a:pt x="83" y="19"/>
                    <a:pt x="83" y="4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3767;p42">
              <a:extLst>
                <a:ext uri="{FF2B5EF4-FFF2-40B4-BE49-F238E27FC236}">
                  <a16:creationId xmlns:a16="http://schemas.microsoft.com/office/drawing/2014/main" id="{10167203-FA82-E0B5-7302-0EB988003056}"/>
                </a:ext>
              </a:extLst>
            </p:cNvPr>
            <p:cNvSpPr/>
            <p:nvPr/>
          </p:nvSpPr>
          <p:spPr>
            <a:xfrm>
              <a:off x="1352172" y="239302"/>
              <a:ext cx="31133" cy="31132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50" y="26"/>
                  </a:moveTo>
                  <a:lnTo>
                    <a:pt x="50" y="26"/>
                  </a:lnTo>
                  <a:cubicBezTo>
                    <a:pt x="50" y="40"/>
                    <a:pt x="39" y="51"/>
                    <a:pt x="26" y="51"/>
                  </a:cubicBezTo>
                  <a:lnTo>
                    <a:pt x="26" y="51"/>
                  </a:lnTo>
                  <a:cubicBezTo>
                    <a:pt x="12" y="51"/>
                    <a:pt x="0" y="40"/>
                    <a:pt x="0" y="26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0" y="12"/>
                    <a:pt x="50" y="2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3768;p42">
              <a:extLst>
                <a:ext uri="{FF2B5EF4-FFF2-40B4-BE49-F238E27FC236}">
                  <a16:creationId xmlns:a16="http://schemas.microsoft.com/office/drawing/2014/main" id="{35ADCF9D-80B7-106E-8CF2-BECDEEB2664D}"/>
                </a:ext>
              </a:extLst>
            </p:cNvPr>
            <p:cNvSpPr/>
            <p:nvPr/>
          </p:nvSpPr>
          <p:spPr>
            <a:xfrm>
              <a:off x="1422221" y="208169"/>
              <a:ext cx="83020" cy="83020"/>
            </a:xfrm>
            <a:custGeom>
              <a:avLst/>
              <a:gdLst/>
              <a:ahLst/>
              <a:cxnLst/>
              <a:rect l="l" t="t" r="r" b="b"/>
              <a:pathLst>
                <a:path w="141" h="142" extrusionOk="0">
                  <a:moveTo>
                    <a:pt x="140" y="70"/>
                  </a:moveTo>
                  <a:lnTo>
                    <a:pt x="140" y="70"/>
                  </a:lnTo>
                  <a:cubicBezTo>
                    <a:pt x="140" y="109"/>
                    <a:pt x="108" y="141"/>
                    <a:pt x="70" y="141"/>
                  </a:cubicBezTo>
                  <a:lnTo>
                    <a:pt x="70" y="141"/>
                  </a:lnTo>
                  <a:cubicBezTo>
                    <a:pt x="31" y="141"/>
                    <a:pt x="0" y="109"/>
                    <a:pt x="0" y="70"/>
                  </a:cubicBezTo>
                  <a:lnTo>
                    <a:pt x="0" y="70"/>
                  </a:lnTo>
                  <a:cubicBezTo>
                    <a:pt x="0" y="31"/>
                    <a:pt x="31" y="0"/>
                    <a:pt x="70" y="0"/>
                  </a:cubicBezTo>
                  <a:lnTo>
                    <a:pt x="70" y="0"/>
                  </a:lnTo>
                  <a:cubicBezTo>
                    <a:pt x="108" y="0"/>
                    <a:pt x="140" y="31"/>
                    <a:pt x="140" y="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3769;p42">
              <a:extLst>
                <a:ext uri="{FF2B5EF4-FFF2-40B4-BE49-F238E27FC236}">
                  <a16:creationId xmlns:a16="http://schemas.microsoft.com/office/drawing/2014/main" id="{3E3C89B2-EFCC-69F9-1286-3D64C6E2595E}"/>
                </a:ext>
              </a:extLst>
            </p:cNvPr>
            <p:cNvSpPr/>
            <p:nvPr/>
          </p:nvSpPr>
          <p:spPr>
            <a:xfrm>
              <a:off x="1365145" y="291189"/>
              <a:ext cx="44103" cy="44103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6" y="37"/>
                  </a:moveTo>
                  <a:lnTo>
                    <a:pt x="76" y="37"/>
                  </a:lnTo>
                  <a:cubicBezTo>
                    <a:pt x="76" y="58"/>
                    <a:pt x="59" y="76"/>
                    <a:pt x="39" y="76"/>
                  </a:cubicBezTo>
                  <a:lnTo>
                    <a:pt x="39" y="76"/>
                  </a:lnTo>
                  <a:cubicBezTo>
                    <a:pt x="18" y="76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8" y="0"/>
                    <a:pt x="39" y="0"/>
                  </a:cubicBezTo>
                  <a:lnTo>
                    <a:pt x="39" y="0"/>
                  </a:lnTo>
                  <a:cubicBezTo>
                    <a:pt x="59" y="0"/>
                    <a:pt x="76" y="16"/>
                    <a:pt x="76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3770;p42">
              <a:extLst>
                <a:ext uri="{FF2B5EF4-FFF2-40B4-BE49-F238E27FC236}">
                  <a16:creationId xmlns:a16="http://schemas.microsoft.com/office/drawing/2014/main" id="{0C5ED5B4-6CF0-F95B-7C7D-E60CFF63C1CD}"/>
                </a:ext>
              </a:extLst>
            </p:cNvPr>
            <p:cNvSpPr/>
            <p:nvPr/>
          </p:nvSpPr>
          <p:spPr>
            <a:xfrm>
              <a:off x="1235426" y="319728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7" y="47"/>
                    <a:pt x="23" y="47"/>
                  </a:cubicBezTo>
                  <a:lnTo>
                    <a:pt x="23" y="47"/>
                  </a:lnTo>
                  <a:cubicBezTo>
                    <a:pt x="11" y="47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7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771;p42">
              <a:extLst>
                <a:ext uri="{FF2B5EF4-FFF2-40B4-BE49-F238E27FC236}">
                  <a16:creationId xmlns:a16="http://schemas.microsoft.com/office/drawing/2014/main" id="{91D84D1E-AC58-3E2F-8489-6A23D1AAF7E0}"/>
                </a:ext>
              </a:extLst>
            </p:cNvPr>
            <p:cNvSpPr/>
            <p:nvPr/>
          </p:nvSpPr>
          <p:spPr>
            <a:xfrm>
              <a:off x="1191321" y="236708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0" y="62"/>
                  </a:cubicBezTo>
                  <a:lnTo>
                    <a:pt x="30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0" y="0"/>
                  </a:cubicBezTo>
                  <a:lnTo>
                    <a:pt x="30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772;p42">
              <a:extLst>
                <a:ext uri="{FF2B5EF4-FFF2-40B4-BE49-F238E27FC236}">
                  <a16:creationId xmlns:a16="http://schemas.microsoft.com/office/drawing/2014/main" id="{986296F6-8CC4-48BD-3920-60484C9BCD0B}"/>
                </a:ext>
              </a:extLst>
            </p:cNvPr>
            <p:cNvSpPr/>
            <p:nvPr/>
          </p:nvSpPr>
          <p:spPr>
            <a:xfrm>
              <a:off x="1274341" y="101800"/>
              <a:ext cx="44103" cy="44104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38"/>
                  </a:moveTo>
                  <a:lnTo>
                    <a:pt x="76" y="38"/>
                  </a:lnTo>
                  <a:cubicBezTo>
                    <a:pt x="76" y="59"/>
                    <a:pt x="60" y="75"/>
                    <a:pt x="39" y="75"/>
                  </a:cubicBezTo>
                  <a:lnTo>
                    <a:pt x="39" y="75"/>
                  </a:lnTo>
                  <a:cubicBezTo>
                    <a:pt x="18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7"/>
                    <a:pt x="18" y="0"/>
                    <a:pt x="39" y="0"/>
                  </a:cubicBezTo>
                  <a:lnTo>
                    <a:pt x="39" y="0"/>
                  </a:lnTo>
                  <a:cubicBezTo>
                    <a:pt x="60" y="0"/>
                    <a:pt x="76" y="17"/>
                    <a:pt x="76" y="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3773;p42">
              <a:extLst>
                <a:ext uri="{FF2B5EF4-FFF2-40B4-BE49-F238E27FC236}">
                  <a16:creationId xmlns:a16="http://schemas.microsoft.com/office/drawing/2014/main" id="{38CAD6ED-E2F5-6F89-1284-4D9DC91BC03A}"/>
                </a:ext>
              </a:extLst>
            </p:cNvPr>
            <p:cNvSpPr/>
            <p:nvPr/>
          </p:nvSpPr>
          <p:spPr>
            <a:xfrm>
              <a:off x="1157595" y="296378"/>
              <a:ext cx="31132" cy="31133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51" y="24"/>
                  </a:moveTo>
                  <a:lnTo>
                    <a:pt x="51" y="24"/>
                  </a:lnTo>
                  <a:cubicBezTo>
                    <a:pt x="51" y="38"/>
                    <a:pt x="39" y="50"/>
                    <a:pt x="26" y="50"/>
                  </a:cubicBezTo>
                  <a:lnTo>
                    <a:pt x="26" y="50"/>
                  </a:lnTo>
                  <a:cubicBezTo>
                    <a:pt x="11" y="50"/>
                    <a:pt x="0" y="38"/>
                    <a:pt x="0" y="24"/>
                  </a:cubicBezTo>
                  <a:lnTo>
                    <a:pt x="0" y="24"/>
                  </a:lnTo>
                  <a:cubicBezTo>
                    <a:pt x="0" y="11"/>
                    <a:pt x="11" y="0"/>
                    <a:pt x="26" y="0"/>
                  </a:cubicBezTo>
                  <a:lnTo>
                    <a:pt x="26" y="0"/>
                  </a:lnTo>
                  <a:cubicBezTo>
                    <a:pt x="39" y="0"/>
                    <a:pt x="51" y="11"/>
                    <a:pt x="51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3774;p42">
              <a:extLst>
                <a:ext uri="{FF2B5EF4-FFF2-40B4-BE49-F238E27FC236}">
                  <a16:creationId xmlns:a16="http://schemas.microsoft.com/office/drawing/2014/main" id="{F287247E-C4CA-70A7-D294-64BCB51C0A38}"/>
                </a:ext>
              </a:extLst>
            </p:cNvPr>
            <p:cNvSpPr/>
            <p:nvPr/>
          </p:nvSpPr>
          <p:spPr>
            <a:xfrm>
              <a:off x="1458542" y="140715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7" y="24"/>
                  </a:moveTo>
                  <a:lnTo>
                    <a:pt x="47" y="24"/>
                  </a:lnTo>
                  <a:cubicBezTo>
                    <a:pt x="47" y="36"/>
                    <a:pt x="36" y="47"/>
                    <a:pt x="23" y="47"/>
                  </a:cubicBezTo>
                  <a:lnTo>
                    <a:pt x="23" y="47"/>
                  </a:lnTo>
                  <a:cubicBezTo>
                    <a:pt x="10" y="47"/>
                    <a:pt x="0" y="36"/>
                    <a:pt x="0" y="24"/>
                  </a:cubicBezTo>
                  <a:lnTo>
                    <a:pt x="0" y="24"/>
                  </a:lnTo>
                  <a:cubicBezTo>
                    <a:pt x="0" y="10"/>
                    <a:pt x="10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3775;p42">
              <a:extLst>
                <a:ext uri="{FF2B5EF4-FFF2-40B4-BE49-F238E27FC236}">
                  <a16:creationId xmlns:a16="http://schemas.microsoft.com/office/drawing/2014/main" id="{EFD7056A-2FE0-77EF-6CF9-A76AB56C2960}"/>
                </a:ext>
              </a:extLst>
            </p:cNvPr>
            <p:cNvSpPr/>
            <p:nvPr/>
          </p:nvSpPr>
          <p:spPr>
            <a:xfrm>
              <a:off x="1175755" y="164066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19" y="60"/>
                  </a:moveTo>
                  <a:lnTo>
                    <a:pt x="119" y="60"/>
                  </a:lnTo>
                  <a:cubicBezTo>
                    <a:pt x="119" y="92"/>
                    <a:pt x="92" y="119"/>
                    <a:pt x="59" y="119"/>
                  </a:cubicBezTo>
                  <a:lnTo>
                    <a:pt x="59" y="119"/>
                  </a:lnTo>
                  <a:cubicBezTo>
                    <a:pt x="27" y="119"/>
                    <a:pt x="0" y="92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59" y="0"/>
                  </a:cubicBezTo>
                  <a:lnTo>
                    <a:pt x="59" y="0"/>
                  </a:lnTo>
                  <a:cubicBezTo>
                    <a:pt x="92" y="0"/>
                    <a:pt x="119" y="27"/>
                    <a:pt x="119" y="6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3776;p42">
              <a:extLst>
                <a:ext uri="{FF2B5EF4-FFF2-40B4-BE49-F238E27FC236}">
                  <a16:creationId xmlns:a16="http://schemas.microsoft.com/office/drawing/2014/main" id="{90A97451-7D8F-1566-359F-C1923E2826C3}"/>
                </a:ext>
              </a:extLst>
            </p:cNvPr>
            <p:cNvSpPr/>
            <p:nvPr/>
          </p:nvSpPr>
          <p:spPr>
            <a:xfrm>
              <a:off x="1461136" y="322322"/>
              <a:ext cx="15566" cy="18160"/>
            </a:xfrm>
            <a:custGeom>
              <a:avLst/>
              <a:gdLst/>
              <a:ahLst/>
              <a:cxnLst/>
              <a:rect l="l" t="t" r="r" b="b"/>
              <a:pathLst>
                <a:path w="28" h="30" extrusionOk="0">
                  <a:moveTo>
                    <a:pt x="27" y="15"/>
                  </a:moveTo>
                  <a:lnTo>
                    <a:pt x="27" y="15"/>
                  </a:lnTo>
                  <a:cubicBezTo>
                    <a:pt x="27" y="23"/>
                    <a:pt x="22" y="29"/>
                    <a:pt x="13" y="29"/>
                  </a:cubicBezTo>
                  <a:lnTo>
                    <a:pt x="13" y="29"/>
                  </a:lnTo>
                  <a:cubicBezTo>
                    <a:pt x="5" y="29"/>
                    <a:pt x="0" y="23"/>
                    <a:pt x="0" y="15"/>
                  </a:cubicBezTo>
                  <a:lnTo>
                    <a:pt x="0" y="15"/>
                  </a:lnTo>
                  <a:cubicBezTo>
                    <a:pt x="0" y="7"/>
                    <a:pt x="5" y="0"/>
                    <a:pt x="13" y="0"/>
                  </a:cubicBezTo>
                  <a:lnTo>
                    <a:pt x="13" y="0"/>
                  </a:lnTo>
                  <a:cubicBezTo>
                    <a:pt x="22" y="0"/>
                    <a:pt x="27" y="7"/>
                    <a:pt x="27" y="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3777;p42">
              <a:extLst>
                <a:ext uri="{FF2B5EF4-FFF2-40B4-BE49-F238E27FC236}">
                  <a16:creationId xmlns:a16="http://schemas.microsoft.com/office/drawing/2014/main" id="{4B240DA4-E925-D4AC-4C25-49D400197A09}"/>
                </a:ext>
              </a:extLst>
            </p:cNvPr>
            <p:cNvSpPr/>
            <p:nvPr/>
          </p:nvSpPr>
          <p:spPr>
            <a:xfrm>
              <a:off x="1222453" y="369021"/>
              <a:ext cx="28537" cy="28537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47" y="23"/>
                  </a:moveTo>
                  <a:lnTo>
                    <a:pt x="47" y="23"/>
                  </a:lnTo>
                  <a:cubicBezTo>
                    <a:pt x="47" y="36"/>
                    <a:pt x="36" y="46"/>
                    <a:pt x="23" y="46"/>
                  </a:cubicBezTo>
                  <a:lnTo>
                    <a:pt x="23" y="46"/>
                  </a:lnTo>
                  <a:cubicBezTo>
                    <a:pt x="11" y="46"/>
                    <a:pt x="0" y="36"/>
                    <a:pt x="0" y="23"/>
                  </a:cubicBezTo>
                  <a:lnTo>
                    <a:pt x="0" y="23"/>
                  </a:lnTo>
                  <a:cubicBezTo>
                    <a:pt x="0" y="10"/>
                    <a:pt x="11" y="0"/>
                    <a:pt x="23" y="0"/>
                  </a:cubicBezTo>
                  <a:lnTo>
                    <a:pt x="23" y="0"/>
                  </a:lnTo>
                  <a:cubicBezTo>
                    <a:pt x="36" y="0"/>
                    <a:pt x="47" y="10"/>
                    <a:pt x="47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3778;p42">
              <a:extLst>
                <a:ext uri="{FF2B5EF4-FFF2-40B4-BE49-F238E27FC236}">
                  <a16:creationId xmlns:a16="http://schemas.microsoft.com/office/drawing/2014/main" id="{4992DC00-7416-4FDD-1EF2-028D6F834B2D}"/>
                </a:ext>
              </a:extLst>
            </p:cNvPr>
            <p:cNvSpPr/>
            <p:nvPr/>
          </p:nvSpPr>
          <p:spPr>
            <a:xfrm>
              <a:off x="1536373" y="200387"/>
              <a:ext cx="23348" cy="23349"/>
            </a:xfrm>
            <a:custGeom>
              <a:avLst/>
              <a:gdLst/>
              <a:ahLst/>
              <a:cxnLst/>
              <a:rect l="l" t="t" r="r" b="b"/>
              <a:pathLst>
                <a:path w="41" h="41" extrusionOk="0">
                  <a:moveTo>
                    <a:pt x="40" y="20"/>
                  </a:moveTo>
                  <a:lnTo>
                    <a:pt x="40" y="20"/>
                  </a:lnTo>
                  <a:cubicBezTo>
                    <a:pt x="40" y="30"/>
                    <a:pt x="31" y="40"/>
                    <a:pt x="20" y="40"/>
                  </a:cubicBezTo>
                  <a:lnTo>
                    <a:pt x="20" y="40"/>
                  </a:lnTo>
                  <a:cubicBezTo>
                    <a:pt x="9" y="40"/>
                    <a:pt x="0" y="30"/>
                    <a:pt x="0" y="20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20" y="0"/>
                  </a:lnTo>
                  <a:cubicBezTo>
                    <a:pt x="31" y="0"/>
                    <a:pt x="40" y="8"/>
                    <a:pt x="40" y="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3779;p42">
              <a:extLst>
                <a:ext uri="{FF2B5EF4-FFF2-40B4-BE49-F238E27FC236}">
                  <a16:creationId xmlns:a16="http://schemas.microsoft.com/office/drawing/2014/main" id="{CCFF01D0-4E24-E673-F695-4C4DB1DFB572}"/>
                </a:ext>
              </a:extLst>
            </p:cNvPr>
            <p:cNvSpPr/>
            <p:nvPr/>
          </p:nvSpPr>
          <p:spPr>
            <a:xfrm>
              <a:off x="1352172" y="26563"/>
              <a:ext cx="38915" cy="38915"/>
            </a:xfrm>
            <a:custGeom>
              <a:avLst/>
              <a:gdLst/>
              <a:ahLst/>
              <a:cxnLst/>
              <a:rect l="l" t="t" r="r" b="b"/>
              <a:pathLst>
                <a:path w="67" h="66" extrusionOk="0">
                  <a:moveTo>
                    <a:pt x="66" y="32"/>
                  </a:moveTo>
                  <a:lnTo>
                    <a:pt x="66" y="32"/>
                  </a:lnTo>
                  <a:cubicBezTo>
                    <a:pt x="66" y="50"/>
                    <a:pt x="50" y="65"/>
                    <a:pt x="33" y="65"/>
                  </a:cubicBezTo>
                  <a:lnTo>
                    <a:pt x="33" y="65"/>
                  </a:lnTo>
                  <a:cubicBezTo>
                    <a:pt x="14" y="65"/>
                    <a:pt x="0" y="50"/>
                    <a:pt x="0" y="32"/>
                  </a:cubicBezTo>
                  <a:lnTo>
                    <a:pt x="0" y="32"/>
                  </a:lnTo>
                  <a:cubicBezTo>
                    <a:pt x="0" y="15"/>
                    <a:pt x="14" y="0"/>
                    <a:pt x="33" y="0"/>
                  </a:cubicBezTo>
                  <a:lnTo>
                    <a:pt x="33" y="0"/>
                  </a:lnTo>
                  <a:cubicBezTo>
                    <a:pt x="50" y="0"/>
                    <a:pt x="66" y="15"/>
                    <a:pt x="66" y="3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3780;p42">
              <a:extLst>
                <a:ext uri="{FF2B5EF4-FFF2-40B4-BE49-F238E27FC236}">
                  <a16:creationId xmlns:a16="http://schemas.microsoft.com/office/drawing/2014/main" id="{711A1B17-5FB2-F4F9-8993-E0DB85F89BE8}"/>
                </a:ext>
              </a:extLst>
            </p:cNvPr>
            <p:cNvSpPr/>
            <p:nvPr/>
          </p:nvSpPr>
          <p:spPr>
            <a:xfrm>
              <a:off x="1196510" y="34347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90" y="46"/>
                  </a:moveTo>
                  <a:lnTo>
                    <a:pt x="90" y="46"/>
                  </a:lnTo>
                  <a:cubicBezTo>
                    <a:pt x="90" y="70"/>
                    <a:pt x="70" y="91"/>
                    <a:pt x="45" y="91"/>
                  </a:cubicBezTo>
                  <a:lnTo>
                    <a:pt x="45" y="91"/>
                  </a:lnTo>
                  <a:cubicBezTo>
                    <a:pt x="20" y="91"/>
                    <a:pt x="0" y="70"/>
                    <a:pt x="0" y="46"/>
                  </a:cubicBezTo>
                  <a:lnTo>
                    <a:pt x="0" y="46"/>
                  </a:lnTo>
                  <a:cubicBezTo>
                    <a:pt x="0" y="21"/>
                    <a:pt x="20" y="0"/>
                    <a:pt x="45" y="0"/>
                  </a:cubicBezTo>
                  <a:lnTo>
                    <a:pt x="45" y="0"/>
                  </a:lnTo>
                  <a:cubicBezTo>
                    <a:pt x="70" y="0"/>
                    <a:pt x="90" y="21"/>
                    <a:pt x="90" y="4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3781;p42">
              <a:extLst>
                <a:ext uri="{FF2B5EF4-FFF2-40B4-BE49-F238E27FC236}">
                  <a16:creationId xmlns:a16="http://schemas.microsoft.com/office/drawing/2014/main" id="{136D5176-7547-17C4-6484-BD1C5B3B16A2}"/>
                </a:ext>
              </a:extLst>
            </p:cNvPr>
            <p:cNvSpPr/>
            <p:nvPr/>
          </p:nvSpPr>
          <p:spPr>
            <a:xfrm>
              <a:off x="1142029" y="109583"/>
              <a:ext cx="33726" cy="33726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57" y="29"/>
                  </a:moveTo>
                  <a:lnTo>
                    <a:pt x="57" y="29"/>
                  </a:lnTo>
                  <a:cubicBezTo>
                    <a:pt x="57" y="44"/>
                    <a:pt x="44" y="57"/>
                    <a:pt x="28" y="57"/>
                  </a:cubicBezTo>
                  <a:lnTo>
                    <a:pt x="28" y="57"/>
                  </a:lnTo>
                  <a:cubicBezTo>
                    <a:pt x="12" y="57"/>
                    <a:pt x="0" y="44"/>
                    <a:pt x="0" y="29"/>
                  </a:cubicBezTo>
                  <a:lnTo>
                    <a:pt x="0" y="29"/>
                  </a:lnTo>
                  <a:cubicBezTo>
                    <a:pt x="0" y="13"/>
                    <a:pt x="12" y="0"/>
                    <a:pt x="28" y="0"/>
                  </a:cubicBezTo>
                  <a:lnTo>
                    <a:pt x="28" y="0"/>
                  </a:lnTo>
                  <a:cubicBezTo>
                    <a:pt x="44" y="0"/>
                    <a:pt x="57" y="13"/>
                    <a:pt x="57" y="2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3782;p42">
              <a:extLst>
                <a:ext uri="{FF2B5EF4-FFF2-40B4-BE49-F238E27FC236}">
                  <a16:creationId xmlns:a16="http://schemas.microsoft.com/office/drawing/2014/main" id="{B7010606-BB01-4441-647A-811DB53249EE}"/>
                </a:ext>
              </a:extLst>
            </p:cNvPr>
            <p:cNvSpPr/>
            <p:nvPr/>
          </p:nvSpPr>
          <p:spPr>
            <a:xfrm>
              <a:off x="1339201" y="109583"/>
              <a:ext cx="33726" cy="31132"/>
            </a:xfrm>
            <a:custGeom>
              <a:avLst/>
              <a:gdLst/>
              <a:ahLst/>
              <a:cxnLst/>
              <a:rect l="l" t="t" r="r" b="b"/>
              <a:pathLst>
                <a:path w="56" h="55" extrusionOk="0">
                  <a:moveTo>
                    <a:pt x="55" y="27"/>
                  </a:moveTo>
                  <a:lnTo>
                    <a:pt x="55" y="27"/>
                  </a:lnTo>
                  <a:cubicBezTo>
                    <a:pt x="55" y="42"/>
                    <a:pt x="42" y="54"/>
                    <a:pt x="28" y="54"/>
                  </a:cubicBezTo>
                  <a:lnTo>
                    <a:pt x="28" y="54"/>
                  </a:lnTo>
                  <a:cubicBezTo>
                    <a:pt x="13" y="54"/>
                    <a:pt x="0" y="42"/>
                    <a:pt x="0" y="27"/>
                  </a:cubicBezTo>
                  <a:lnTo>
                    <a:pt x="0" y="27"/>
                  </a:lnTo>
                  <a:cubicBezTo>
                    <a:pt x="0" y="11"/>
                    <a:pt x="13" y="0"/>
                    <a:pt x="28" y="0"/>
                  </a:cubicBezTo>
                  <a:lnTo>
                    <a:pt x="28" y="0"/>
                  </a:lnTo>
                  <a:cubicBezTo>
                    <a:pt x="42" y="0"/>
                    <a:pt x="55" y="11"/>
                    <a:pt x="55" y="2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3783;p42">
              <a:extLst>
                <a:ext uri="{FF2B5EF4-FFF2-40B4-BE49-F238E27FC236}">
                  <a16:creationId xmlns:a16="http://schemas.microsoft.com/office/drawing/2014/main" id="{CB432836-11E9-5131-ACAE-4C299B185DCA}"/>
                </a:ext>
              </a:extLst>
            </p:cNvPr>
            <p:cNvSpPr/>
            <p:nvPr/>
          </p:nvSpPr>
          <p:spPr>
            <a:xfrm>
              <a:off x="1271747" y="293784"/>
              <a:ext cx="67454" cy="67454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3" y="56"/>
                  </a:moveTo>
                  <a:lnTo>
                    <a:pt x="113" y="56"/>
                  </a:lnTo>
                  <a:cubicBezTo>
                    <a:pt x="113" y="87"/>
                    <a:pt x="88" y="112"/>
                    <a:pt x="56" y="112"/>
                  </a:cubicBezTo>
                  <a:lnTo>
                    <a:pt x="56" y="112"/>
                  </a:lnTo>
                  <a:cubicBezTo>
                    <a:pt x="26" y="112"/>
                    <a:pt x="0" y="87"/>
                    <a:pt x="0" y="56"/>
                  </a:cubicBezTo>
                  <a:lnTo>
                    <a:pt x="0" y="56"/>
                  </a:lnTo>
                  <a:cubicBezTo>
                    <a:pt x="0" y="25"/>
                    <a:pt x="26" y="0"/>
                    <a:pt x="56" y="0"/>
                  </a:cubicBezTo>
                  <a:lnTo>
                    <a:pt x="56" y="0"/>
                  </a:lnTo>
                  <a:cubicBezTo>
                    <a:pt x="88" y="0"/>
                    <a:pt x="113" y="25"/>
                    <a:pt x="113" y="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784;p42">
              <a:extLst>
                <a:ext uri="{FF2B5EF4-FFF2-40B4-BE49-F238E27FC236}">
                  <a16:creationId xmlns:a16="http://schemas.microsoft.com/office/drawing/2014/main" id="{94226C4C-652F-FFEB-E7ED-445458D56D65}"/>
                </a:ext>
              </a:extLst>
            </p:cNvPr>
            <p:cNvSpPr/>
            <p:nvPr/>
          </p:nvSpPr>
          <p:spPr>
            <a:xfrm>
              <a:off x="1513023" y="143310"/>
              <a:ext cx="36321" cy="36321"/>
            </a:xfrm>
            <a:custGeom>
              <a:avLst/>
              <a:gdLst/>
              <a:ahLst/>
              <a:cxnLst/>
              <a:rect l="l" t="t" r="r" b="b"/>
              <a:pathLst>
                <a:path w="62" h="63" extrusionOk="0">
                  <a:moveTo>
                    <a:pt x="61" y="31"/>
                  </a:moveTo>
                  <a:lnTo>
                    <a:pt x="61" y="31"/>
                  </a:lnTo>
                  <a:cubicBezTo>
                    <a:pt x="61" y="48"/>
                    <a:pt x="48" y="62"/>
                    <a:pt x="31" y="62"/>
                  </a:cubicBezTo>
                  <a:lnTo>
                    <a:pt x="31" y="62"/>
                  </a:lnTo>
                  <a:cubicBezTo>
                    <a:pt x="14" y="62"/>
                    <a:pt x="0" y="48"/>
                    <a:pt x="0" y="3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lnTo>
                    <a:pt x="31" y="0"/>
                  </a:lnTo>
                  <a:cubicBezTo>
                    <a:pt x="48" y="0"/>
                    <a:pt x="61" y="14"/>
                    <a:pt x="61" y="3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3785;p42">
              <a:extLst>
                <a:ext uri="{FF2B5EF4-FFF2-40B4-BE49-F238E27FC236}">
                  <a16:creationId xmlns:a16="http://schemas.microsoft.com/office/drawing/2014/main" id="{106C611C-5E35-9611-916A-2FCD981BFD96}"/>
                </a:ext>
              </a:extLst>
            </p:cNvPr>
            <p:cNvSpPr/>
            <p:nvPr/>
          </p:nvSpPr>
          <p:spPr>
            <a:xfrm>
              <a:off x="1204293" y="304162"/>
              <a:ext cx="25944" cy="25944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44" y="23"/>
                  </a:moveTo>
                  <a:lnTo>
                    <a:pt x="44" y="23"/>
                  </a:lnTo>
                  <a:cubicBezTo>
                    <a:pt x="44" y="34"/>
                    <a:pt x="34" y="44"/>
                    <a:pt x="22" y="44"/>
                  </a:cubicBezTo>
                  <a:lnTo>
                    <a:pt x="22" y="44"/>
                  </a:lnTo>
                  <a:cubicBezTo>
                    <a:pt x="10" y="44"/>
                    <a:pt x="0" y="34"/>
                    <a:pt x="0" y="23"/>
                  </a:cubicBezTo>
                  <a:lnTo>
                    <a:pt x="0" y="23"/>
                  </a:lnTo>
                  <a:cubicBezTo>
                    <a:pt x="0" y="11"/>
                    <a:pt x="10" y="0"/>
                    <a:pt x="22" y="0"/>
                  </a:cubicBezTo>
                  <a:lnTo>
                    <a:pt x="22" y="0"/>
                  </a:lnTo>
                  <a:cubicBezTo>
                    <a:pt x="34" y="0"/>
                    <a:pt x="44" y="11"/>
                    <a:pt x="44" y="2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786;p42">
              <a:extLst>
                <a:ext uri="{FF2B5EF4-FFF2-40B4-BE49-F238E27FC236}">
                  <a16:creationId xmlns:a16="http://schemas.microsoft.com/office/drawing/2014/main" id="{8108CDE7-2BFF-8FCE-CF2C-C9524DB658E4}"/>
                </a:ext>
              </a:extLst>
            </p:cNvPr>
            <p:cNvSpPr/>
            <p:nvPr/>
          </p:nvSpPr>
          <p:spPr>
            <a:xfrm>
              <a:off x="1398871" y="62884"/>
              <a:ext cx="54481" cy="54481"/>
            </a:xfrm>
            <a:custGeom>
              <a:avLst/>
              <a:gdLst/>
              <a:ahLst/>
              <a:cxnLst/>
              <a:rect l="l" t="t" r="r" b="b"/>
              <a:pathLst>
                <a:path w="94" h="94" extrusionOk="0">
                  <a:moveTo>
                    <a:pt x="93" y="47"/>
                  </a:moveTo>
                  <a:lnTo>
                    <a:pt x="93" y="47"/>
                  </a:lnTo>
                  <a:cubicBezTo>
                    <a:pt x="93" y="72"/>
                    <a:pt x="72" y="93"/>
                    <a:pt x="46" y="93"/>
                  </a:cubicBezTo>
                  <a:lnTo>
                    <a:pt x="46" y="93"/>
                  </a:lnTo>
                  <a:cubicBezTo>
                    <a:pt x="21" y="93"/>
                    <a:pt x="0" y="72"/>
                    <a:pt x="0" y="47"/>
                  </a:cubicBezTo>
                  <a:lnTo>
                    <a:pt x="0" y="47"/>
                  </a:lnTo>
                  <a:cubicBezTo>
                    <a:pt x="0" y="21"/>
                    <a:pt x="21" y="0"/>
                    <a:pt x="46" y="0"/>
                  </a:cubicBezTo>
                  <a:lnTo>
                    <a:pt x="46" y="0"/>
                  </a:lnTo>
                  <a:cubicBezTo>
                    <a:pt x="72" y="0"/>
                    <a:pt x="93" y="21"/>
                    <a:pt x="93" y="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609321"/>
      </p:ext>
    </p:extLst>
  </p:cSld>
  <p:clrMapOvr>
    <a:masterClrMapping/>
  </p:clrMapOvr>
</p:sld>
</file>

<file path=ppt/theme/theme1.xml><?xml version="1.0" encoding="utf-8"?>
<a:theme xmlns:a="http://schemas.openxmlformats.org/drawingml/2006/main" name="Dolyatra Festival by Slidesgo">
  <a:themeElements>
    <a:clrScheme name="Simple Light">
      <a:dk1>
        <a:srgbClr val="3D0C38"/>
      </a:dk1>
      <a:lt1>
        <a:srgbClr val="FDF7E4"/>
      </a:lt1>
      <a:dk2>
        <a:srgbClr val="FFC236"/>
      </a:dk2>
      <a:lt2>
        <a:srgbClr val="FC8A00"/>
      </a:lt2>
      <a:accent1>
        <a:srgbClr val="EF2C52"/>
      </a:accent1>
      <a:accent2>
        <a:srgbClr val="FF56A8"/>
      </a:accent2>
      <a:accent3>
        <a:srgbClr val="008CA5"/>
      </a:accent3>
      <a:accent4>
        <a:srgbClr val="1951A9"/>
      </a:accent4>
      <a:accent5>
        <a:srgbClr val="9C5AE0"/>
      </a:accent5>
      <a:accent6>
        <a:srgbClr val="8835CC"/>
      </a:accent6>
      <a:hlink>
        <a:srgbClr val="3D0C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Macintosh PowerPoint</Application>
  <PresentationFormat>Bildschirmpräsentation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Raleway</vt:lpstr>
      <vt:lpstr>Comfortaa</vt:lpstr>
      <vt:lpstr>Open Sans</vt:lpstr>
      <vt:lpstr>Nunito</vt:lpstr>
      <vt:lpstr>Arial</vt:lpstr>
      <vt:lpstr>Sansita</vt:lpstr>
      <vt:lpstr>Dolyatra Festival by Slidesgo</vt:lpstr>
      <vt:lpstr>PowerPoint-Präsentation</vt:lpstr>
      <vt:lpstr>Vorwort</vt:lpstr>
      <vt:lpstr>Inhaltsverzeichnis</vt:lpstr>
      <vt:lpstr>Abgrenzung</vt:lpstr>
      <vt:lpstr>Zielbeschreibung</vt:lpstr>
      <vt:lpstr>Vorgehensplannung</vt:lpstr>
      <vt:lpstr>Impressum &amp; Disclaimer</vt:lpstr>
      <vt:lpstr>AGB</vt:lpstr>
      <vt:lpstr>Datenschutzrichtlinien</vt:lpstr>
      <vt:lpstr>Cookie-Consent Banner</vt:lpstr>
      <vt:lpstr>Backend</vt:lpstr>
      <vt:lpstr>Datenbank</vt:lpstr>
      <vt:lpstr>Webapplikation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Dolyatra Festival</dc:title>
  <cp:lastModifiedBy>Levyn Schneider</cp:lastModifiedBy>
  <cp:revision>2</cp:revision>
  <dcterms:modified xsi:type="dcterms:W3CDTF">2024-06-17T18:32:42Z</dcterms:modified>
</cp:coreProperties>
</file>