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9" r:id="rId3"/>
    <p:sldId id="262" r:id="rId4"/>
    <p:sldId id="263" r:id="rId5"/>
    <p:sldId id="275" r:id="rId6"/>
  </p:sldIdLst>
  <p:sldSz cx="9144000" cy="5143500" type="screen16x9"/>
  <p:notesSz cx="6858000" cy="9144000"/>
  <p:embeddedFontLst>
    <p:embeddedFont>
      <p:font typeface="Cairo" pitchFamily="2" charset="-78"/>
      <p:regular r:id="rId8"/>
      <p:bold r:id="rId9"/>
    </p:embeddedFont>
    <p:embeddedFont>
      <p:font typeface="Nunito Light" panose="020F0302020204030204" pitchFamily="34" charset="0"/>
      <p:regular r:id="rId10"/>
      <p: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  <p:embeddedFont>
      <p:font typeface="Space Grotesk" pitchFamily="2" charset="77"/>
      <p:regular r:id="rId20"/>
      <p:bold r:id="rId21"/>
    </p:embeddedFont>
    <p:embeddedFont>
      <p:font typeface="Space Grotesk Medium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19324-B447-4134-8AD1-04580E6D5A12}">
  <a:tblStyle styleId="{D4C19324-B447-4134-8AD1-04580E6D5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2E2AB8-1CE0-4A2D-9335-12509BA17E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719"/>
  </p:normalViewPr>
  <p:slideViewPr>
    <p:cSldViewPr snapToGrid="0">
      <p:cViewPr varScale="1">
        <p:scale>
          <a:sx n="198" d="100"/>
          <a:sy n="19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USB </a:t>
            </a:r>
            <a:r>
              <a:rPr lang="en" dirty="0" err="1">
                <a:solidFill>
                  <a:schemeClr val="dk1"/>
                </a:solidFill>
              </a:rPr>
              <a:t>Netzwerk</a:t>
            </a:r>
            <a:r>
              <a:rPr lang="en" dirty="0">
                <a:solidFill>
                  <a:schemeClr val="dk1"/>
                </a:solidFill>
              </a:rPr>
              <a:t>-Adapter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</a:t>
            </a:r>
            <a:r>
              <a:rPr lang="en" dirty="0" err="1"/>
              <a:t>ist</a:t>
            </a:r>
            <a:r>
              <a:rPr lang="en" dirty="0"/>
              <a:t> </a:t>
            </a:r>
            <a:r>
              <a:rPr lang="en" dirty="0" err="1"/>
              <a:t>ein</a:t>
            </a:r>
            <a:r>
              <a:rPr lang="en" dirty="0"/>
              <a:t> USB </a:t>
            </a:r>
            <a:r>
              <a:rPr lang="en" dirty="0" err="1"/>
              <a:t>Netzwerk</a:t>
            </a:r>
            <a:r>
              <a:rPr lang="en" dirty="0"/>
              <a:t>-Adapter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Ein USB-Netzwerk-Adapter ist ein kompaktes Gerät, das es ermöglicht, eine Verbindung zu einem Netzwerk herzustellen, indem es in einen USB-Port eines Computers oder Laptops eingesteckt wird.</a:t>
            </a:r>
          </a:p>
        </p:txBody>
      </p:sp>
      <p:pic>
        <p:nvPicPr>
          <p:cNvPr id="5" name="Bildplatzhalter 4" descr="Ein Bild, das Kabel, Datenübertragungskabel, Elektronik, USB-Laufwerk enthält.&#10;&#10;Automatisch generierte Beschreibung">
            <a:extLst>
              <a:ext uri="{FF2B5EF4-FFF2-40B4-BE49-F238E27FC236}">
                <a16:creationId xmlns:a16="http://schemas.microsoft.com/office/drawing/2014/main" id="{21B0B38F-A283-4EE8-AD4C-C2A25FEB4A9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225" r="7225"/>
          <a:stretch>
            <a:fillRect/>
          </a:stretch>
        </p:blipFill>
        <p:spPr>
          <a:xfrm>
            <a:off x="5209503" y="770400"/>
            <a:ext cx="2960571" cy="36027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Warum</a:t>
            </a:r>
            <a:r>
              <a:rPr lang="en" dirty="0"/>
              <a:t> USB </a:t>
            </a:r>
            <a:r>
              <a:rPr lang="en" dirty="0" err="1"/>
              <a:t>Netzwerk</a:t>
            </a:r>
            <a:r>
              <a:rPr lang="en" dirty="0"/>
              <a:t>-Adapter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Plug-and-Play</a:t>
            </a:r>
            <a:endParaRPr dirty="0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i="0" dirty="0">
                <a:effectLst/>
                <a:latin typeface="Söhne"/>
              </a:rPr>
              <a:t>Portabilität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Keine komplizierte Installation erforderlich.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Leicht und einfach mitnehmbar.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Bietet schnelle Netzwerkkonnektivität ohne den Einsatz von internen Netzwerkanschlüssen.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i="0" dirty="0">
                <a:effectLst/>
                <a:latin typeface="Söhne"/>
              </a:rPr>
              <a:t>Flexibilität</a:t>
            </a:r>
            <a:endParaRPr dirty="0"/>
          </a:p>
        </p:txBody>
      </p:sp>
      <p:sp>
        <p:nvSpPr>
          <p:cNvPr id="322" name="Google Shape;322;p35"/>
          <p:cNvSpPr/>
          <p:nvPr/>
        </p:nvSpPr>
        <p:spPr>
          <a:xfrm>
            <a:off x="945610" y="1880846"/>
            <a:ext cx="329188" cy="329175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092562" y="1881905"/>
            <a:ext cx="329189" cy="329189"/>
          </a:xfrm>
          <a:custGeom>
            <a:avLst/>
            <a:gdLst/>
            <a:ahLst/>
            <a:cxnLst/>
            <a:rect l="l" t="t" r="r" b="b"/>
            <a:pathLst>
              <a:path w="11480" h="11479" extrusionOk="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3516101" y="1881905"/>
            <a:ext cx="329187" cy="329189"/>
          </a:xfrm>
          <a:custGeom>
            <a:avLst/>
            <a:gdLst/>
            <a:ahLst/>
            <a:cxnLst/>
            <a:rect l="l" t="t" r="r" b="b"/>
            <a:pathLst>
              <a:path w="11503" h="11479" extrusionOk="0">
                <a:moveTo>
                  <a:pt x="10169" y="2429"/>
                </a:moveTo>
                <a:cubicBezTo>
                  <a:pt x="10360" y="2429"/>
                  <a:pt x="10550" y="2620"/>
                  <a:pt x="10550" y="2834"/>
                </a:cubicBezTo>
                <a:cubicBezTo>
                  <a:pt x="10550" y="3024"/>
                  <a:pt x="10360" y="3215"/>
                  <a:pt x="10169" y="3215"/>
                </a:cubicBezTo>
                <a:cubicBezTo>
                  <a:pt x="9955" y="3215"/>
                  <a:pt x="9764" y="3024"/>
                  <a:pt x="9764" y="2834"/>
                </a:cubicBezTo>
                <a:cubicBezTo>
                  <a:pt x="9764" y="2620"/>
                  <a:pt x="9931" y="2429"/>
                  <a:pt x="10169" y="2429"/>
                </a:cubicBezTo>
                <a:close/>
                <a:moveTo>
                  <a:pt x="8669" y="4763"/>
                </a:moveTo>
                <a:cubicBezTo>
                  <a:pt x="8883" y="4763"/>
                  <a:pt x="9050" y="4930"/>
                  <a:pt x="9050" y="5144"/>
                </a:cubicBezTo>
                <a:cubicBezTo>
                  <a:pt x="9050" y="5358"/>
                  <a:pt x="8883" y="5525"/>
                  <a:pt x="8669" y="5525"/>
                </a:cubicBezTo>
                <a:cubicBezTo>
                  <a:pt x="8454" y="5525"/>
                  <a:pt x="8288" y="5358"/>
                  <a:pt x="8288" y="5144"/>
                </a:cubicBezTo>
                <a:cubicBezTo>
                  <a:pt x="8288" y="4930"/>
                  <a:pt x="8454" y="4763"/>
                  <a:pt x="8669" y="4763"/>
                </a:cubicBezTo>
                <a:close/>
                <a:moveTo>
                  <a:pt x="4335" y="5358"/>
                </a:moveTo>
                <a:cubicBezTo>
                  <a:pt x="4525" y="5358"/>
                  <a:pt x="4716" y="5525"/>
                  <a:pt x="4716" y="5739"/>
                </a:cubicBezTo>
                <a:cubicBezTo>
                  <a:pt x="4716" y="5954"/>
                  <a:pt x="4525" y="6120"/>
                  <a:pt x="4335" y="6120"/>
                </a:cubicBezTo>
                <a:cubicBezTo>
                  <a:pt x="4120" y="6120"/>
                  <a:pt x="3930" y="5954"/>
                  <a:pt x="3930" y="5739"/>
                </a:cubicBezTo>
                <a:cubicBezTo>
                  <a:pt x="3906" y="5525"/>
                  <a:pt x="4096" y="5358"/>
                  <a:pt x="4335" y="5358"/>
                </a:cubicBezTo>
                <a:close/>
                <a:moveTo>
                  <a:pt x="6716" y="6811"/>
                </a:moveTo>
                <a:cubicBezTo>
                  <a:pt x="6906" y="6811"/>
                  <a:pt x="7097" y="6978"/>
                  <a:pt x="7097" y="7192"/>
                </a:cubicBezTo>
                <a:cubicBezTo>
                  <a:pt x="7097" y="7406"/>
                  <a:pt x="6906" y="7573"/>
                  <a:pt x="6716" y="7573"/>
                </a:cubicBezTo>
                <a:cubicBezTo>
                  <a:pt x="6502" y="7573"/>
                  <a:pt x="6311" y="7406"/>
                  <a:pt x="6311" y="7192"/>
                </a:cubicBezTo>
                <a:cubicBezTo>
                  <a:pt x="6311" y="6978"/>
                  <a:pt x="6478" y="6811"/>
                  <a:pt x="6716" y="6811"/>
                </a:cubicBezTo>
                <a:close/>
                <a:moveTo>
                  <a:pt x="2715" y="7740"/>
                </a:moveTo>
                <a:cubicBezTo>
                  <a:pt x="2929" y="7740"/>
                  <a:pt x="3096" y="7906"/>
                  <a:pt x="3096" y="8121"/>
                </a:cubicBezTo>
                <a:cubicBezTo>
                  <a:pt x="3096" y="8335"/>
                  <a:pt x="2929" y="8502"/>
                  <a:pt x="2715" y="8502"/>
                </a:cubicBezTo>
                <a:cubicBezTo>
                  <a:pt x="2501" y="8502"/>
                  <a:pt x="2334" y="8335"/>
                  <a:pt x="2334" y="8121"/>
                </a:cubicBezTo>
                <a:cubicBezTo>
                  <a:pt x="2334" y="7906"/>
                  <a:pt x="2501" y="7740"/>
                  <a:pt x="2715" y="7740"/>
                </a:cubicBezTo>
                <a:close/>
                <a:moveTo>
                  <a:pt x="0" y="0"/>
                </a:moveTo>
                <a:lnTo>
                  <a:pt x="0" y="11479"/>
                </a:lnTo>
                <a:lnTo>
                  <a:pt x="11503" y="11479"/>
                </a:lnTo>
                <a:lnTo>
                  <a:pt x="11503" y="10264"/>
                </a:lnTo>
                <a:lnTo>
                  <a:pt x="10836" y="10264"/>
                </a:lnTo>
                <a:lnTo>
                  <a:pt x="10836" y="10288"/>
                </a:lnTo>
                <a:lnTo>
                  <a:pt x="10836" y="10836"/>
                </a:lnTo>
                <a:lnTo>
                  <a:pt x="691" y="10836"/>
                </a:lnTo>
                <a:lnTo>
                  <a:pt x="691" y="9883"/>
                </a:lnTo>
                <a:lnTo>
                  <a:pt x="2072" y="8954"/>
                </a:lnTo>
                <a:cubicBezTo>
                  <a:pt x="2243" y="9082"/>
                  <a:pt x="2490" y="9172"/>
                  <a:pt x="2746" y="9172"/>
                </a:cubicBezTo>
                <a:cubicBezTo>
                  <a:pt x="2775" y="9172"/>
                  <a:pt x="2805" y="9171"/>
                  <a:pt x="2834" y="9169"/>
                </a:cubicBezTo>
                <a:cubicBezTo>
                  <a:pt x="3334" y="9097"/>
                  <a:pt x="3739" y="8716"/>
                  <a:pt x="3787" y="8216"/>
                </a:cubicBezTo>
                <a:cubicBezTo>
                  <a:pt x="3811" y="7930"/>
                  <a:pt x="3739" y="7668"/>
                  <a:pt x="3620" y="7478"/>
                </a:cubicBezTo>
                <a:lnTo>
                  <a:pt x="4049" y="6716"/>
                </a:lnTo>
                <a:cubicBezTo>
                  <a:pt x="4144" y="6740"/>
                  <a:pt x="4239" y="6740"/>
                  <a:pt x="4335" y="6740"/>
                </a:cubicBezTo>
                <a:cubicBezTo>
                  <a:pt x="4596" y="6740"/>
                  <a:pt x="4835" y="6668"/>
                  <a:pt x="5001" y="6478"/>
                </a:cubicBezTo>
                <a:lnTo>
                  <a:pt x="5644" y="6930"/>
                </a:lnTo>
                <a:cubicBezTo>
                  <a:pt x="5597" y="7073"/>
                  <a:pt x="5597" y="7216"/>
                  <a:pt x="5644" y="7382"/>
                </a:cubicBezTo>
                <a:cubicBezTo>
                  <a:pt x="5716" y="7787"/>
                  <a:pt x="6049" y="8121"/>
                  <a:pt x="6478" y="8168"/>
                </a:cubicBezTo>
                <a:cubicBezTo>
                  <a:pt x="6542" y="8180"/>
                  <a:pt x="6606" y="8186"/>
                  <a:pt x="6669" y="8186"/>
                </a:cubicBezTo>
                <a:cubicBezTo>
                  <a:pt x="7234" y="8186"/>
                  <a:pt x="7716" y="7723"/>
                  <a:pt x="7716" y="7144"/>
                </a:cubicBezTo>
                <a:cubicBezTo>
                  <a:pt x="7716" y="6954"/>
                  <a:pt x="7692" y="6811"/>
                  <a:pt x="7597" y="6692"/>
                </a:cubicBezTo>
                <a:lnTo>
                  <a:pt x="8169" y="6073"/>
                </a:lnTo>
                <a:cubicBezTo>
                  <a:pt x="8289" y="6124"/>
                  <a:pt x="8434" y="6163"/>
                  <a:pt x="8585" y="6163"/>
                </a:cubicBezTo>
                <a:cubicBezTo>
                  <a:pt x="8644" y="6163"/>
                  <a:pt x="8704" y="6157"/>
                  <a:pt x="8764" y="6144"/>
                </a:cubicBezTo>
                <a:cubicBezTo>
                  <a:pt x="9240" y="6097"/>
                  <a:pt x="9621" y="5715"/>
                  <a:pt x="9693" y="5239"/>
                </a:cubicBezTo>
                <a:cubicBezTo>
                  <a:pt x="9717" y="4906"/>
                  <a:pt x="9621" y="4620"/>
                  <a:pt x="9407" y="4406"/>
                </a:cubicBezTo>
                <a:lnTo>
                  <a:pt x="9836" y="3810"/>
                </a:lnTo>
                <a:cubicBezTo>
                  <a:pt x="9907" y="3822"/>
                  <a:pt x="9979" y="3828"/>
                  <a:pt x="10056" y="3828"/>
                </a:cubicBezTo>
                <a:cubicBezTo>
                  <a:pt x="10133" y="3828"/>
                  <a:pt x="10217" y="3822"/>
                  <a:pt x="10312" y="3810"/>
                </a:cubicBezTo>
                <a:cubicBezTo>
                  <a:pt x="10717" y="3715"/>
                  <a:pt x="11050" y="3382"/>
                  <a:pt x="11145" y="2977"/>
                </a:cubicBezTo>
                <a:cubicBezTo>
                  <a:pt x="11277" y="2319"/>
                  <a:pt x="10762" y="1701"/>
                  <a:pt x="10121" y="1701"/>
                </a:cubicBezTo>
                <a:cubicBezTo>
                  <a:pt x="10067" y="1701"/>
                  <a:pt x="10011" y="1705"/>
                  <a:pt x="9955" y="1715"/>
                </a:cubicBezTo>
                <a:cubicBezTo>
                  <a:pt x="9478" y="1786"/>
                  <a:pt x="9097" y="2167"/>
                  <a:pt x="9026" y="2667"/>
                </a:cubicBezTo>
                <a:cubicBezTo>
                  <a:pt x="9002" y="2977"/>
                  <a:pt x="9097" y="3239"/>
                  <a:pt x="9264" y="3453"/>
                </a:cubicBezTo>
                <a:lnTo>
                  <a:pt x="8859" y="4072"/>
                </a:lnTo>
                <a:cubicBezTo>
                  <a:pt x="8788" y="4048"/>
                  <a:pt x="8693" y="4048"/>
                  <a:pt x="8645" y="4048"/>
                </a:cubicBezTo>
                <a:cubicBezTo>
                  <a:pt x="8050" y="4048"/>
                  <a:pt x="7573" y="4525"/>
                  <a:pt x="7573" y="5120"/>
                </a:cubicBezTo>
                <a:cubicBezTo>
                  <a:pt x="7573" y="5287"/>
                  <a:pt x="7621" y="5477"/>
                  <a:pt x="7692" y="5620"/>
                </a:cubicBezTo>
                <a:lnTo>
                  <a:pt x="7145" y="6216"/>
                </a:lnTo>
                <a:cubicBezTo>
                  <a:pt x="7002" y="6120"/>
                  <a:pt x="6835" y="6097"/>
                  <a:pt x="6668" y="6097"/>
                </a:cubicBezTo>
                <a:cubicBezTo>
                  <a:pt x="6406" y="6097"/>
                  <a:pt x="6168" y="6192"/>
                  <a:pt x="5954" y="6358"/>
                </a:cubicBezTo>
                <a:lnTo>
                  <a:pt x="5335" y="5906"/>
                </a:lnTo>
                <a:cubicBezTo>
                  <a:pt x="5359" y="5787"/>
                  <a:pt x="5359" y="5692"/>
                  <a:pt x="5335" y="5549"/>
                </a:cubicBezTo>
                <a:cubicBezTo>
                  <a:pt x="5287" y="5096"/>
                  <a:pt x="4882" y="4691"/>
                  <a:pt x="4382" y="4644"/>
                </a:cubicBezTo>
                <a:cubicBezTo>
                  <a:pt x="4344" y="4639"/>
                  <a:pt x="4306" y="4637"/>
                  <a:pt x="4269" y="4637"/>
                </a:cubicBezTo>
                <a:cubicBezTo>
                  <a:pt x="3698" y="4637"/>
                  <a:pt x="3215" y="5134"/>
                  <a:pt x="3215" y="5715"/>
                </a:cubicBezTo>
                <a:cubicBezTo>
                  <a:pt x="3215" y="5977"/>
                  <a:pt x="3310" y="6192"/>
                  <a:pt x="3453" y="6382"/>
                </a:cubicBezTo>
                <a:lnTo>
                  <a:pt x="3049" y="7073"/>
                </a:lnTo>
                <a:cubicBezTo>
                  <a:pt x="2953" y="7049"/>
                  <a:pt x="2834" y="7025"/>
                  <a:pt x="2715" y="7025"/>
                </a:cubicBezTo>
                <a:cubicBezTo>
                  <a:pt x="2120" y="7025"/>
                  <a:pt x="1643" y="7502"/>
                  <a:pt x="1643" y="8097"/>
                </a:cubicBezTo>
                <a:cubicBezTo>
                  <a:pt x="1643" y="8168"/>
                  <a:pt x="1643" y="8264"/>
                  <a:pt x="1667" y="8359"/>
                </a:cubicBezTo>
                <a:lnTo>
                  <a:pt x="691" y="9002"/>
                </a:lnTo>
                <a:lnTo>
                  <a:pt x="691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22146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Gaming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Anwendungsbereiche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Verbessert die Konnektivität für Computer und Laptops.</a:t>
            </a: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Perfekt für Reisende, die auf zuverlässige Netzwerke angewiesen sind.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2214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Bietet stabile Verbindungen für Online-Spiele.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Heimnetzwerke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Unterwegs</a:t>
            </a:r>
          </a:p>
        </p:txBody>
      </p:sp>
      <p:grpSp>
        <p:nvGrpSpPr>
          <p:cNvPr id="338" name="Google Shape;338;p36"/>
          <p:cNvGrpSpPr/>
          <p:nvPr/>
        </p:nvGrpSpPr>
        <p:grpSpPr>
          <a:xfrm>
            <a:off x="4631496" y="1425509"/>
            <a:ext cx="329201" cy="329201"/>
            <a:chOff x="5648375" y="238125"/>
            <a:chExt cx="483125" cy="483125"/>
          </a:xfrm>
        </p:grpSpPr>
        <p:sp>
          <p:nvSpPr>
            <p:cNvPr id="339" name="Google Shape;339;p36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9" name="Google Shape;349;p36"/>
          <p:cNvSpPr/>
          <p:nvPr/>
        </p:nvSpPr>
        <p:spPr>
          <a:xfrm>
            <a:off x="804027" y="1425509"/>
            <a:ext cx="329170" cy="311403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53" name="Google Shape;353;p36"/>
          <p:cNvGrpSpPr/>
          <p:nvPr/>
        </p:nvGrpSpPr>
        <p:grpSpPr>
          <a:xfrm>
            <a:off x="2573948" y="3095818"/>
            <a:ext cx="382269" cy="329184"/>
            <a:chOff x="-45664625" y="2352225"/>
            <a:chExt cx="300125" cy="263875"/>
          </a:xfrm>
        </p:grpSpPr>
        <p:sp>
          <p:nvSpPr>
            <p:cNvPr id="354" name="Google Shape;354;p3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Danke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Bildschirmpräsentation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Raleway</vt:lpstr>
      <vt:lpstr>Nunito Light</vt:lpstr>
      <vt:lpstr>Söhne</vt:lpstr>
      <vt:lpstr>Arial</vt:lpstr>
      <vt:lpstr>Space Grotesk Medium</vt:lpstr>
      <vt:lpstr>Open Sans</vt:lpstr>
      <vt:lpstr>Cairo</vt:lpstr>
      <vt:lpstr>Space Grotesk</vt:lpstr>
      <vt:lpstr>Data Migration Project Proposal by Slidesgo</vt:lpstr>
      <vt:lpstr>USB Netzwerk-Adapter</vt:lpstr>
      <vt:lpstr>Was ist ein USB Netzwerk-Adapter</vt:lpstr>
      <vt:lpstr>Warum USB Netzwerk-Adapter</vt:lpstr>
      <vt:lpstr>Anwendungsbereiche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Netzwerk-Adapter</dc:title>
  <cp:lastModifiedBy>levyn Schneider</cp:lastModifiedBy>
  <cp:revision>1</cp:revision>
  <dcterms:modified xsi:type="dcterms:W3CDTF">2023-11-28T10:10:56Z</dcterms:modified>
</cp:coreProperties>
</file>