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handoutMasterIdLst>
    <p:handoutMasterId r:id="rId15"/>
  </p:handoutMasterIdLst>
  <p:sldIdLst>
    <p:sldId id="262" r:id="rId6"/>
    <p:sldId id="272" r:id="rId7"/>
    <p:sldId id="290" r:id="rId8"/>
    <p:sldId id="273" r:id="rId9"/>
    <p:sldId id="291" r:id="rId10"/>
    <p:sldId id="286" r:id="rId11"/>
    <p:sldId id="309" r:id="rId12"/>
    <p:sldId id="287" r:id="rId13"/>
    <p:sldId id="261" r:id="rId14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9" y="-39"/>
      </p:cViewPr>
      <p:guideLst>
        <p:guide orient="horz" pos="220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BB1F30-D4F2-4E95-8CC5-2961C493C9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5176F1-1209-4F30-8B48-CB87B06930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pitchFamily="3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820271"/>
            <a:ext cx="7419975" cy="597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1452563" y="1600200"/>
            <a:ext cx="7397750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lvl5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二级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三级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四级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  <a:p>
            <a:pPr marL="2057400" marR="0" lvl="4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五级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33375" y="1775012"/>
            <a:ext cx="8516938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600200"/>
            <a:ext cx="4170363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455613"/>
            <a:ext cx="8516938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925919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9506" y="1600200"/>
            <a:ext cx="339080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12838" y="2003425"/>
            <a:ext cx="4843462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Size：32-24-pt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30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036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7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图片 1" descr="ZTE_logo_CN含色值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03745" y="303530"/>
            <a:ext cx="1878330" cy="71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2" name="组 5"/>
          <p:cNvGrpSpPr/>
          <p:nvPr userDrawn="1"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3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763" y="1716088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5059363" y="6564313"/>
            <a:ext cx="219075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8341995" y="215900"/>
            <a:ext cx="640715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微软雅黑" panose="020B0503020204020204" pitchFamily="3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 userDrawn="1"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3中文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860" y="-18415"/>
            <a:ext cx="9189720" cy="6894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n-ea"/>
          <a:ea typeface="+mn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Heiti SC Light"/>
                <a:cs typeface="Heiti SC Light"/>
              </a:rPr>
              <a:t>培训人： 张开</a:t>
            </a:r>
            <a:endParaRPr lang="zh-CN" altLang="zh-CN" sz="1400" smtClean="0">
              <a:solidFill>
                <a:srgbClr val="FFFFFF"/>
              </a:solidFill>
              <a:latin typeface="微软雅黑" panose="020B0503020204020204" pitchFamily="34" charset="-122"/>
              <a:ea typeface="Heiti SC Light"/>
              <a:cs typeface="Heiti SC Light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Heiti SC Light"/>
                <a:cs typeface="Heiti SC Light"/>
              </a:rPr>
              <a:t>时间   ： </a:t>
            </a:r>
            <a:r>
              <a:rPr lang="en-US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Heiti SC Light"/>
                <a:cs typeface="Heiti SC Light"/>
              </a:rPr>
              <a:t>2019-02-25</a:t>
            </a:r>
            <a:endParaRPr lang="en-US" altLang="zh-CN" sz="1400" smtClean="0">
              <a:solidFill>
                <a:srgbClr val="FFFFFF"/>
              </a:solidFill>
              <a:latin typeface="微软雅黑" panose="020B0503020204020204" pitchFamily="34" charset="-122"/>
              <a:ea typeface="Heiti SC Light"/>
              <a:cs typeface="Heiti SC Light"/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4294967295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5124" name="Title 3"/>
          <p:cNvSpPr>
            <a:spLocks noGrp="1"/>
          </p:cNvSpPr>
          <p:nvPr>
            <p:ph type="ctrTitle" idx="4294967295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</a:rPr>
              <a:t>Mongoose</a:t>
            </a:r>
            <a:r>
              <a:rPr lang="zh-CN" altLang="zh-CN" b="1" dirty="0" smtClean="0">
                <a:solidFill>
                  <a:schemeClr val="bg1"/>
                </a:solidFill>
              </a:rPr>
              <a:t>代码生成器介绍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8FD4"/>
                </a:solidFill>
              </a:rPr>
              <a:t>目</a:t>
            </a:r>
            <a:r>
              <a:rPr lang="en-US" smtClean="0">
                <a:solidFill>
                  <a:srgbClr val="008FD4"/>
                </a:solidFill>
              </a:rPr>
              <a:t> </a:t>
            </a:r>
            <a:r>
              <a:rPr lang="zh-CN" altLang="en-US" smtClean="0">
                <a:solidFill>
                  <a:srgbClr val="008FD4"/>
                </a:solidFill>
              </a:rPr>
              <a:t>录</a:t>
            </a:r>
            <a:endParaRPr lang="en-US" smtClean="0">
              <a:solidFill>
                <a:srgbClr val="008FD4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6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251075" y="1604963"/>
            <a:ext cx="6892925" cy="3868737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Mongoose</a:t>
            </a:r>
            <a:r>
              <a:rPr lang="zh-CN" altLang="zh-CN" sz="1800" smtClean="0">
                <a:solidFill>
                  <a:srgbClr val="404040"/>
                </a:solidFill>
                <a:sym typeface="+mn-ea"/>
              </a:rPr>
              <a:t>商店来源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zh-CN" altLang="en-US" sz="1800" smtClean="0">
                <a:solidFill>
                  <a:srgbClr val="404040"/>
                </a:solidFill>
              </a:rPr>
              <a:t>代码生成器流程</a:t>
            </a:r>
            <a:endParaRPr 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endParaRPr lang="en-US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</a:t>
            </a:r>
            <a:r>
              <a:rPr lang="en-US" altLang="zh-CN">
                <a:sym typeface="+mn-ea"/>
              </a:rPr>
              <a:t>ongoose商店来源</a:t>
            </a:r>
            <a:endParaRPr lang="en-US" altLang="zh-CN"/>
          </a:p>
        </p:txBody>
      </p:sp>
      <p:sp>
        <p:nvSpPr>
          <p:cNvPr id="9219" name="内容占位符 5"/>
          <p:cNvSpPr>
            <a:spLocks noGrp="1"/>
          </p:cNvSpPr>
          <p:nvPr>
            <p:ph sz="half" idx="1"/>
          </p:nvPr>
        </p:nvSpPr>
        <p:spPr>
          <a:xfrm>
            <a:off x="333375" y="1417955"/>
            <a:ext cx="4926013" cy="42529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Mongoose</a:t>
            </a:r>
            <a:r>
              <a:rPr lang="zh-CN" altLang="en-US" sz="2000" dirty="0" smtClean="0"/>
              <a:t>应用商店实质就是后台管理系统。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网上各种后台管理系统，选择了</a:t>
            </a:r>
            <a:r>
              <a:rPr lang="en-US" altLang="zh-CN" sz="2000" dirty="0" smtClean="0"/>
              <a:t>renren-</a:t>
            </a:r>
            <a:r>
              <a:rPr lang="en-US" altLang="zh-CN" sz="2000" dirty="0" smtClean="0">
                <a:sym typeface="+mn-ea"/>
              </a:rPr>
              <a:t>security</a:t>
            </a:r>
            <a:r>
              <a:rPr lang="zh-CN" altLang="en-US" sz="2000" dirty="0" smtClean="0">
                <a:sym typeface="+mn-ea"/>
              </a:rPr>
              <a:t>。该项目优势包括：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1.renren-security采用SpringBoot、MyBatis、Shiro框架，开发的一套权限系统，极低门槛，拿来即用。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2.</a:t>
            </a:r>
            <a:r>
              <a:rPr lang="en-US" altLang="zh-CN" sz="2000" dirty="0" smtClean="0">
                <a:sym typeface="+mn-ea"/>
              </a:rPr>
              <a:t>完善的部门管理及数据权限，通过注解实现数据权限的控制</a:t>
            </a:r>
            <a:r>
              <a:rPr lang="zh-CN" altLang="en-US" sz="2000" dirty="0" smtClean="0">
                <a:sym typeface="+mn-ea"/>
              </a:rPr>
              <a:t>。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3.灵活的权限控制，可控制到页面或按钮，满足绝大部分的权限需求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4.完善的XSS防范及脚本过滤，彻底杜绝XSS攻击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5.支持MySQL、Oracle、SQL Server、PostgreSQL等主流数据库</a:t>
            </a:r>
            <a:endParaRPr lang="en-US" altLang="zh-CN" sz="2000" dirty="0" smtClean="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85105" y="1761490"/>
            <a:ext cx="3536950" cy="1922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05" y="4086225"/>
            <a:ext cx="3551555" cy="2031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/>
          <p:nvPr>
            <p:ph sz="quarter" idx="10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renren-common为公共模块</a:t>
            </a:r>
            <a:r>
              <a:rPr lang="zh-CN" altLang="en-US"/>
              <a:t>，其他模块以jar包的形式引入进去，主要提供些工具类，以及renren-admin、renren-api模块公共的entity、mapper、dao、service服务，防止一个功能重复多次编写代码。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renren-admin为后台模块</a:t>
            </a:r>
            <a:r>
              <a:rPr lang="zh-CN" altLang="en-US"/>
              <a:t>，也是系统的核心，用来开发后台管理系统，可以打包成jar，部署到服务器上运行，或者打包成war，放到Tomcat8.5+容器里运行。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renren-api为接口模块</a:t>
            </a:r>
            <a:r>
              <a:rPr lang="zh-CN" altLang="en-US"/>
              <a:t>，主要是简化APP开发，如：为微信小程序、IOS、Android提供接口，renren-api主要是实现了用户注册、登录、接口权限认证、获取登录用户等功能，为APP接口的安全调用，提供一套优雅的解决方案，从而简化APP接口开发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renren-generator为代码生成器模块</a:t>
            </a:r>
            <a:r>
              <a:rPr lang="zh-CN" altLang="en-US"/>
              <a:t>，只需在MySQL数据库里，创建好表结构，就可以生成新增、修改、删除、查询、导出等操作的代码，包括entity、mapper、dao、service、controller、页面等所有代码，项目开发神器。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	Mongoose</a:t>
            </a:r>
            <a:r>
              <a:rPr lang="zh-CN" altLang="en-US" smtClean="0"/>
              <a:t>商店代码结构</a:t>
            </a:r>
            <a:endParaRPr lang="zh-CN" altLang="en-US" smtClean="0"/>
          </a:p>
        </p:txBody>
      </p:sp>
      <p:sp>
        <p:nvSpPr>
          <p:cNvPr id="8195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admin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Mongoose</a:t>
            </a:r>
            <a:r>
              <a:rPr lang="zh-CN" altLang="en-US" sz="2000" dirty="0" smtClean="0"/>
              <a:t>应用商店后台管理主要代码位置。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common</a:t>
            </a:r>
            <a:r>
              <a:rPr lang="zh-CN" altLang="en-US" sz="2000" dirty="0" smtClean="0"/>
              <a:t>：公共函数模块。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generator</a:t>
            </a:r>
            <a:r>
              <a:rPr lang="zh-CN" altLang="en-US" sz="2000" dirty="0" smtClean="0"/>
              <a:t>：代码生成器模块。</a:t>
            </a:r>
            <a:endParaRPr lang="en-US" altLang="zh-CN" sz="2000" dirty="0" smtClean="0"/>
          </a:p>
        </p:txBody>
      </p:sp>
      <p:sp>
        <p:nvSpPr>
          <p:cNvPr id="8196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000" smtClean="0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4679950" y="1696085"/>
            <a:ext cx="34290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ym typeface="+mn-ea"/>
              </a:rPr>
              <a:t>代码生成流程介绍</a:t>
            </a:r>
            <a:endParaRPr lang="zh-CN" altLang="en-US" smtClean="0"/>
          </a:p>
        </p:txBody>
      </p:sp>
      <p:sp>
        <p:nvSpPr>
          <p:cNvPr id="3" name="内容占位符 2"/>
          <p:cNvSpPr/>
          <p:nvPr>
            <p:ph sz="quarter" idx="10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配置实体类对应的数据库表。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配置配置文件。模块的配置文件generator.properties。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一键生成代码。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3352800"/>
            <a:ext cx="719137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结果展示：</a:t>
            </a:r>
            <a:endParaRPr lang="zh-CN" altLang="zh-CN" smtClean="0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1440815" y="1417955"/>
            <a:ext cx="6969760" cy="4424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总结：</a:t>
            </a:r>
            <a:endParaRPr lang="zh-CN" altLang="en-US" smtClean="0"/>
          </a:p>
        </p:txBody>
      </p:sp>
      <p:sp>
        <p:nvSpPr>
          <p:cNvPr id="3" name="内容占位符 2"/>
          <p:cNvSpPr/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mybatis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ORM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MyBatis 可以使用简单的 XML 或注解来配置和映射原生信息，将接口和 Java 的 POJOs(Plain Old Java Objects,普通的 Java对象)映射成数据库中的记录。</a:t>
            </a:r>
            <a:r>
              <a:rPr lang="zh-CN" altLang="en-US">
                <a:sym typeface="+mn-ea"/>
              </a:rPr>
              <a:t>类似Hibernate(Nhibernate)，iBATIS，EclipseLink，JFinal。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Velocity</a:t>
            </a:r>
            <a:r>
              <a:rPr lang="zh-CN" altLang="en-US">
                <a:sym typeface="+mn-ea"/>
              </a:rPr>
              <a:t>：模板引擎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在MVC开发模式下，View离不开模板引擎，在Java语言中模板引擎使用得最多是JSP、Velocity和FreeMarker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chemeClr val="bg1"/>
                </a:solidFill>
              </a:rPr>
              <a:t>谢谢</a:t>
            </a:r>
            <a:r>
              <a:rPr lang="zh-CN" altLang="en-US" sz="4800" dirty="0" smtClean="0"/>
              <a:t>！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TE-机密-4X3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ZTE-机密-4X3</Template>
  <TotalTime>0</TotalTime>
  <Words>1176</Words>
  <Application>WPS 演示</Application>
  <PresentationFormat>全屏显示(4:3)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Heiti SC Light</vt:lpstr>
      <vt:lpstr>Times</vt:lpstr>
      <vt:lpstr>微软雅黑</vt:lpstr>
      <vt:lpstr>Calibri</vt:lpstr>
      <vt:lpstr>Arial Unicode MS</vt:lpstr>
      <vt:lpstr>Times New Roman</vt:lpstr>
      <vt:lpstr>ZTE-机密-4X3</vt:lpstr>
      <vt:lpstr>目录</vt:lpstr>
      <vt:lpstr>正文</vt:lpstr>
      <vt:lpstr>封底</vt:lpstr>
      <vt:lpstr>Mongoose代码生成器介绍</vt:lpstr>
      <vt:lpstr>目 录</vt:lpstr>
      <vt:lpstr>PowerPoint 演示文稿</vt:lpstr>
      <vt:lpstr>PowerPoint 演示文稿</vt:lpstr>
      <vt:lpstr>	Mongoose商店代码结构</vt:lpstr>
      <vt:lpstr>代码生成流程介绍</vt:lpstr>
      <vt:lpstr>总结：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10224556</cp:lastModifiedBy>
  <cp:revision>21</cp:revision>
  <dcterms:created xsi:type="dcterms:W3CDTF">2015-08-10T08:42:00Z</dcterms:created>
  <dcterms:modified xsi:type="dcterms:W3CDTF">2019-02-25T09:30:53Z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