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000000"/>
                </a:solidFill>
              </a:rPr>
              <a:t>Data Quality - Application</a:t>
            </a:r>
          </a:p>
        </p:txBody>
      </p:sp>
      <p:pic>
        <p:nvPicPr>
          <p:cNvPr id="4" name="Picture 3" descr="Appl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000000"/>
                </a:solidFill>
              </a:rPr>
              <a:t>Data Quality - System</a:t>
            </a:r>
          </a:p>
        </p:txBody>
      </p:sp>
      <p:pic>
        <p:nvPicPr>
          <p:cNvPr id="4" name="Picture 3" descr="Appl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000000"/>
                </a:solidFill>
              </a:rPr>
              <a:t>Data Quality - Parent Application</a:t>
            </a:r>
          </a:p>
        </p:txBody>
      </p:sp>
      <p:pic>
        <p:nvPicPr>
          <p:cNvPr id="4" name="Picture 3" descr="Appl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000000"/>
                </a:solidFill>
              </a:rPr>
              <a:t>Data Quality - Owner assigned</a:t>
            </a:r>
          </a:p>
        </p:txBody>
      </p:sp>
      <p:pic>
        <p:nvPicPr>
          <p:cNvPr id="4" name="Picture 3" descr="Appl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000000"/>
                </a:solidFill>
              </a:rPr>
              <a:t>Data Quality - Active Application blah blah  blah blah  blah blah  blah blah </a:t>
            </a:r>
          </a:p>
        </p:txBody>
      </p:sp>
      <p:pic>
        <p:nvPicPr>
          <p:cNvPr id="4" name="Picture 3" descr="Appl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