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your-servicenow-url.com/update-application" TargetMode="External"/><Relationship Id="rId3" Type="http://schemas.openxmlformats.org/officeDocument/2006/relationships/hyperlink" Target="https://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/>
          <a:p>
            <a:pPr algn="ctr">
              <a:defRPr b="1" sz="2000">
                <a:solidFill>
                  <a:srgbClr val="FFFFFF"/>
                </a:solidFill>
              </a:defRPr>
            </a:pP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48640"/>
            <a:ext cx="1828800" cy="914400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FFFFFF"/>
                </a:solidFill>
              </a:defRPr>
            </a:pP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solidFill>
            <a:srgbClr val="142060"/>
          </a:solidFill>
        </p:spPr>
        <p:txBody>
          <a:bodyPr wrap="square"/>
          <a:lstStyle/>
          <a:p>
            <a:pPr>
              <a:defRPr sz="100"/>
            </a:pPr>
          </a:p>
          <a:p>
            <a:pPr>
              <a:defRPr b="1" sz="900">
                <a:solidFill>
                  <a:srgbClr val="FFFFFF"/>
                </a:solidFill>
              </a:defRPr>
            </a:pPr>
            <a:r>
              <a:t/>
            </a:r>
          </a:p>
          <a:p>
            <a:pPr>
              <a:defRPr sz="700">
                <a:solidFill>
                  <a:srgbClr val="FFFFFF"/>
                </a:solidFill>
              </a:defRPr>
            </a:pPr>
            <a:r>
              <a:t/>
            </a:r>
          </a:p>
          <a:p>
            <a:pPr>
              <a:defRPr b="1" sz="800">
                <a:solidFill>
                  <a:srgbClr val="FFFFFF"/>
                </a:solidFill>
              </a:defRPr>
            </a:pPr>
            <a:r>
              <a:t/>
            </a:r>
          </a:p>
          <a:p>
            <a:pPr>
              <a:defRPr sz="700">
                <a:solidFill>
                  <a:srgbClr val="FFFFFF"/>
                </a:solidFill>
              </a:defRPr>
            </a:pPr>
            <a:r>
              <a:t/>
            </a:r>
            <a:r>
              <a:rPr u="sng">
                <a:solidFill>
                  <a:srgbClr val="87CEFA"/>
                </a:solidFill>
                <a:hlinkClick r:id="rId2"/>
              </a:rPr>
              <a:t/>
            </a:r>
            <a:r>
              <a:rPr>
                <a:solidFill>
                  <a:srgbClr val="FFFFFF"/>
                </a:solidFill>
              </a:rPr>
              <a:t/>
            </a:r>
          </a:p>
          <a:p>
            <a:pPr>
              <a:defRPr b="1" sz="800">
                <a:solidFill>
                  <a:srgbClr val="FFFFFF"/>
                </a:solidFill>
              </a:defRPr>
            </a:pPr>
            <a:r>
              <a:t/>
            </a:r>
          </a:p>
          <a:p>
            <a:pPr>
              <a:defRPr sz="700">
                <a:solidFill>
                  <a:srgbClr val="FFFFFF"/>
                </a:solidFill>
              </a:defRPr>
            </a:pPr>
            <a:r>
              <a:t/>
            </a:r>
            <a:r>
              <a:rPr u="sng">
                <a:solidFill>
                  <a:srgbClr val="87CEFA"/>
                </a:solidFill>
                <a:hlinkClick r:id="rId3"/>
              </a:rPr>
              <a:t/>
            </a:r>
            <a:r>
              <a:rPr>
                <a:solidFill>
                  <a:srgbClr val="FFFFFF"/>
                </a:solidFill>
              </a:rPr>
              <a:t/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743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 rowSpan="2"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Department</a:t>
                      </a:r>
                    </a:p>
                  </a:txBody>
                  <a:tcPr>
                    <a:solidFill>
                      <a:srgbClr val="9BC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CTO Technology Lead</a:t>
                      </a:r>
                    </a:p>
                  </a:txBody>
                  <a:tcP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914400">
                <a:tc vMerge="1"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Jane Doe</a:t>
                      </a:r>
                    </a:p>
                  </a:txBody>
                  <a:tcP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John Smith</a:t>
                      </a:r>
                    </a:p>
                  </a:txBody>
                  <a:tcP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