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16"/>
  </p:notesMasterIdLst>
  <p:handoutMasterIdLst>
    <p:handoutMasterId r:id="rId17"/>
  </p:handoutMasterIdLst>
  <p:sldIdLst>
    <p:sldId id="3084" r:id="rId2"/>
    <p:sldId id="3086" r:id="rId3"/>
    <p:sldId id="3087" r:id="rId4"/>
    <p:sldId id="3107" r:id="rId5"/>
    <p:sldId id="3092" r:id="rId6"/>
    <p:sldId id="3100" r:id="rId7"/>
    <p:sldId id="3109" r:id="rId8"/>
    <p:sldId id="3098" r:id="rId9"/>
    <p:sldId id="3097" r:id="rId10"/>
    <p:sldId id="3094" r:id="rId11"/>
    <p:sldId id="3108" r:id="rId12"/>
    <p:sldId id="3095" r:id="rId13"/>
    <p:sldId id="3110" r:id="rId14"/>
    <p:sldId id="3106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095"/>
    <a:srgbClr val="C00000"/>
    <a:srgbClr val="4BC1DD"/>
    <a:srgbClr val="DD202E"/>
    <a:srgbClr val="328DA9"/>
    <a:srgbClr val="F9B15B"/>
    <a:srgbClr val="5EC33D"/>
    <a:srgbClr val="58A9CC"/>
    <a:srgbClr val="0C2744"/>
    <a:srgbClr val="E5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2" autoAdjust="0"/>
    <p:restoredTop sz="92385" autoAdjust="0"/>
  </p:normalViewPr>
  <p:slideViewPr>
    <p:cSldViewPr>
      <p:cViewPr varScale="1">
        <p:scale>
          <a:sx n="76" d="100"/>
          <a:sy n="76" d="100"/>
        </p:scale>
        <p:origin x="837" y="6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43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4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5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1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0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1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8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0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0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8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24" y="0"/>
            <a:ext cx="12865522" cy="7232650"/>
          </a:xfrm>
          <a:prstGeom prst="rect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909095" y="1372270"/>
            <a:ext cx="74119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600" b="1" cap="all" dirty="0">
                <a:latin typeface="Arial" panose="020B0604020202020204" pitchFamily="34" charset="0"/>
                <a:cs typeface="Arial" panose="020B0604020202020204" pitchFamily="34" charset="0"/>
              </a:rPr>
              <a:t>概念设计简介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909095" y="3605710"/>
            <a:ext cx="1750862" cy="288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cs typeface="Arial" panose="020B0604020202020204" pitchFamily="34" charset="0"/>
              </a:rPr>
              <a:t>汇报</a:t>
            </a:r>
            <a:r>
              <a:rPr lang="en-US" altLang="zh-CN" sz="1400" dirty="0">
                <a:cs typeface="Arial" panose="020B0604020202020204" pitchFamily="34" charset="0"/>
              </a:rPr>
              <a:t>:TUP-</a:t>
            </a:r>
            <a:r>
              <a:rPr lang="zh-CN" altLang="en-US" sz="1400" dirty="0"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6064448" y="3605562"/>
            <a:ext cx="2755956" cy="288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cs typeface="Arial" panose="020B0604020202020204" pitchFamily="34" charset="0"/>
              </a:rPr>
              <a:t>Report Person: </a:t>
            </a:r>
            <a:r>
              <a:rPr lang="zh-CN" altLang="en-US" sz="1400" dirty="0">
                <a:cs typeface="Arial" panose="020B0604020202020204" pitchFamily="34" charset="0"/>
              </a:rPr>
              <a:t>刘洋</a:t>
            </a:r>
          </a:p>
        </p:txBody>
      </p:sp>
      <p:pic>
        <p:nvPicPr>
          <p:cNvPr id="2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24575" y="-14359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7" grpId="0"/>
      <p:bldP spid="7" grpId="1"/>
      <p:bldP spid="9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Pattern-适配器模式-类图 (1)">
            <a:extLst>
              <a:ext uri="{FF2B5EF4-FFF2-40B4-BE49-F238E27FC236}">
                <a16:creationId xmlns:a16="http://schemas.microsoft.com/office/drawing/2014/main" id="{12560701-A7F7-4574-BA69-75CC746CC9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8663" y="619306"/>
            <a:ext cx="7865328" cy="5949347"/>
          </a:xfrm>
          <a:prstGeom prst="rect">
            <a:avLst/>
          </a:prstGeom>
        </p:spPr>
      </p:pic>
      <p:sp>
        <p:nvSpPr>
          <p:cNvPr id="26" name="TextBox 78">
            <a:extLst>
              <a:ext uri="{FF2B5EF4-FFF2-40B4-BE49-F238E27FC236}">
                <a16:creationId xmlns:a16="http://schemas.microsoft.com/office/drawing/2014/main" id="{6035AA31-5279-4F74-A455-7AC87531D236}"/>
              </a:ext>
            </a:extLst>
          </p:cNvPr>
          <p:cNvSpPr txBox="1"/>
          <p:nvPr/>
        </p:nvSpPr>
        <p:spPr>
          <a:xfrm>
            <a:off x="1172791" y="3381581"/>
            <a:ext cx="1569124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远程怪物</a:t>
            </a:r>
            <a:endParaRPr lang="id-ID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4590F8D-6ACF-489D-974E-1AB82FCB394D}"/>
              </a:ext>
            </a:extLst>
          </p:cNvPr>
          <p:cNvSpPr txBox="1"/>
          <p:nvPr/>
        </p:nvSpPr>
        <p:spPr>
          <a:xfrm>
            <a:off x="845018" y="417775"/>
            <a:ext cx="474124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运动层：自动躲避陷阱</a:t>
            </a:r>
          </a:p>
        </p:txBody>
      </p:sp>
    </p:spTree>
    <p:extLst>
      <p:ext uri="{BB962C8B-B14F-4D97-AF65-F5344CB8AC3E}">
        <p14:creationId xmlns:p14="http://schemas.microsoft.com/office/powerpoint/2010/main" val="30074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/>
          <p:nvPr/>
        </p:nvSpPr>
        <p:spPr>
          <a:xfrm>
            <a:off x="824035" y="187464"/>
            <a:ext cx="474124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运动层：自动躲避陷阱</a:t>
            </a:r>
          </a:p>
        </p:txBody>
      </p:sp>
      <p:pic>
        <p:nvPicPr>
          <p:cNvPr id="24" name="图片 23" descr="Pattern-适配器模式-类图">
            <a:extLst>
              <a:ext uri="{FF2B5EF4-FFF2-40B4-BE49-F238E27FC236}">
                <a16:creationId xmlns:a16="http://schemas.microsoft.com/office/drawing/2014/main" id="{014C7194-93E1-4F6D-BA64-CD138E1E73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81103" y="479789"/>
            <a:ext cx="7297585" cy="6027842"/>
          </a:xfrm>
          <a:prstGeom prst="rect">
            <a:avLst/>
          </a:prstGeom>
        </p:spPr>
      </p:pic>
      <p:sp>
        <p:nvSpPr>
          <p:cNvPr id="25" name="TextBox 78">
            <a:extLst>
              <a:ext uri="{FF2B5EF4-FFF2-40B4-BE49-F238E27FC236}">
                <a16:creationId xmlns:a16="http://schemas.microsoft.com/office/drawing/2014/main" id="{B3545DFE-3A19-4313-A2AB-ECFA1E661A17}"/>
              </a:ext>
            </a:extLst>
          </p:cNvPr>
          <p:cNvSpPr txBox="1"/>
          <p:nvPr/>
        </p:nvSpPr>
        <p:spPr>
          <a:xfrm>
            <a:off x="1180318" y="3616325"/>
            <a:ext cx="1569124" cy="337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近战怪物</a:t>
            </a:r>
            <a:endParaRPr lang="id-ID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78">
            <a:extLst>
              <a:ext uri="{FF2B5EF4-FFF2-40B4-BE49-F238E27FC236}">
                <a16:creationId xmlns:a16="http://schemas.microsoft.com/office/drawing/2014/main" id="{6035AA31-5279-4F74-A455-7AC87531D236}"/>
              </a:ext>
            </a:extLst>
          </p:cNvPr>
          <p:cNvSpPr txBox="1"/>
          <p:nvPr/>
        </p:nvSpPr>
        <p:spPr>
          <a:xfrm>
            <a:off x="8785389" y="6136605"/>
            <a:ext cx="1569124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远程怪物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6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3"/>
          <p:cNvSpPr txBox="1">
            <a:spLocks/>
          </p:cNvSpPr>
          <p:nvPr/>
        </p:nvSpPr>
        <p:spPr>
          <a:xfrm>
            <a:off x="5928358" y="3958973"/>
            <a:ext cx="1016097" cy="30380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4197626" y="3668558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956536" y="1744117"/>
            <a:ext cx="4781032" cy="22303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决策层：以决策树为例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战略层：前后夹击、队长带领</a:t>
            </a: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BOSS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：存在多个阶段，攻击方式、频率、体积大小改变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668735" y="375965"/>
            <a:ext cx="302407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决策层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667448-1EA3-40A3-9E33-580E13E9D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54" y="1340192"/>
            <a:ext cx="5124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52" grpId="0"/>
      <p:bldP spid="54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3"/>
          <p:cNvSpPr txBox="1">
            <a:spLocks/>
          </p:cNvSpPr>
          <p:nvPr/>
        </p:nvSpPr>
        <p:spPr>
          <a:xfrm>
            <a:off x="5928358" y="3958973"/>
            <a:ext cx="1016097" cy="30380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4197626" y="3668558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956535" y="1744117"/>
            <a:ext cx="8785207" cy="20918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战略层：群体怪物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NPC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之间会存在交互配合，运用战术打倒玩家。例如：前后夹击玩家、列队进攻玩家，远程怪物会躲避在近战怪物的背后等等。</a:t>
            </a: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BOSS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BOSS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存在多个形态，会根据血量的减少从而进入不同的形态。攻击方式、频率、体积大小均可能改变，并且能力有所提升。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52" grpId="0"/>
      <p:bldP spid="54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65522" cy="7232650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909095" y="1043087"/>
            <a:ext cx="42484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909095" y="1467520"/>
            <a:ext cx="676875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800" b="1" cap="all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zh-CN" altLang="en-US" sz="88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909095" y="3605710"/>
            <a:ext cx="1750862" cy="288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cs typeface="Arial" panose="020B0604020202020204" pitchFamily="34" charset="0"/>
              </a:rPr>
              <a:t>汇报</a:t>
            </a:r>
            <a:r>
              <a:rPr lang="en-US" altLang="zh-CN" sz="1400" dirty="0">
                <a:cs typeface="Arial" panose="020B0604020202020204" pitchFamily="34" charset="0"/>
              </a:rPr>
              <a:t>:TUP</a:t>
            </a:r>
            <a:endParaRPr lang="zh-CN" altLang="en-US" sz="1400" dirty="0"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6064448" y="3605562"/>
            <a:ext cx="2755956" cy="288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cs typeface="Arial" panose="020B0604020202020204" pitchFamily="34" charset="0"/>
              </a:rPr>
              <a:t>Report Person: </a:t>
            </a:r>
            <a:r>
              <a:rPr lang="zh-CN" altLang="en-US" sz="1400" dirty="0">
                <a:cs typeface="Arial" panose="020B0604020202020204" pitchFamily="34" charset="0"/>
              </a:rPr>
              <a:t>刘洋</a:t>
            </a:r>
          </a:p>
        </p:txBody>
      </p:sp>
    </p:spTree>
    <p:extLst>
      <p:ext uri="{BB962C8B-B14F-4D97-AF65-F5344CB8AC3E}">
        <p14:creationId xmlns:p14="http://schemas.microsoft.com/office/powerpoint/2010/main" val="897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7" grpId="0"/>
      <p:bldP spid="7" grpId="1"/>
      <p:bldP spid="9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0" y="0"/>
            <a:ext cx="8071561" cy="4596949"/>
          </a:xfrm>
          <a:custGeom>
            <a:avLst/>
            <a:gdLst>
              <a:gd name="T0" fmla="*/ 2665 w 2665"/>
              <a:gd name="T1" fmla="*/ 0 h 1127"/>
              <a:gd name="T2" fmla="*/ 0 w 2665"/>
              <a:gd name="T3" fmla="*/ 0 h 1127"/>
              <a:gd name="T4" fmla="*/ 652 w 2665"/>
              <a:gd name="T5" fmla="*/ 1127 h 1127"/>
              <a:gd name="T6" fmla="*/ 2665 w 2665"/>
              <a:gd name="T7" fmla="*/ 0 h 1127"/>
              <a:gd name="connsiteX0" fmla="*/ 10000 w 10000"/>
              <a:gd name="connsiteY0" fmla="*/ 0 h 13164"/>
              <a:gd name="connsiteX1" fmla="*/ 0 w 10000"/>
              <a:gd name="connsiteY1" fmla="*/ 0 h 13164"/>
              <a:gd name="connsiteX2" fmla="*/ 16 w 10000"/>
              <a:gd name="connsiteY2" fmla="*/ 13164 h 13164"/>
              <a:gd name="connsiteX3" fmla="*/ 10000 w 10000"/>
              <a:gd name="connsiteY3" fmla="*/ 0 h 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3164">
                <a:moveTo>
                  <a:pt x="10000" y="0"/>
                </a:moveTo>
                <a:lnTo>
                  <a:pt x="0" y="0"/>
                </a:lnTo>
                <a:cubicBezTo>
                  <a:pt x="5" y="4388"/>
                  <a:pt x="11" y="8776"/>
                  <a:pt x="16" y="13164"/>
                </a:cubicBez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>
            <a:off x="0" y="0"/>
            <a:ext cx="6303578" cy="7232650"/>
          </a:xfrm>
          <a:custGeom>
            <a:avLst/>
            <a:gdLst>
              <a:gd name="connsiteX0" fmla="*/ 0 w 6303578"/>
              <a:gd name="connsiteY0" fmla="*/ 5940123 h 7232650"/>
              <a:gd name="connsiteX1" fmla="*/ 707864 w 6303578"/>
              <a:gd name="connsiteY1" fmla="*/ 7232650 h 7232650"/>
              <a:gd name="connsiteX2" fmla="*/ 0 w 6303578"/>
              <a:gd name="connsiteY2" fmla="*/ 7232650 h 7232650"/>
              <a:gd name="connsiteX3" fmla="*/ 0 w 6303578"/>
              <a:gd name="connsiteY3" fmla="*/ 0 h 7232650"/>
              <a:gd name="connsiteX4" fmla="*/ 2087752 w 6303578"/>
              <a:gd name="connsiteY4" fmla="*/ 0 h 7232650"/>
              <a:gd name="connsiteX5" fmla="*/ 6303578 w 6303578"/>
              <a:gd name="connsiteY5" fmla="*/ 7232650 h 7232650"/>
              <a:gd name="connsiteX6" fmla="*/ 707865 w 6303578"/>
              <a:gd name="connsiteY6" fmla="*/ 7232650 h 7232650"/>
              <a:gd name="connsiteX7" fmla="*/ 0 w 6303578"/>
              <a:gd name="connsiteY7" fmla="*/ 5940123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3578" h="7232650">
                <a:moveTo>
                  <a:pt x="0" y="5940123"/>
                </a:moveTo>
                <a:lnTo>
                  <a:pt x="707864" y="7232650"/>
                </a:lnTo>
                <a:lnTo>
                  <a:pt x="0" y="7232650"/>
                </a:lnTo>
                <a:close/>
                <a:moveTo>
                  <a:pt x="0" y="0"/>
                </a:moveTo>
                <a:lnTo>
                  <a:pt x="2087752" y="0"/>
                </a:lnTo>
                <a:lnTo>
                  <a:pt x="6303578" y="7232650"/>
                </a:lnTo>
                <a:lnTo>
                  <a:pt x="707865" y="7232650"/>
                </a:lnTo>
                <a:lnTo>
                  <a:pt x="0" y="59401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573391" y="2279489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190906" y="2311337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成员分工</a:t>
            </a:r>
            <a:endParaRPr lang="en-US" altLang="zh-CN" sz="253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573391" y="3172878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190906" y="3204726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游戏简介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573391" y="4066267"/>
            <a:ext cx="379667" cy="379667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190906" y="4098115"/>
            <a:ext cx="2251181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53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初步设想</a:t>
            </a:r>
            <a:endParaRPr lang="en-US" altLang="zh-CN" sz="253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7"/>
            </p:custDataLst>
          </p:nvPr>
        </p:nvSpPr>
        <p:spPr>
          <a:xfrm>
            <a:off x="1240497" y="2431950"/>
            <a:ext cx="2626654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0" name="MH_Others_2"/>
          <p:cNvSpPr txBox="1"/>
          <p:nvPr>
            <p:custDataLst>
              <p:tags r:id="rId8"/>
            </p:custDataLst>
          </p:nvPr>
        </p:nvSpPr>
        <p:spPr>
          <a:xfrm>
            <a:off x="1388815" y="3609695"/>
            <a:ext cx="2330017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09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0">
        <p15:prstTrans prst="origami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2992" y="1904282"/>
            <a:ext cx="9897455" cy="3424081"/>
          </a:xfrm>
          <a:prstGeom prst="homePlat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0510" y="3034626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69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29515" y="3339323"/>
            <a:ext cx="31844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成员分工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" y="643336"/>
            <a:ext cx="2972991" cy="5945983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08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3" grpId="0"/>
          <p:bldP spid="21" grpId="0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3" grpId="0"/>
          <p:bldP spid="21" grpId="0"/>
          <p:bldP spid="22" grpId="0"/>
          <p:bldP spid="23" grpId="0"/>
          <p:bldP spid="24" grpId="0"/>
          <p:bldP spid="25" grpId="0"/>
          <p:bldP spid="17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/>
          <p:nvPr/>
        </p:nvSpPr>
        <p:spPr>
          <a:xfrm>
            <a:off x="824036" y="172013"/>
            <a:ext cx="2807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成员分工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0AD9440-A4F0-4A01-87EE-71DB85A0C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37703"/>
              </p:ext>
            </p:extLst>
          </p:nvPr>
        </p:nvGraphicFramePr>
        <p:xfrm>
          <a:off x="6213351" y="1816125"/>
          <a:ext cx="5151120" cy="3979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915102481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2351858834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成员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分工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070075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刘洋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项目经理，</a:t>
                      </a:r>
                      <a:r>
                        <a:rPr lang="en-US" sz="1050" kern="100">
                          <a:effectLst/>
                        </a:rPr>
                        <a:t>AI</a:t>
                      </a:r>
                      <a:r>
                        <a:rPr lang="zh-CN" sz="1050" kern="100">
                          <a:effectLst/>
                        </a:rPr>
                        <a:t>工程师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67226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张旭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游戏策划，关卡设计师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74245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和昕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AI</a:t>
                      </a:r>
                      <a:r>
                        <a:rPr lang="zh-CN" sz="1050" kern="100">
                          <a:effectLst/>
                        </a:rPr>
                        <a:t>设计负责人，游戏策划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67343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陈泽鸿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关卡设计师，</a:t>
                      </a:r>
                      <a:r>
                        <a:rPr lang="en-US" sz="1050" kern="100">
                          <a:effectLst/>
                        </a:rPr>
                        <a:t>AI</a:t>
                      </a:r>
                      <a:r>
                        <a:rPr lang="zh-CN" sz="1050" kern="100">
                          <a:effectLst/>
                        </a:rPr>
                        <a:t>工程师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997687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张航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测试负责人，</a:t>
                      </a:r>
                      <a:r>
                        <a:rPr lang="en-US" sz="1050" kern="100">
                          <a:effectLst/>
                        </a:rPr>
                        <a:t>AI</a:t>
                      </a:r>
                      <a:r>
                        <a:rPr lang="zh-CN" sz="1050" kern="100">
                          <a:effectLst/>
                        </a:rPr>
                        <a:t>工程师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014052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冯毅伟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文档负责人，测试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621906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管熙玉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财务负责人，文档撰写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24786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张芷璇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美工，文档撰写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847691"/>
                  </a:ext>
                </a:extLst>
              </a:tr>
            </a:tbl>
          </a:graphicData>
        </a:graphic>
      </p:graphicFrame>
      <p:sp>
        <p:nvSpPr>
          <p:cNvPr id="22" name="AutoShape 3">
            <a:extLst>
              <a:ext uri="{FF2B5EF4-FFF2-40B4-BE49-F238E27FC236}">
                <a16:creationId xmlns:a16="http://schemas.microsoft.com/office/drawing/2014/main" id="{4BA8E424-7B5A-4324-AEAE-01C292B6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673" y="3213769"/>
            <a:ext cx="1931786" cy="167239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1116686">
              <a:lnSpc>
                <a:spcPct val="120000"/>
              </a:lnSpc>
              <a:spcBef>
                <a:spcPts val="733"/>
              </a:spcBef>
              <a:spcAft>
                <a:spcPts val="733"/>
              </a:spcAft>
              <a:defRPr/>
            </a:pPr>
            <a:endParaRPr lang="en-US" sz="800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B204515-04C7-412E-8C35-AA1AD0F0A65B}"/>
              </a:ext>
            </a:extLst>
          </p:cNvPr>
          <p:cNvSpPr>
            <a:spLocks/>
          </p:cNvSpPr>
          <p:nvPr/>
        </p:nvSpPr>
        <p:spPr bwMode="auto">
          <a:xfrm>
            <a:off x="2833057" y="1816125"/>
            <a:ext cx="1942026" cy="3384039"/>
          </a:xfrm>
          <a:custGeom>
            <a:avLst/>
            <a:gdLst>
              <a:gd name="T0" fmla="*/ 0 w 808"/>
              <a:gd name="T1" fmla="*/ 0 h 1408"/>
              <a:gd name="T2" fmla="*/ 808 w 808"/>
              <a:gd name="T3" fmla="*/ 1408 h 1408"/>
              <a:gd name="T4" fmla="*/ 430 w 808"/>
              <a:gd name="T5" fmla="*/ 1407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8" h="1408">
                <a:moveTo>
                  <a:pt x="0" y="0"/>
                </a:moveTo>
                <a:lnTo>
                  <a:pt x="808" y="1408"/>
                </a:lnTo>
                <a:lnTo>
                  <a:pt x="430" y="1407"/>
                </a:lnTo>
              </a:path>
            </a:pathLst>
          </a:custGeom>
          <a:noFill/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1116686">
              <a:lnSpc>
                <a:spcPct val="120000"/>
              </a:lnSpc>
              <a:defRPr/>
            </a:pPr>
            <a:endParaRPr lang="en-US" sz="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87E03D2A-9FAB-4896-8EFC-61E3BDAE28B8}"/>
              </a:ext>
            </a:extLst>
          </p:cNvPr>
          <p:cNvSpPr>
            <a:spLocks/>
          </p:cNvSpPr>
          <p:nvPr/>
        </p:nvSpPr>
        <p:spPr bwMode="auto">
          <a:xfrm>
            <a:off x="826184" y="2334907"/>
            <a:ext cx="2368657" cy="3373799"/>
          </a:xfrm>
          <a:custGeom>
            <a:avLst/>
            <a:gdLst>
              <a:gd name="T0" fmla="*/ 0 w 986"/>
              <a:gd name="T1" fmla="*/ 1404 h 1404"/>
              <a:gd name="T2" fmla="*/ 814 w 986"/>
              <a:gd name="T3" fmla="*/ 0 h 1404"/>
              <a:gd name="T4" fmla="*/ 986 w 986"/>
              <a:gd name="T5" fmla="*/ 329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1404">
                <a:moveTo>
                  <a:pt x="0" y="1404"/>
                </a:moveTo>
                <a:lnTo>
                  <a:pt x="814" y="0"/>
                </a:lnTo>
                <a:lnTo>
                  <a:pt x="986" y="329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1116686">
              <a:lnSpc>
                <a:spcPct val="120000"/>
              </a:lnSpc>
              <a:defRPr/>
            </a:pPr>
            <a:endParaRPr lang="en-US" sz="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6E4B444-0582-47D6-B459-C8E319034326}"/>
              </a:ext>
            </a:extLst>
          </p:cNvPr>
          <p:cNvSpPr>
            <a:spLocks/>
          </p:cNvSpPr>
          <p:nvPr/>
        </p:nvSpPr>
        <p:spPr bwMode="auto">
          <a:xfrm>
            <a:off x="1245136" y="5018421"/>
            <a:ext cx="3899410" cy="677488"/>
          </a:xfrm>
          <a:custGeom>
            <a:avLst/>
            <a:gdLst>
              <a:gd name="T0" fmla="*/ 1623 w 1623"/>
              <a:gd name="T1" fmla="*/ 281 h 281"/>
              <a:gd name="T2" fmla="*/ 0 w 1623"/>
              <a:gd name="T3" fmla="*/ 277 h 281"/>
              <a:gd name="T4" fmla="*/ 174 w 1623"/>
              <a:gd name="T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3" h="281">
                <a:moveTo>
                  <a:pt x="1623" y="281"/>
                </a:moveTo>
                <a:lnTo>
                  <a:pt x="0" y="277"/>
                </a:lnTo>
                <a:lnTo>
                  <a:pt x="174" y="0"/>
                </a:lnTo>
              </a:path>
            </a:pathLst>
          </a:custGeom>
          <a:noFill/>
          <a:ln w="222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1116686">
              <a:lnSpc>
                <a:spcPct val="120000"/>
              </a:lnSpc>
              <a:defRPr/>
            </a:pPr>
            <a:endParaRPr lang="en-US" sz="800" kern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2991" y="1904285"/>
            <a:ext cx="9897455" cy="3424081"/>
          </a:xfrm>
          <a:prstGeom prst="homePlat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0510" y="3034626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69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9376" y="3034626"/>
            <a:ext cx="31844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游戏简介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" y="643336"/>
            <a:ext cx="2972991" cy="5945983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65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3" grpId="0"/>
          <p:bldP spid="21" grpId="0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3" grpId="0"/>
          <p:bldP spid="21" grpId="0"/>
          <p:bldP spid="22" grpId="0"/>
          <p:bldP spid="23" grpId="0"/>
          <p:bldP spid="24" grpId="0"/>
          <p:bldP spid="25" grpId="0"/>
          <p:bldP spid="1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07427" y="2284672"/>
            <a:ext cx="3877559" cy="3877559"/>
            <a:chOff x="4031112" y="1829957"/>
            <a:chExt cx="4125053" cy="412505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315598" y="2638497"/>
              <a:ext cx="1014419" cy="1253986"/>
            </a:xfrm>
            <a:custGeom>
              <a:avLst/>
              <a:gdLst>
                <a:gd name="T0" fmla="*/ 114 w 114"/>
                <a:gd name="T1" fmla="*/ 55 h 141"/>
                <a:gd name="T2" fmla="*/ 59 w 114"/>
                <a:gd name="T3" fmla="*/ 0 h 141"/>
                <a:gd name="T4" fmla="*/ 0 w 114"/>
                <a:gd name="T5" fmla="*/ 141 h 141"/>
                <a:gd name="T6" fmla="*/ 78 w 114"/>
                <a:gd name="T7" fmla="*/ 141 h 141"/>
                <a:gd name="T8" fmla="*/ 114 w 114"/>
                <a:gd name="T9" fmla="*/ 5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1">
                  <a:moveTo>
                    <a:pt x="114" y="55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3" y="36"/>
                    <a:pt x="0" y="86"/>
                    <a:pt x="0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07"/>
                    <a:pt x="92" y="77"/>
                    <a:pt x="114" y="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633774" y="1829957"/>
              <a:ext cx="1459864" cy="1171635"/>
            </a:xfrm>
            <a:custGeom>
              <a:avLst/>
              <a:gdLst>
                <a:gd name="T0" fmla="*/ 164 w 164"/>
                <a:gd name="T1" fmla="*/ 90 h 132"/>
                <a:gd name="T2" fmla="*/ 164 w 164"/>
                <a:gd name="T3" fmla="*/ 0 h 132"/>
                <a:gd name="T4" fmla="*/ 0 w 164"/>
                <a:gd name="T5" fmla="*/ 68 h 132"/>
                <a:gd name="T6" fmla="*/ 64 w 164"/>
                <a:gd name="T7" fmla="*/ 132 h 132"/>
                <a:gd name="T8" fmla="*/ 164 w 164"/>
                <a:gd name="T9" fmla="*/ 9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2">
                  <a:moveTo>
                    <a:pt x="164" y="9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00" y="0"/>
                    <a:pt x="42" y="26"/>
                    <a:pt x="0" y="68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89" y="106"/>
                    <a:pt x="125" y="90"/>
                    <a:pt x="164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093638" y="2114443"/>
              <a:ext cx="1253986" cy="1014419"/>
            </a:xfrm>
            <a:custGeom>
              <a:avLst/>
              <a:gdLst>
                <a:gd name="T0" fmla="*/ 86 w 141"/>
                <a:gd name="T1" fmla="*/ 114 h 114"/>
                <a:gd name="T2" fmla="*/ 141 w 141"/>
                <a:gd name="T3" fmla="*/ 59 h 114"/>
                <a:gd name="T4" fmla="*/ 0 w 141"/>
                <a:gd name="T5" fmla="*/ 0 h 114"/>
                <a:gd name="T6" fmla="*/ 0 w 141"/>
                <a:gd name="T7" fmla="*/ 78 h 114"/>
                <a:gd name="T8" fmla="*/ 86 w 141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4">
                  <a:moveTo>
                    <a:pt x="86" y="114"/>
                  </a:moveTo>
                  <a:cubicBezTo>
                    <a:pt x="141" y="59"/>
                    <a:pt x="141" y="59"/>
                    <a:pt x="141" y="59"/>
                  </a:cubicBezTo>
                  <a:cubicBezTo>
                    <a:pt x="105" y="23"/>
                    <a:pt x="55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34" y="78"/>
                    <a:pt x="64" y="92"/>
                    <a:pt x="86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984530" y="2432619"/>
              <a:ext cx="1171635" cy="1459864"/>
            </a:xfrm>
            <a:custGeom>
              <a:avLst/>
              <a:gdLst>
                <a:gd name="T0" fmla="*/ 42 w 132"/>
                <a:gd name="T1" fmla="*/ 164 h 164"/>
                <a:gd name="T2" fmla="*/ 132 w 132"/>
                <a:gd name="T3" fmla="*/ 164 h 164"/>
                <a:gd name="T4" fmla="*/ 64 w 132"/>
                <a:gd name="T5" fmla="*/ 0 h 164"/>
                <a:gd name="T6" fmla="*/ 0 w 132"/>
                <a:gd name="T7" fmla="*/ 64 h 164"/>
                <a:gd name="T8" fmla="*/ 42 w 132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64">
                  <a:moveTo>
                    <a:pt x="42" y="164"/>
                  </a:moveTo>
                  <a:cubicBezTo>
                    <a:pt x="132" y="164"/>
                    <a:pt x="132" y="164"/>
                    <a:pt x="132" y="164"/>
                  </a:cubicBezTo>
                  <a:cubicBezTo>
                    <a:pt x="132" y="100"/>
                    <a:pt x="106" y="42"/>
                    <a:pt x="64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89"/>
                    <a:pt x="42" y="125"/>
                    <a:pt x="42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857259" y="3892483"/>
              <a:ext cx="1014419" cy="1253986"/>
            </a:xfrm>
            <a:custGeom>
              <a:avLst/>
              <a:gdLst>
                <a:gd name="T0" fmla="*/ 36 w 114"/>
                <a:gd name="T1" fmla="*/ 0 h 141"/>
                <a:gd name="T2" fmla="*/ 0 w 114"/>
                <a:gd name="T3" fmla="*/ 86 h 141"/>
                <a:gd name="T4" fmla="*/ 55 w 114"/>
                <a:gd name="T5" fmla="*/ 141 h 141"/>
                <a:gd name="T6" fmla="*/ 114 w 114"/>
                <a:gd name="T7" fmla="*/ 0 h 141"/>
                <a:gd name="T8" fmla="*/ 36 w 114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1">
                  <a:moveTo>
                    <a:pt x="36" y="0"/>
                  </a:moveTo>
                  <a:cubicBezTo>
                    <a:pt x="36" y="34"/>
                    <a:pt x="22" y="64"/>
                    <a:pt x="0" y="86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91" y="105"/>
                    <a:pt x="114" y="55"/>
                    <a:pt x="11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93638" y="4783375"/>
              <a:ext cx="1459864" cy="1171635"/>
            </a:xfrm>
            <a:custGeom>
              <a:avLst/>
              <a:gdLst>
                <a:gd name="T0" fmla="*/ 0 w 164"/>
                <a:gd name="T1" fmla="*/ 42 h 132"/>
                <a:gd name="T2" fmla="*/ 0 w 164"/>
                <a:gd name="T3" fmla="*/ 132 h 132"/>
                <a:gd name="T4" fmla="*/ 164 w 164"/>
                <a:gd name="T5" fmla="*/ 64 h 132"/>
                <a:gd name="T6" fmla="*/ 100 w 164"/>
                <a:gd name="T7" fmla="*/ 0 h 132"/>
                <a:gd name="T8" fmla="*/ 0 w 164"/>
                <a:gd name="T9" fmla="*/ 4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2">
                  <a:moveTo>
                    <a:pt x="0" y="4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64" y="132"/>
                    <a:pt x="122" y="106"/>
                    <a:pt x="164" y="6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75" y="26"/>
                    <a:pt x="39" y="42"/>
                    <a:pt x="0" y="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031112" y="3892483"/>
              <a:ext cx="1171635" cy="1459864"/>
            </a:xfrm>
            <a:custGeom>
              <a:avLst/>
              <a:gdLst>
                <a:gd name="T0" fmla="*/ 90 w 132"/>
                <a:gd name="T1" fmla="*/ 0 h 164"/>
                <a:gd name="T2" fmla="*/ 0 w 132"/>
                <a:gd name="T3" fmla="*/ 0 h 164"/>
                <a:gd name="T4" fmla="*/ 68 w 132"/>
                <a:gd name="T5" fmla="*/ 164 h 164"/>
                <a:gd name="T6" fmla="*/ 132 w 132"/>
                <a:gd name="T7" fmla="*/ 100 h 164"/>
                <a:gd name="T8" fmla="*/ 90 w 132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64">
                  <a:moveTo>
                    <a:pt x="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26" y="122"/>
                    <a:pt x="68" y="164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06" y="75"/>
                    <a:pt x="90" y="39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839652" y="4656104"/>
              <a:ext cx="1253986" cy="1014419"/>
            </a:xfrm>
            <a:custGeom>
              <a:avLst/>
              <a:gdLst>
                <a:gd name="T0" fmla="*/ 55 w 141"/>
                <a:gd name="T1" fmla="*/ 0 h 114"/>
                <a:gd name="T2" fmla="*/ 0 w 141"/>
                <a:gd name="T3" fmla="*/ 55 h 114"/>
                <a:gd name="T4" fmla="*/ 141 w 141"/>
                <a:gd name="T5" fmla="*/ 114 h 114"/>
                <a:gd name="T6" fmla="*/ 141 w 141"/>
                <a:gd name="T7" fmla="*/ 36 h 114"/>
                <a:gd name="T8" fmla="*/ 55 w 14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4">
                  <a:moveTo>
                    <a:pt x="55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36" y="91"/>
                    <a:pt x="86" y="114"/>
                    <a:pt x="141" y="114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07" y="36"/>
                    <a:pt x="77" y="22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8098" y="3128862"/>
              <a:ext cx="452932" cy="763621"/>
            </a:xfrm>
            <a:custGeom>
              <a:avLst/>
              <a:gdLst>
                <a:gd name="T0" fmla="*/ 51 w 51"/>
                <a:gd name="T1" fmla="*/ 15 h 86"/>
                <a:gd name="T2" fmla="*/ 36 w 51"/>
                <a:gd name="T3" fmla="*/ 0 h 86"/>
                <a:gd name="T4" fmla="*/ 0 w 51"/>
                <a:gd name="T5" fmla="*/ 86 h 86"/>
                <a:gd name="T6" fmla="*/ 22 w 51"/>
                <a:gd name="T7" fmla="*/ 86 h 86"/>
                <a:gd name="T8" fmla="*/ 51 w 51"/>
                <a:gd name="T9" fmla="*/ 1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6">
                  <a:moveTo>
                    <a:pt x="51" y="1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4" y="22"/>
                    <a:pt x="0" y="52"/>
                    <a:pt x="0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58"/>
                    <a:pt x="33" y="33"/>
                    <a:pt x="51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093638" y="2806943"/>
              <a:ext cx="763621" cy="452932"/>
            </a:xfrm>
            <a:custGeom>
              <a:avLst/>
              <a:gdLst>
                <a:gd name="T0" fmla="*/ 71 w 86"/>
                <a:gd name="T1" fmla="*/ 51 h 51"/>
                <a:gd name="T2" fmla="*/ 86 w 86"/>
                <a:gd name="T3" fmla="*/ 36 h 51"/>
                <a:gd name="T4" fmla="*/ 0 w 86"/>
                <a:gd name="T5" fmla="*/ 0 h 51"/>
                <a:gd name="T6" fmla="*/ 0 w 86"/>
                <a:gd name="T7" fmla="*/ 22 h 51"/>
                <a:gd name="T8" fmla="*/ 71 w 8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1">
                  <a:moveTo>
                    <a:pt x="71" y="51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64" y="14"/>
                    <a:pt x="34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8" y="22"/>
                    <a:pt x="53" y="33"/>
                    <a:pt x="71" y="5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828422" y="3892483"/>
              <a:ext cx="535284" cy="890892"/>
            </a:xfrm>
            <a:custGeom>
              <a:avLst/>
              <a:gdLst>
                <a:gd name="T0" fmla="*/ 26 w 60"/>
                <a:gd name="T1" fmla="*/ 0 h 100"/>
                <a:gd name="T2" fmla="*/ 0 w 60"/>
                <a:gd name="T3" fmla="*/ 0 h 100"/>
                <a:gd name="T4" fmla="*/ 42 w 60"/>
                <a:gd name="T5" fmla="*/ 100 h 100"/>
                <a:gd name="T6" fmla="*/ 60 w 60"/>
                <a:gd name="T7" fmla="*/ 82 h 100"/>
                <a:gd name="T8" fmla="*/ 26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16" y="75"/>
                    <a:pt x="42" y="100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39" y="61"/>
                    <a:pt x="26" y="32"/>
                    <a:pt x="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02746" y="2627267"/>
              <a:ext cx="890892" cy="535284"/>
            </a:xfrm>
            <a:custGeom>
              <a:avLst/>
              <a:gdLst>
                <a:gd name="T0" fmla="*/ 100 w 100"/>
                <a:gd name="T1" fmla="*/ 26 h 60"/>
                <a:gd name="T2" fmla="*/ 100 w 100"/>
                <a:gd name="T3" fmla="*/ 0 h 60"/>
                <a:gd name="T4" fmla="*/ 0 w 100"/>
                <a:gd name="T5" fmla="*/ 42 h 60"/>
                <a:gd name="T6" fmla="*/ 18 w 100"/>
                <a:gd name="T7" fmla="*/ 60 h 60"/>
                <a:gd name="T8" fmla="*/ 100 w 100"/>
                <a:gd name="T9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0">
                  <a:moveTo>
                    <a:pt x="100" y="26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61" y="0"/>
                    <a:pt x="25" y="16"/>
                    <a:pt x="0" y="42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9" y="39"/>
                    <a:pt x="68" y="26"/>
                    <a:pt x="100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726246" y="3892483"/>
              <a:ext cx="452932" cy="763621"/>
            </a:xfrm>
            <a:custGeom>
              <a:avLst/>
              <a:gdLst>
                <a:gd name="T0" fmla="*/ 0 w 51"/>
                <a:gd name="T1" fmla="*/ 71 h 86"/>
                <a:gd name="T2" fmla="*/ 15 w 51"/>
                <a:gd name="T3" fmla="*/ 86 h 86"/>
                <a:gd name="T4" fmla="*/ 51 w 51"/>
                <a:gd name="T5" fmla="*/ 0 h 86"/>
                <a:gd name="T6" fmla="*/ 29 w 51"/>
                <a:gd name="T7" fmla="*/ 0 h 86"/>
                <a:gd name="T8" fmla="*/ 0 w 51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6">
                  <a:moveTo>
                    <a:pt x="0" y="71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37" y="64"/>
                    <a:pt x="51" y="34"/>
                    <a:pt x="5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8"/>
                    <a:pt x="18" y="53"/>
                    <a:pt x="0" y="7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330017" y="4525091"/>
              <a:ext cx="763621" cy="452932"/>
            </a:xfrm>
            <a:custGeom>
              <a:avLst/>
              <a:gdLst>
                <a:gd name="T0" fmla="*/ 15 w 86"/>
                <a:gd name="T1" fmla="*/ 0 h 51"/>
                <a:gd name="T2" fmla="*/ 0 w 86"/>
                <a:gd name="T3" fmla="*/ 15 h 51"/>
                <a:gd name="T4" fmla="*/ 86 w 86"/>
                <a:gd name="T5" fmla="*/ 51 h 51"/>
                <a:gd name="T6" fmla="*/ 86 w 86"/>
                <a:gd name="T7" fmla="*/ 29 h 51"/>
                <a:gd name="T8" fmla="*/ 15 w 86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1"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22" y="37"/>
                    <a:pt x="52" y="51"/>
                    <a:pt x="86" y="51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58" y="29"/>
                    <a:pt x="33" y="18"/>
                    <a:pt x="1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823570" y="3001591"/>
              <a:ext cx="535284" cy="890892"/>
            </a:xfrm>
            <a:custGeom>
              <a:avLst/>
              <a:gdLst>
                <a:gd name="T0" fmla="*/ 0 w 60"/>
                <a:gd name="T1" fmla="*/ 18 h 100"/>
                <a:gd name="T2" fmla="*/ 34 w 60"/>
                <a:gd name="T3" fmla="*/ 100 h 100"/>
                <a:gd name="T4" fmla="*/ 60 w 60"/>
                <a:gd name="T5" fmla="*/ 100 h 100"/>
                <a:gd name="T6" fmla="*/ 18 w 60"/>
                <a:gd name="T7" fmla="*/ 0 h 100"/>
                <a:gd name="T8" fmla="*/ 0 w 60"/>
                <a:gd name="T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0" y="18"/>
                  </a:moveTo>
                  <a:cubicBezTo>
                    <a:pt x="21" y="39"/>
                    <a:pt x="34" y="68"/>
                    <a:pt x="34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61"/>
                    <a:pt x="44" y="25"/>
                    <a:pt x="18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093638" y="4622415"/>
              <a:ext cx="890892" cy="535284"/>
            </a:xfrm>
            <a:custGeom>
              <a:avLst/>
              <a:gdLst>
                <a:gd name="T0" fmla="*/ 0 w 100"/>
                <a:gd name="T1" fmla="*/ 34 h 60"/>
                <a:gd name="T2" fmla="*/ 0 w 100"/>
                <a:gd name="T3" fmla="*/ 60 h 60"/>
                <a:gd name="T4" fmla="*/ 100 w 100"/>
                <a:gd name="T5" fmla="*/ 18 h 60"/>
                <a:gd name="T6" fmla="*/ 82 w 100"/>
                <a:gd name="T7" fmla="*/ 0 h 60"/>
                <a:gd name="T8" fmla="*/ 0 w 100"/>
                <a:gd name="T9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0">
                  <a:moveTo>
                    <a:pt x="0" y="3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39" y="60"/>
                    <a:pt x="75" y="44"/>
                    <a:pt x="100" y="1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1" y="21"/>
                    <a:pt x="32" y="34"/>
                    <a:pt x="0" y="3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5285097" y="2220100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7214347" y="4238847"/>
              <a:ext cx="374026" cy="383568"/>
            </a:xfrm>
            <a:custGeom>
              <a:avLst/>
              <a:gdLst>
                <a:gd name="T0" fmla="*/ 80 w 91"/>
                <a:gd name="T1" fmla="*/ 44 h 93"/>
                <a:gd name="T2" fmla="*/ 87 w 91"/>
                <a:gd name="T3" fmla="*/ 37 h 93"/>
                <a:gd name="T4" fmla="*/ 87 w 91"/>
                <a:gd name="T5" fmla="*/ 23 h 93"/>
                <a:gd name="T6" fmla="*/ 68 w 91"/>
                <a:gd name="T7" fmla="*/ 4 h 93"/>
                <a:gd name="T8" fmla="*/ 54 w 91"/>
                <a:gd name="T9" fmla="*/ 4 h 93"/>
                <a:gd name="T10" fmla="*/ 47 w 91"/>
                <a:gd name="T11" fmla="*/ 11 h 93"/>
                <a:gd name="T12" fmla="*/ 80 w 91"/>
                <a:gd name="T13" fmla="*/ 44 h 93"/>
                <a:gd name="T14" fmla="*/ 52 w 91"/>
                <a:gd name="T15" fmla="*/ 23 h 93"/>
                <a:gd name="T16" fmla="*/ 68 w 91"/>
                <a:gd name="T17" fmla="*/ 39 h 93"/>
                <a:gd name="T18" fmla="*/ 77 w 91"/>
                <a:gd name="T19" fmla="*/ 48 h 93"/>
                <a:gd name="T20" fmla="*/ 43 w 91"/>
                <a:gd name="T21" fmla="*/ 81 h 93"/>
                <a:gd name="T22" fmla="*/ 34 w 91"/>
                <a:gd name="T23" fmla="*/ 73 h 93"/>
                <a:gd name="T24" fmla="*/ 19 w 91"/>
                <a:gd name="T25" fmla="*/ 59 h 93"/>
                <a:gd name="T26" fmla="*/ 41 w 91"/>
                <a:gd name="T27" fmla="*/ 37 h 93"/>
                <a:gd name="T28" fmla="*/ 39 w 91"/>
                <a:gd name="T29" fmla="*/ 34 h 93"/>
                <a:gd name="T30" fmla="*/ 16 w 91"/>
                <a:gd name="T31" fmla="*/ 57 h 93"/>
                <a:gd name="T32" fmla="*/ 10 w 91"/>
                <a:gd name="T33" fmla="*/ 48 h 93"/>
                <a:gd name="T34" fmla="*/ 43 w 91"/>
                <a:gd name="T35" fmla="*/ 14 h 93"/>
                <a:gd name="T36" fmla="*/ 52 w 91"/>
                <a:gd name="T37" fmla="*/ 23 h 93"/>
                <a:gd name="T38" fmla="*/ 4 w 91"/>
                <a:gd name="T39" fmla="*/ 69 h 93"/>
                <a:gd name="T40" fmla="*/ 0 w 91"/>
                <a:gd name="T41" fmla="*/ 86 h 93"/>
                <a:gd name="T42" fmla="*/ 6 w 91"/>
                <a:gd name="T43" fmla="*/ 93 h 93"/>
                <a:gd name="T44" fmla="*/ 24 w 91"/>
                <a:gd name="T45" fmla="*/ 89 h 93"/>
                <a:gd name="T46" fmla="*/ 4 w 91"/>
                <a:gd name="T47" fmla="*/ 6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93">
                  <a:moveTo>
                    <a:pt x="80" y="44"/>
                  </a:moveTo>
                  <a:cubicBezTo>
                    <a:pt x="87" y="37"/>
                    <a:pt x="87" y="37"/>
                    <a:pt x="87" y="37"/>
                  </a:cubicBezTo>
                  <a:cubicBezTo>
                    <a:pt x="91" y="33"/>
                    <a:pt x="91" y="27"/>
                    <a:pt x="87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4" y="0"/>
                    <a:pt x="58" y="0"/>
                    <a:pt x="54" y="4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80" y="44"/>
                    <a:pt x="80" y="44"/>
                    <a:pt x="80" y="44"/>
                  </a:cubicBezTo>
                  <a:close/>
                  <a:moveTo>
                    <a:pt x="52" y="23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5" y="83"/>
                    <a:pt x="33" y="79"/>
                    <a:pt x="34" y="73"/>
                  </a:cubicBezTo>
                  <a:cubicBezTo>
                    <a:pt x="26" y="72"/>
                    <a:pt x="20" y="68"/>
                    <a:pt x="19" y="59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0" y="58"/>
                    <a:pt x="9" y="54"/>
                    <a:pt x="10" y="48"/>
                  </a:cubicBezTo>
                  <a:cubicBezTo>
                    <a:pt x="21" y="37"/>
                    <a:pt x="32" y="26"/>
                    <a:pt x="43" y="14"/>
                  </a:cubicBezTo>
                  <a:cubicBezTo>
                    <a:pt x="52" y="23"/>
                    <a:pt x="52" y="23"/>
                    <a:pt x="52" y="23"/>
                  </a:cubicBezTo>
                  <a:close/>
                  <a:moveTo>
                    <a:pt x="4" y="69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24" y="89"/>
                    <a:pt x="24" y="89"/>
                    <a:pt x="24" y="89"/>
                  </a:cubicBezTo>
                  <a:lnTo>
                    <a:pt x="4" y="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4397401" y="4268378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7474895" y="3083942"/>
              <a:ext cx="328227" cy="379752"/>
            </a:xfrm>
            <a:custGeom>
              <a:avLst/>
              <a:gdLst>
                <a:gd name="T0" fmla="*/ 62 w 80"/>
                <a:gd name="T1" fmla="*/ 22 h 92"/>
                <a:gd name="T2" fmla="*/ 37 w 80"/>
                <a:gd name="T3" fmla="*/ 43 h 92"/>
                <a:gd name="T4" fmla="*/ 37 w 80"/>
                <a:gd name="T5" fmla="*/ 33 h 92"/>
                <a:gd name="T6" fmla="*/ 5 w 80"/>
                <a:gd name="T7" fmla="*/ 58 h 92"/>
                <a:gd name="T8" fmla="*/ 0 w 80"/>
                <a:gd name="T9" fmla="*/ 58 h 92"/>
                <a:gd name="T10" fmla="*/ 37 w 80"/>
                <a:gd name="T11" fmla="*/ 10 h 92"/>
                <a:gd name="T12" fmla="*/ 37 w 80"/>
                <a:gd name="T13" fmla="*/ 0 h 92"/>
                <a:gd name="T14" fmla="*/ 62 w 80"/>
                <a:gd name="T15" fmla="*/ 22 h 92"/>
                <a:gd name="T16" fmla="*/ 44 w 80"/>
                <a:gd name="T17" fmla="*/ 59 h 92"/>
                <a:gd name="T18" fmla="*/ 44 w 80"/>
                <a:gd name="T19" fmla="*/ 49 h 92"/>
                <a:gd name="T20" fmla="*/ 16 w 80"/>
                <a:gd name="T21" fmla="*/ 71 h 92"/>
                <a:gd name="T22" fmla="*/ 44 w 80"/>
                <a:gd name="T23" fmla="*/ 92 h 92"/>
                <a:gd name="T24" fmla="*/ 44 w 80"/>
                <a:gd name="T25" fmla="*/ 82 h 92"/>
                <a:gd name="T26" fmla="*/ 80 w 80"/>
                <a:gd name="T27" fmla="*/ 37 h 92"/>
                <a:gd name="T28" fmla="*/ 75 w 80"/>
                <a:gd name="T29" fmla="*/ 37 h 92"/>
                <a:gd name="T30" fmla="*/ 44 w 80"/>
                <a:gd name="T31" fmla="*/ 5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92">
                  <a:moveTo>
                    <a:pt x="62" y="22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22" y="36"/>
                    <a:pt x="10" y="44"/>
                    <a:pt x="5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34"/>
                    <a:pt x="14" y="16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62" y="22"/>
                    <a:pt x="62" y="22"/>
                    <a:pt x="62" y="22"/>
                  </a:cubicBezTo>
                  <a:close/>
                  <a:moveTo>
                    <a:pt x="44" y="59"/>
                  </a:moveTo>
                  <a:cubicBezTo>
                    <a:pt x="44" y="49"/>
                    <a:pt x="44" y="49"/>
                    <a:pt x="44" y="4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6" y="77"/>
                    <a:pt x="78" y="59"/>
                    <a:pt x="80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69" y="49"/>
                    <a:pt x="57" y="56"/>
                    <a:pt x="44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5414134" y="4962724"/>
              <a:ext cx="395017" cy="406468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4616929" y="321833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6473104" y="2343453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536081" y="5137371"/>
              <a:ext cx="448449" cy="36257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1112148" y="2513987"/>
            <a:ext cx="260989" cy="260211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31614" y="2418022"/>
            <a:ext cx="2441421" cy="713365"/>
            <a:chOff x="8506931" y="2061983"/>
            <a:chExt cx="1920590" cy="758896"/>
          </a:xfrm>
        </p:grpSpPr>
        <p:sp>
          <p:nvSpPr>
            <p:cNvPr id="40" name="TextBox 39"/>
            <p:cNvSpPr txBox="1"/>
            <p:nvPr/>
          </p:nvSpPr>
          <p:spPr>
            <a:xfrm>
              <a:off x="8508024" y="2061983"/>
              <a:ext cx="726355" cy="4308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游戏名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06931" y="2461808"/>
              <a:ext cx="1920590" cy="35907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JOJO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的奇妙大冒险</a:t>
              </a:r>
              <a:endPara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110760" y="3639867"/>
            <a:ext cx="260989" cy="260211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614" y="3610828"/>
            <a:ext cx="2441421" cy="1082693"/>
            <a:chOff x="8508023" y="2061983"/>
            <a:chExt cx="1920590" cy="1151797"/>
          </a:xfrm>
        </p:grpSpPr>
        <p:sp>
          <p:nvSpPr>
            <p:cNvPr id="46" name="TextBox 45"/>
            <p:cNvSpPr txBox="1"/>
            <p:nvPr/>
          </p:nvSpPr>
          <p:spPr>
            <a:xfrm>
              <a:off x="8508024" y="2061983"/>
              <a:ext cx="968473" cy="4308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游戏类型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08023" y="2461804"/>
              <a:ext cx="1920590" cy="7519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3D rouge-like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类第一人称射击游戏</a:t>
              </a:r>
              <a:endPara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1110761" y="5228452"/>
            <a:ext cx="260989" cy="260211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31615" y="5132486"/>
            <a:ext cx="2441421" cy="896724"/>
            <a:chOff x="8508024" y="2061983"/>
            <a:chExt cx="1920590" cy="953959"/>
          </a:xfrm>
        </p:grpSpPr>
        <p:sp>
          <p:nvSpPr>
            <p:cNvPr id="60" name="TextBox 59"/>
            <p:cNvSpPr txBox="1"/>
            <p:nvPr/>
          </p:nvSpPr>
          <p:spPr>
            <a:xfrm>
              <a:off x="8508024" y="2061983"/>
              <a:ext cx="1452709" cy="4308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游戏美术风格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08024" y="2656871"/>
              <a:ext cx="1920590" cy="35907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极简低多边形风格</a:t>
              </a:r>
              <a:endPara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flipH="1">
            <a:off x="8905747" y="2513987"/>
            <a:ext cx="260989" cy="260211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226602" y="2418019"/>
            <a:ext cx="2543840" cy="795447"/>
            <a:chOff x="8508024" y="2061983"/>
            <a:chExt cx="1985444" cy="846219"/>
          </a:xfrm>
        </p:grpSpPr>
        <p:sp>
          <p:nvSpPr>
            <p:cNvPr id="67" name="TextBox 66"/>
            <p:cNvSpPr txBox="1"/>
            <p:nvPr/>
          </p:nvSpPr>
          <p:spPr>
            <a:xfrm>
              <a:off x="8508024" y="2061983"/>
              <a:ext cx="1681518" cy="5027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游戏特色玩法</a:t>
              </a:r>
              <a:endParaRPr lang="en-GB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572878" y="2549130"/>
              <a:ext cx="1920590" cy="35907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天赋系统</a:t>
              </a:r>
              <a:endPara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flipH="1">
            <a:off x="8841186" y="3639866"/>
            <a:ext cx="260989" cy="260211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61281" y="3547305"/>
            <a:ext cx="2634291" cy="1371607"/>
            <a:chOff x="8508024" y="2061983"/>
            <a:chExt cx="2056040" cy="1459150"/>
          </a:xfrm>
        </p:grpSpPr>
        <p:sp>
          <p:nvSpPr>
            <p:cNvPr id="74" name="TextBox 73"/>
            <p:cNvSpPr txBox="1"/>
            <p:nvPr/>
          </p:nvSpPr>
          <p:spPr>
            <a:xfrm>
              <a:off x="8508024" y="2061983"/>
              <a:ext cx="960867" cy="4308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游戏机制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643474" y="2444739"/>
              <a:ext cx="1920590" cy="107639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玩家可以通关天赋系统来获取不同枪械以及其他属性，通过深入探索，玩家获取的天赋越多，玩家也会越强。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8904359" y="5228452"/>
            <a:ext cx="260989" cy="260211"/>
            <a:chOff x="2138511" y="2464802"/>
            <a:chExt cx="354012" cy="352956"/>
          </a:xfrm>
          <a:solidFill>
            <a:schemeClr val="accent6"/>
          </a:solidFill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226603" y="5138698"/>
            <a:ext cx="3479943" cy="1499441"/>
            <a:chOff x="8508809" y="1959255"/>
            <a:chExt cx="1967571" cy="1716135"/>
          </a:xfrm>
        </p:grpSpPr>
        <p:sp>
          <p:nvSpPr>
            <p:cNvPr id="81" name="TextBox 80"/>
            <p:cNvSpPr txBox="1"/>
            <p:nvPr/>
          </p:nvSpPr>
          <p:spPr>
            <a:xfrm>
              <a:off x="8508809" y="1959255"/>
              <a:ext cx="1401265" cy="463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游戏胜利条件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555790" y="2446091"/>
              <a:ext cx="1920590" cy="12292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打败地牢内的所有怪物找到通往下一关的传送门，并打败最终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BOSS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魔君索伦</a:t>
              </a:r>
              <a:endParaRPr 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游戏简介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101356" y="1640314"/>
            <a:ext cx="7232630" cy="2177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地点：架空空间、游戏世界、地牢地形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时代：未知时代，仿照西方中世纪风格设计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特殊规则：光怪陆离的游戏世界，既有现代的机械武器，也有特殊的魔法能力。主角使用现代武器进行战斗，用魔法来强化自身能力。</a:t>
            </a:r>
          </a:p>
        </p:txBody>
      </p:sp>
      <p:sp>
        <p:nvSpPr>
          <p:cNvPr id="64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游戏背景介绍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32F5BE25-4492-45AA-A951-B140F0B4C5D9}"/>
              </a:ext>
            </a:extLst>
          </p:cNvPr>
          <p:cNvSpPr>
            <a:spLocks/>
          </p:cNvSpPr>
          <p:nvPr/>
        </p:nvSpPr>
        <p:spPr bwMode="auto">
          <a:xfrm>
            <a:off x="11699822" y="5628584"/>
            <a:ext cx="716976" cy="530251"/>
          </a:xfrm>
          <a:custGeom>
            <a:avLst/>
            <a:gdLst>
              <a:gd name="T0" fmla="*/ 283 w 344"/>
              <a:gd name="T1" fmla="*/ 254 h 254"/>
              <a:gd name="T2" fmla="*/ 255 w 344"/>
              <a:gd name="T3" fmla="*/ 246 h 254"/>
              <a:gd name="T4" fmla="*/ 33 w 344"/>
              <a:gd name="T5" fmla="*/ 106 h 254"/>
              <a:gd name="T6" fmla="*/ 16 w 344"/>
              <a:gd name="T7" fmla="*/ 32 h 254"/>
              <a:gd name="T8" fmla="*/ 89 w 344"/>
              <a:gd name="T9" fmla="*/ 16 h 254"/>
              <a:gd name="T10" fmla="*/ 312 w 344"/>
              <a:gd name="T11" fmla="*/ 156 h 254"/>
              <a:gd name="T12" fmla="*/ 328 w 344"/>
              <a:gd name="T13" fmla="*/ 229 h 254"/>
              <a:gd name="T14" fmla="*/ 283 w 344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254">
                <a:moveTo>
                  <a:pt x="283" y="254"/>
                </a:moveTo>
                <a:cubicBezTo>
                  <a:pt x="274" y="254"/>
                  <a:pt x="264" y="251"/>
                  <a:pt x="255" y="24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8" y="90"/>
                  <a:pt x="0" y="57"/>
                  <a:pt x="16" y="32"/>
                </a:cubicBezTo>
                <a:cubicBezTo>
                  <a:pt x="31" y="8"/>
                  <a:pt x="64" y="0"/>
                  <a:pt x="89" y="16"/>
                </a:cubicBezTo>
                <a:cubicBezTo>
                  <a:pt x="312" y="156"/>
                  <a:pt x="312" y="156"/>
                  <a:pt x="312" y="156"/>
                </a:cubicBezTo>
                <a:cubicBezTo>
                  <a:pt x="337" y="171"/>
                  <a:pt x="344" y="204"/>
                  <a:pt x="328" y="229"/>
                </a:cubicBezTo>
                <a:cubicBezTo>
                  <a:pt x="318" y="245"/>
                  <a:pt x="301" y="254"/>
                  <a:pt x="283" y="2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F6DA1A1A-84C4-4CB9-A78F-5DF7D955D709}"/>
              </a:ext>
            </a:extLst>
          </p:cNvPr>
          <p:cNvSpPr>
            <a:spLocks/>
          </p:cNvSpPr>
          <p:nvPr/>
        </p:nvSpPr>
        <p:spPr bwMode="auto">
          <a:xfrm>
            <a:off x="11936821" y="4504644"/>
            <a:ext cx="780414" cy="342329"/>
          </a:xfrm>
          <a:custGeom>
            <a:avLst/>
            <a:gdLst>
              <a:gd name="T0" fmla="*/ 58 w 374"/>
              <a:gd name="T1" fmla="*/ 164 h 164"/>
              <a:gd name="T2" fmla="*/ 6 w 374"/>
              <a:gd name="T3" fmla="*/ 121 h 164"/>
              <a:gd name="T4" fmla="*/ 48 w 374"/>
              <a:gd name="T5" fmla="*/ 58 h 164"/>
              <a:gd name="T6" fmla="*/ 305 w 374"/>
              <a:gd name="T7" fmla="*/ 6 h 164"/>
              <a:gd name="T8" fmla="*/ 368 w 374"/>
              <a:gd name="T9" fmla="*/ 48 h 164"/>
              <a:gd name="T10" fmla="*/ 326 w 374"/>
              <a:gd name="T11" fmla="*/ 110 h 164"/>
              <a:gd name="T12" fmla="*/ 69 w 374"/>
              <a:gd name="T13" fmla="*/ 163 h 164"/>
              <a:gd name="T14" fmla="*/ 58 w 374"/>
              <a:gd name="T1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64">
                <a:moveTo>
                  <a:pt x="58" y="164"/>
                </a:moveTo>
                <a:cubicBezTo>
                  <a:pt x="33" y="164"/>
                  <a:pt x="11" y="146"/>
                  <a:pt x="6" y="121"/>
                </a:cubicBezTo>
                <a:cubicBezTo>
                  <a:pt x="0" y="92"/>
                  <a:pt x="19" y="64"/>
                  <a:pt x="48" y="58"/>
                </a:cubicBezTo>
                <a:cubicBezTo>
                  <a:pt x="305" y="6"/>
                  <a:pt x="305" y="6"/>
                  <a:pt x="305" y="6"/>
                </a:cubicBezTo>
                <a:cubicBezTo>
                  <a:pt x="334" y="0"/>
                  <a:pt x="362" y="19"/>
                  <a:pt x="368" y="48"/>
                </a:cubicBezTo>
                <a:cubicBezTo>
                  <a:pt x="374" y="76"/>
                  <a:pt x="355" y="104"/>
                  <a:pt x="326" y="110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5" y="163"/>
                  <a:pt x="62" y="164"/>
                  <a:pt x="58" y="1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59F659AE-6AE3-42A3-9009-206428130451}"/>
              </a:ext>
            </a:extLst>
          </p:cNvPr>
          <p:cNvSpPr>
            <a:spLocks/>
          </p:cNvSpPr>
          <p:nvPr/>
        </p:nvSpPr>
        <p:spPr bwMode="auto">
          <a:xfrm>
            <a:off x="11387418" y="3196372"/>
            <a:ext cx="554190" cy="691840"/>
          </a:xfrm>
          <a:custGeom>
            <a:avLst/>
            <a:gdLst>
              <a:gd name="T0" fmla="*/ 60 w 266"/>
              <a:gd name="T1" fmla="*/ 332 h 332"/>
              <a:gd name="T2" fmla="*/ 31 w 266"/>
              <a:gd name="T3" fmla="*/ 324 h 332"/>
              <a:gd name="T4" fmla="*/ 16 w 266"/>
              <a:gd name="T5" fmla="*/ 250 h 332"/>
              <a:gd name="T6" fmla="*/ 161 w 266"/>
              <a:gd name="T7" fmla="*/ 31 h 332"/>
              <a:gd name="T8" fmla="*/ 235 w 266"/>
              <a:gd name="T9" fmla="*/ 16 h 332"/>
              <a:gd name="T10" fmla="*/ 250 w 266"/>
              <a:gd name="T11" fmla="*/ 90 h 332"/>
              <a:gd name="T12" fmla="*/ 105 w 266"/>
              <a:gd name="T13" fmla="*/ 309 h 332"/>
              <a:gd name="T14" fmla="*/ 60 w 266"/>
              <a:gd name="T15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332">
                <a:moveTo>
                  <a:pt x="60" y="332"/>
                </a:moveTo>
                <a:cubicBezTo>
                  <a:pt x="50" y="332"/>
                  <a:pt x="40" y="330"/>
                  <a:pt x="31" y="324"/>
                </a:cubicBezTo>
                <a:cubicBezTo>
                  <a:pt x="6" y="307"/>
                  <a:pt x="0" y="274"/>
                  <a:pt x="16" y="250"/>
                </a:cubicBezTo>
                <a:cubicBezTo>
                  <a:pt x="161" y="31"/>
                  <a:pt x="161" y="31"/>
                  <a:pt x="161" y="31"/>
                </a:cubicBezTo>
                <a:cubicBezTo>
                  <a:pt x="178" y="6"/>
                  <a:pt x="211" y="0"/>
                  <a:pt x="235" y="16"/>
                </a:cubicBezTo>
                <a:cubicBezTo>
                  <a:pt x="260" y="32"/>
                  <a:pt x="266" y="65"/>
                  <a:pt x="250" y="90"/>
                </a:cubicBezTo>
                <a:cubicBezTo>
                  <a:pt x="105" y="309"/>
                  <a:pt x="105" y="309"/>
                  <a:pt x="105" y="309"/>
                </a:cubicBezTo>
                <a:cubicBezTo>
                  <a:pt x="94" y="324"/>
                  <a:pt x="77" y="332"/>
                  <a:pt x="60" y="3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02B8F484-8825-451F-8FAC-A88E39644843}"/>
              </a:ext>
            </a:extLst>
          </p:cNvPr>
          <p:cNvSpPr>
            <a:spLocks/>
          </p:cNvSpPr>
          <p:nvPr/>
        </p:nvSpPr>
        <p:spPr bwMode="auto">
          <a:xfrm>
            <a:off x="10395141" y="2795393"/>
            <a:ext cx="226225" cy="772036"/>
          </a:xfrm>
          <a:custGeom>
            <a:avLst/>
            <a:gdLst>
              <a:gd name="T0" fmla="*/ 56 w 109"/>
              <a:gd name="T1" fmla="*/ 370 h 370"/>
              <a:gd name="T2" fmla="*/ 2 w 109"/>
              <a:gd name="T3" fmla="*/ 317 h 370"/>
              <a:gd name="T4" fmla="*/ 0 w 109"/>
              <a:gd name="T5" fmla="*/ 54 h 370"/>
              <a:gd name="T6" fmla="*/ 53 w 109"/>
              <a:gd name="T7" fmla="*/ 0 h 370"/>
              <a:gd name="T8" fmla="*/ 106 w 109"/>
              <a:gd name="T9" fmla="*/ 53 h 370"/>
              <a:gd name="T10" fmla="*/ 109 w 109"/>
              <a:gd name="T11" fmla="*/ 316 h 370"/>
              <a:gd name="T12" fmla="*/ 56 w 109"/>
              <a:gd name="T13" fmla="*/ 370 h 370"/>
              <a:gd name="T14" fmla="*/ 56 w 109"/>
              <a:gd name="T15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0">
                <a:moveTo>
                  <a:pt x="56" y="370"/>
                </a:moveTo>
                <a:cubicBezTo>
                  <a:pt x="26" y="370"/>
                  <a:pt x="3" y="346"/>
                  <a:pt x="2" y="31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5"/>
                  <a:pt x="23" y="1"/>
                  <a:pt x="53" y="0"/>
                </a:cubicBezTo>
                <a:cubicBezTo>
                  <a:pt x="82" y="0"/>
                  <a:pt x="106" y="24"/>
                  <a:pt x="106" y="53"/>
                </a:cubicBezTo>
                <a:cubicBezTo>
                  <a:pt x="109" y="316"/>
                  <a:pt x="109" y="316"/>
                  <a:pt x="109" y="316"/>
                </a:cubicBezTo>
                <a:cubicBezTo>
                  <a:pt x="109" y="345"/>
                  <a:pt x="86" y="369"/>
                  <a:pt x="56" y="370"/>
                </a:cubicBezTo>
                <a:cubicBezTo>
                  <a:pt x="56" y="370"/>
                  <a:pt x="56" y="370"/>
                  <a:pt x="56" y="3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Freeform 9">
            <a:extLst>
              <a:ext uri="{FF2B5EF4-FFF2-40B4-BE49-F238E27FC236}">
                <a16:creationId xmlns:a16="http://schemas.microsoft.com/office/drawing/2014/main" id="{F253C877-41B7-414E-B2BF-43C746E6D8E3}"/>
              </a:ext>
            </a:extLst>
          </p:cNvPr>
          <p:cNvSpPr>
            <a:spLocks/>
          </p:cNvSpPr>
          <p:nvPr/>
        </p:nvSpPr>
        <p:spPr bwMode="auto">
          <a:xfrm>
            <a:off x="8549437" y="5624994"/>
            <a:ext cx="716976" cy="529054"/>
          </a:xfrm>
          <a:custGeom>
            <a:avLst/>
            <a:gdLst>
              <a:gd name="T0" fmla="*/ 61 w 344"/>
              <a:gd name="T1" fmla="*/ 254 h 254"/>
              <a:gd name="T2" fmla="*/ 16 w 344"/>
              <a:gd name="T3" fmla="*/ 229 h 254"/>
              <a:gd name="T4" fmla="*/ 32 w 344"/>
              <a:gd name="T5" fmla="*/ 156 h 254"/>
              <a:gd name="T6" fmla="*/ 255 w 344"/>
              <a:gd name="T7" fmla="*/ 16 h 254"/>
              <a:gd name="T8" fmla="*/ 328 w 344"/>
              <a:gd name="T9" fmla="*/ 33 h 254"/>
              <a:gd name="T10" fmla="*/ 311 w 344"/>
              <a:gd name="T11" fmla="*/ 106 h 254"/>
              <a:gd name="T12" fmla="*/ 89 w 344"/>
              <a:gd name="T13" fmla="*/ 246 h 254"/>
              <a:gd name="T14" fmla="*/ 61 w 344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254">
                <a:moveTo>
                  <a:pt x="61" y="254"/>
                </a:moveTo>
                <a:cubicBezTo>
                  <a:pt x="43" y="254"/>
                  <a:pt x="26" y="245"/>
                  <a:pt x="16" y="229"/>
                </a:cubicBezTo>
                <a:cubicBezTo>
                  <a:pt x="0" y="204"/>
                  <a:pt x="7" y="172"/>
                  <a:pt x="32" y="156"/>
                </a:cubicBezTo>
                <a:cubicBezTo>
                  <a:pt x="255" y="16"/>
                  <a:pt x="255" y="16"/>
                  <a:pt x="255" y="16"/>
                </a:cubicBezTo>
                <a:cubicBezTo>
                  <a:pt x="280" y="0"/>
                  <a:pt x="312" y="8"/>
                  <a:pt x="328" y="33"/>
                </a:cubicBezTo>
                <a:cubicBezTo>
                  <a:pt x="344" y="58"/>
                  <a:pt x="336" y="90"/>
                  <a:pt x="311" y="106"/>
                </a:cubicBezTo>
                <a:cubicBezTo>
                  <a:pt x="89" y="246"/>
                  <a:pt x="89" y="246"/>
                  <a:pt x="89" y="246"/>
                </a:cubicBezTo>
                <a:cubicBezTo>
                  <a:pt x="80" y="252"/>
                  <a:pt x="70" y="254"/>
                  <a:pt x="61" y="2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4578EA67-35D6-48CC-AC18-63387B1E859C}"/>
              </a:ext>
            </a:extLst>
          </p:cNvPr>
          <p:cNvSpPr>
            <a:spLocks/>
          </p:cNvSpPr>
          <p:nvPr/>
        </p:nvSpPr>
        <p:spPr bwMode="auto">
          <a:xfrm>
            <a:off x="8249003" y="4503448"/>
            <a:ext cx="780414" cy="339935"/>
          </a:xfrm>
          <a:custGeom>
            <a:avLst/>
            <a:gdLst>
              <a:gd name="T0" fmla="*/ 316 w 374"/>
              <a:gd name="T1" fmla="*/ 163 h 163"/>
              <a:gd name="T2" fmla="*/ 305 w 374"/>
              <a:gd name="T3" fmla="*/ 162 h 163"/>
              <a:gd name="T4" fmla="*/ 48 w 374"/>
              <a:gd name="T5" fmla="*/ 110 h 163"/>
              <a:gd name="T6" fmla="*/ 6 w 374"/>
              <a:gd name="T7" fmla="*/ 47 h 163"/>
              <a:gd name="T8" fmla="*/ 69 w 374"/>
              <a:gd name="T9" fmla="*/ 5 h 163"/>
              <a:gd name="T10" fmla="*/ 326 w 374"/>
              <a:gd name="T11" fmla="*/ 58 h 163"/>
              <a:gd name="T12" fmla="*/ 368 w 374"/>
              <a:gd name="T13" fmla="*/ 120 h 163"/>
              <a:gd name="T14" fmla="*/ 316 w 374"/>
              <a:gd name="T1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163">
                <a:moveTo>
                  <a:pt x="316" y="163"/>
                </a:moveTo>
                <a:cubicBezTo>
                  <a:pt x="312" y="163"/>
                  <a:pt x="309" y="163"/>
                  <a:pt x="305" y="162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9" y="104"/>
                  <a:pt x="0" y="76"/>
                  <a:pt x="6" y="47"/>
                </a:cubicBezTo>
                <a:cubicBezTo>
                  <a:pt x="12" y="18"/>
                  <a:pt x="40" y="0"/>
                  <a:pt x="69" y="5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55" y="63"/>
                  <a:pt x="374" y="92"/>
                  <a:pt x="368" y="120"/>
                </a:cubicBezTo>
                <a:cubicBezTo>
                  <a:pt x="363" y="146"/>
                  <a:pt x="341" y="163"/>
                  <a:pt x="316" y="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764E755B-ADD1-4C75-997D-97B2DF3B83F5}"/>
              </a:ext>
            </a:extLst>
          </p:cNvPr>
          <p:cNvSpPr>
            <a:spLocks/>
          </p:cNvSpPr>
          <p:nvPr/>
        </p:nvSpPr>
        <p:spPr bwMode="auto">
          <a:xfrm>
            <a:off x="9024628" y="3191585"/>
            <a:ext cx="555387" cy="694234"/>
          </a:xfrm>
          <a:custGeom>
            <a:avLst/>
            <a:gdLst>
              <a:gd name="T0" fmla="*/ 206 w 266"/>
              <a:gd name="T1" fmla="*/ 333 h 333"/>
              <a:gd name="T2" fmla="*/ 161 w 266"/>
              <a:gd name="T3" fmla="*/ 309 h 333"/>
              <a:gd name="T4" fmla="*/ 16 w 266"/>
              <a:gd name="T5" fmla="*/ 90 h 333"/>
              <a:gd name="T6" fmla="*/ 31 w 266"/>
              <a:gd name="T7" fmla="*/ 16 h 333"/>
              <a:gd name="T8" fmla="*/ 105 w 266"/>
              <a:gd name="T9" fmla="*/ 31 h 333"/>
              <a:gd name="T10" fmla="*/ 250 w 266"/>
              <a:gd name="T11" fmla="*/ 250 h 333"/>
              <a:gd name="T12" fmla="*/ 235 w 266"/>
              <a:gd name="T13" fmla="*/ 324 h 333"/>
              <a:gd name="T14" fmla="*/ 206 w 266"/>
              <a:gd name="T1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333">
                <a:moveTo>
                  <a:pt x="206" y="333"/>
                </a:moveTo>
                <a:cubicBezTo>
                  <a:pt x="189" y="333"/>
                  <a:pt x="172" y="324"/>
                  <a:pt x="161" y="309"/>
                </a:cubicBezTo>
                <a:cubicBezTo>
                  <a:pt x="16" y="90"/>
                  <a:pt x="16" y="90"/>
                  <a:pt x="16" y="90"/>
                </a:cubicBezTo>
                <a:cubicBezTo>
                  <a:pt x="0" y="66"/>
                  <a:pt x="6" y="33"/>
                  <a:pt x="31" y="16"/>
                </a:cubicBezTo>
                <a:cubicBezTo>
                  <a:pt x="55" y="0"/>
                  <a:pt x="88" y="7"/>
                  <a:pt x="105" y="31"/>
                </a:cubicBezTo>
                <a:cubicBezTo>
                  <a:pt x="250" y="250"/>
                  <a:pt x="250" y="250"/>
                  <a:pt x="250" y="250"/>
                </a:cubicBezTo>
                <a:cubicBezTo>
                  <a:pt x="266" y="275"/>
                  <a:pt x="260" y="308"/>
                  <a:pt x="235" y="324"/>
                </a:cubicBezTo>
                <a:cubicBezTo>
                  <a:pt x="226" y="330"/>
                  <a:pt x="216" y="333"/>
                  <a:pt x="206" y="3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1" name="Group 12">
            <a:extLst>
              <a:ext uri="{FF2B5EF4-FFF2-40B4-BE49-F238E27FC236}">
                <a16:creationId xmlns:a16="http://schemas.microsoft.com/office/drawing/2014/main" id="{DEFB40F4-2C1A-4024-8B7D-F9418C301877}"/>
              </a:ext>
            </a:extLst>
          </p:cNvPr>
          <p:cNvGrpSpPr/>
          <p:nvPr/>
        </p:nvGrpSpPr>
        <p:grpSpPr>
          <a:xfrm>
            <a:off x="9237687" y="3775699"/>
            <a:ext cx="2513606" cy="3305990"/>
            <a:chOff x="2066468" y="2628718"/>
            <a:chExt cx="2744485" cy="3609651"/>
          </a:xfrm>
        </p:grpSpPr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D9E64839-3BE2-4AA4-9973-01FCEA45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100" y="5888120"/>
              <a:ext cx="1059894" cy="350249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1725E9B0-50F4-4A63-8C4B-AD78BE5F0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6468" y="2628718"/>
              <a:ext cx="2744485" cy="3354806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63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4" name="Oval 14">
            <a:extLst>
              <a:ext uri="{FF2B5EF4-FFF2-40B4-BE49-F238E27FC236}">
                <a16:creationId xmlns:a16="http://schemas.microsoft.com/office/drawing/2014/main" id="{2A492BB1-C1FB-41B7-98BE-85AEA5A10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242" y="4234133"/>
            <a:ext cx="1607510" cy="1607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Oval 15">
            <a:extLst>
              <a:ext uri="{FF2B5EF4-FFF2-40B4-BE49-F238E27FC236}">
                <a16:creationId xmlns:a16="http://schemas.microsoft.com/office/drawing/2014/main" id="{84F21C6F-C9FB-4375-A800-7801BB25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437" y="4394525"/>
            <a:ext cx="1287924" cy="12867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Oval 16">
            <a:extLst>
              <a:ext uri="{FF2B5EF4-FFF2-40B4-BE49-F238E27FC236}">
                <a16:creationId xmlns:a16="http://schemas.microsoft.com/office/drawing/2014/main" id="{70ABE5AE-BFBC-480E-8A7B-B66326C5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087" y="4532174"/>
            <a:ext cx="1012624" cy="10126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Oval 17">
            <a:extLst>
              <a:ext uri="{FF2B5EF4-FFF2-40B4-BE49-F238E27FC236}">
                <a16:creationId xmlns:a16="http://schemas.microsoft.com/office/drawing/2014/main" id="{7AA9F850-2574-42F1-A996-64637AA0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706" y="4680597"/>
            <a:ext cx="713385" cy="71458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Oval 18">
            <a:extLst>
              <a:ext uri="{FF2B5EF4-FFF2-40B4-BE49-F238E27FC236}">
                <a16:creationId xmlns:a16="http://schemas.microsoft.com/office/drawing/2014/main" id="{8CE72280-AAB8-4B69-972B-F33D125B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569" y="4813458"/>
            <a:ext cx="446464" cy="4488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Oval 19">
            <a:extLst>
              <a:ext uri="{FF2B5EF4-FFF2-40B4-BE49-F238E27FC236}">
                <a16:creationId xmlns:a16="http://schemas.microsoft.com/office/drawing/2014/main" id="{60167184-ACF5-44CC-9E9E-A2262C77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612" y="4955897"/>
            <a:ext cx="166377" cy="1663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Freeform 20">
            <a:extLst>
              <a:ext uri="{FF2B5EF4-FFF2-40B4-BE49-F238E27FC236}">
                <a16:creationId xmlns:a16="http://schemas.microsoft.com/office/drawing/2014/main" id="{08026430-E630-462A-AAA2-F55110F47EC2}"/>
              </a:ext>
            </a:extLst>
          </p:cNvPr>
          <p:cNvSpPr>
            <a:spLocks/>
          </p:cNvSpPr>
          <p:nvPr/>
        </p:nvSpPr>
        <p:spPr bwMode="auto">
          <a:xfrm>
            <a:off x="10494489" y="4122816"/>
            <a:ext cx="947989" cy="950383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  <a:gd name="T20" fmla="*/ 543 w 792"/>
              <a:gd name="T21" fmla="*/ 28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  <a:lnTo>
                  <a:pt x="543" y="2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Freeform 21">
            <a:extLst>
              <a:ext uri="{FF2B5EF4-FFF2-40B4-BE49-F238E27FC236}">
                <a16:creationId xmlns:a16="http://schemas.microsoft.com/office/drawing/2014/main" id="{75A87AFE-F1EE-43CB-AF37-B341FC6B5597}"/>
              </a:ext>
            </a:extLst>
          </p:cNvPr>
          <p:cNvSpPr>
            <a:spLocks/>
          </p:cNvSpPr>
          <p:nvPr/>
        </p:nvSpPr>
        <p:spPr bwMode="auto">
          <a:xfrm>
            <a:off x="10530398" y="4098876"/>
            <a:ext cx="947989" cy="950383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56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4" grpId="0" animBg="1"/>
      <p:bldP spid="96" grpId="0" animBg="1"/>
      <p:bldP spid="98" grpId="0" animBg="1"/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视频演示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21FBDE1-61AA-4BE9-A677-CB71C5FC8469}"/>
              </a:ext>
            </a:extLst>
          </p:cNvPr>
          <p:cNvSpPr txBox="1"/>
          <p:nvPr/>
        </p:nvSpPr>
        <p:spPr>
          <a:xfrm>
            <a:off x="7725519" y="2392189"/>
            <a:ext cx="643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https://www.bilibili.com/video/BV1nK411j7Vb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1D3706-4C51-4566-96B8-3E65BF6B0B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1" y="1495643"/>
            <a:ext cx="6710485" cy="47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5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flipH="1">
            <a:off x="2972991" y="1904285"/>
            <a:ext cx="9897455" cy="3424081"/>
          </a:xfrm>
          <a:prstGeom prst="homePlat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0510" y="3034626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69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29515" y="3339324"/>
            <a:ext cx="31844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游戏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AI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初步设想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" y="643336"/>
            <a:ext cx="2972991" cy="5945983"/>
          </a:xfrm>
          <a:custGeom>
            <a:avLst/>
            <a:gdLst>
              <a:gd name="connsiteX0" fmla="*/ 0 w 2972991"/>
              <a:gd name="connsiteY0" fmla="*/ 0 h 5945983"/>
              <a:gd name="connsiteX1" fmla="*/ 2972991 w 2972991"/>
              <a:gd name="connsiteY1" fmla="*/ 2972992 h 5945983"/>
              <a:gd name="connsiteX2" fmla="*/ 0 w 2972991"/>
              <a:gd name="connsiteY2" fmla="*/ 5945983 h 5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991" h="5945983">
                <a:moveTo>
                  <a:pt x="0" y="0"/>
                </a:moveTo>
                <a:lnTo>
                  <a:pt x="2972991" y="2972992"/>
                </a:lnTo>
                <a:lnTo>
                  <a:pt x="0" y="59459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08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3" grpId="0"/>
          <p:bldP spid="21" grpId="0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3" grpId="0"/>
          <p:bldP spid="21" grpId="0"/>
          <p:bldP spid="22" grpId="0"/>
          <p:bldP spid="23" grpId="0"/>
          <p:bldP spid="24" grpId="0"/>
          <p:bldP spid="25" grpId="0"/>
          <p:bldP spid="1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4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Theme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自定义</PresentationFormat>
  <Paragraphs>96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bt455</dc:title>
  <dc:creator/>
  <cp:lastModifiedBy/>
  <cp:revision>1</cp:revision>
  <dcterms:created xsi:type="dcterms:W3CDTF">2016-12-26T13:13:33Z</dcterms:created>
  <dcterms:modified xsi:type="dcterms:W3CDTF">2020-09-09T00:31:15Z</dcterms:modified>
</cp:coreProperties>
</file>