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57" r:id="rId4"/>
    <p:sldId id="259" r:id="rId5"/>
    <p:sldId id="267" r:id="rId6"/>
    <p:sldId id="272" r:id="rId7"/>
    <p:sldId id="271" r:id="rId8"/>
    <p:sldId id="266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5" r:id="rId21"/>
    <p:sldId id="281" r:id="rId22"/>
    <p:sldId id="28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CDE"/>
    <a:srgbClr val="AFABAB"/>
    <a:srgbClr val="8981DA"/>
    <a:srgbClr val="F77258"/>
    <a:srgbClr val="00B050"/>
    <a:srgbClr val="DC5C31"/>
    <a:srgbClr val="F2D2CD"/>
    <a:srgbClr val="F9EAE8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8" autoAdjust="0"/>
    <p:restoredTop sz="95179"/>
  </p:normalViewPr>
  <p:slideViewPr>
    <p:cSldViewPr snapToGrid="0">
      <p:cViewPr varScale="1">
        <p:scale>
          <a:sx n="68" d="100"/>
          <a:sy n="68" d="100"/>
        </p:scale>
        <p:origin x="224" y="688"/>
      </p:cViewPr>
      <p:guideLst>
        <p:guide orient="horz" pos="2099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455988" y="0"/>
            <a:ext cx="10612438" cy="5970588"/>
          </a:xfrm>
        </p:spPr>
      </p:sp>
      <p:sp>
        <p:nvSpPr>
          <p:cNvPr id="17411" name="备注占位符 2"/>
          <p:cNvSpPr>
            <a:spLocks noGrp="1" noRot="1" noChangeAspect="1"/>
          </p:cNvSpPr>
          <p:nvPr>
            <p:ph type="body"/>
          </p:nvPr>
        </p:nvSpPr>
        <p:spPr>
          <a:xfrm>
            <a:off x="4025900" y="0"/>
            <a:ext cx="0" cy="6981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>
                <a:sym typeface="+mn-ea"/>
              </a:rPr>
              <a:t>精简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条，最前面加一条行业的发展情况，体现公司上线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是引领行业发展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22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C:\Users\Administrator\Desktop\8.png8"/>
          <p:cNvPicPr>
            <a:picLocks noChangeAspect="1"/>
          </p:cNvPicPr>
          <p:nvPr userDrawn="1"/>
        </p:nvPicPr>
        <p:blipFill>
          <a:blip r:embed="rId13"/>
          <a:srcRect t="8401"/>
          <a:stretch>
            <a:fillRect/>
          </a:stretch>
        </p:blipFill>
        <p:spPr>
          <a:xfrm>
            <a:off x="4981575" y="0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组合 18"/>
          <p:cNvGrpSpPr/>
          <p:nvPr userDrawn="1"/>
        </p:nvGrpSpPr>
        <p:grpSpPr>
          <a:xfrm>
            <a:off x="231775" y="163513"/>
            <a:ext cx="1651000" cy="474662"/>
            <a:chOff x="0" y="0"/>
            <a:chExt cx="2600" cy="748"/>
          </a:xfrm>
        </p:grpSpPr>
        <p:pic>
          <p:nvPicPr>
            <p:cNvPr id="2052" name="图片 2" descr="0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772" cy="7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文本框 3"/>
            <p:cNvSpPr/>
            <p:nvPr/>
          </p:nvSpPr>
          <p:spPr>
            <a:xfrm>
              <a:off x="712" y="75"/>
              <a:ext cx="188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奥科科技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54" name="文本框 17"/>
          <p:cNvSpPr/>
          <p:nvPr userDrawn="1"/>
        </p:nvSpPr>
        <p:spPr>
          <a:xfrm>
            <a:off x="10112375" y="6499225"/>
            <a:ext cx="2009775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1438" tIns="45719" rIns="91438" bIns="45719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05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6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9"/>
          <p:cNvGrpSpPr/>
          <p:nvPr userDrawn="1"/>
        </p:nvGrpSpPr>
        <p:grpSpPr>
          <a:xfrm>
            <a:off x="338138" y="282575"/>
            <a:ext cx="333375" cy="411163"/>
            <a:chOff x="0" y="0"/>
            <a:chExt cx="444498" cy="545940"/>
          </a:xfrm>
        </p:grpSpPr>
        <p:sp>
          <p:nvSpPr>
            <p:cNvPr id="3075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7" name="直接连接符 5"/>
          <p:cNvSpPr/>
          <p:nvPr userDrawn="1"/>
        </p:nvSpPr>
        <p:spPr>
          <a:xfrm>
            <a:off x="682625" y="766763"/>
            <a:ext cx="11507788" cy="1587"/>
          </a:xfrm>
          <a:prstGeom prst="line">
            <a:avLst/>
          </a:prstGeom>
          <a:ln w="15875" cap="flat" cmpd="sng">
            <a:solidFill>
              <a:srgbClr val="F7725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8" name="文本框 13"/>
          <p:cNvSpPr/>
          <p:nvPr userDrawn="1"/>
        </p:nvSpPr>
        <p:spPr>
          <a:xfrm>
            <a:off x="10074275" y="6440488"/>
            <a:ext cx="201136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3079" name="直接连接符 14"/>
          <p:cNvSpPr/>
          <p:nvPr userDrawn="1"/>
        </p:nvSpPr>
        <p:spPr>
          <a:xfrm>
            <a:off x="0" y="6627813"/>
            <a:ext cx="10083800" cy="1587"/>
          </a:xfrm>
          <a:prstGeom prst="line">
            <a:avLst/>
          </a:prstGeom>
          <a:ln w="15875" cap="flat" cmpd="sng">
            <a:solidFill>
              <a:srgbClr val="F7CAAC"/>
            </a:solidFill>
            <a:prstDash val="sysDot"/>
            <a:round/>
            <a:headEnd type="none" w="med" len="med"/>
            <a:tailEnd type="none" w="med" len="med"/>
          </a:ln>
        </p:spPr>
      </p:sp>
      <p:pic>
        <p:nvPicPr>
          <p:cNvPr id="3080" name="图片 18" descr="15"/>
          <p:cNvPicPr>
            <a:picLocks noChangeAspect="1"/>
          </p:cNvPicPr>
          <p:nvPr userDrawn="1"/>
        </p:nvPicPr>
        <p:blipFill>
          <a:blip r:embed="rId13"/>
          <a:srcRect r="19136" b="18378"/>
          <a:stretch>
            <a:fillRect/>
          </a:stretch>
        </p:blipFill>
        <p:spPr>
          <a:xfrm>
            <a:off x="8072438" y="2836863"/>
            <a:ext cx="4119562" cy="40211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81" name="组合 29"/>
          <p:cNvGrpSpPr/>
          <p:nvPr userDrawn="1"/>
        </p:nvGrpSpPr>
        <p:grpSpPr>
          <a:xfrm>
            <a:off x="338138" y="293688"/>
            <a:ext cx="333375" cy="411162"/>
            <a:chOff x="0" y="0"/>
            <a:chExt cx="444498" cy="545940"/>
          </a:xfrm>
        </p:grpSpPr>
        <p:sp>
          <p:nvSpPr>
            <p:cNvPr id="3082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308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3.jpeg"/><Relationship Id="rId3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3783" y="1999412"/>
            <a:ext cx="980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</a:rPr>
              <a:t>物业</a:t>
            </a:r>
            <a:r>
              <a:rPr lang="en-US" altLang="zh-CN" sz="3600" b="1" dirty="0" smtClean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3600" b="1" dirty="0" smtClean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</a:rPr>
              <a:t>培训</a:t>
            </a:r>
            <a:endParaRPr lang="zh-CN" altLang="en-US" sz="3600" b="1" dirty="0">
              <a:solidFill>
                <a:srgbClr val="2DCCD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3782" y="3919932"/>
            <a:ext cx="1008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53A3E"/>
                </a:solidFill>
                <a:latin typeface="微软雅黑" panose="020B0503020204020204" charset="-122"/>
                <a:ea typeface="微软雅黑" panose="020B0503020204020204" charset="-122"/>
              </a:rPr>
              <a:t>中国铁建地产西南区域公司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3783" y="4443152"/>
            <a:ext cx="1008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2017-03</a:t>
            </a:r>
            <a:endParaRPr kumimoji="1" lang="zh-CN" alt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3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3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签到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5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app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端移动签到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慧签到后台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6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598558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6337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端移动签到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签到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/Users/liyong/Downloads/归档/12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4" y="1005523"/>
            <a:ext cx="1566806" cy="3164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/Users/liyong/Downloads/归档/9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90" y="1005522"/>
            <a:ext cx="1564491" cy="316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/Users/liyong/Downloads/归档/8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90" y="962774"/>
            <a:ext cx="1525710" cy="319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/Users/liyong/Downloads/归档/11@2x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09" y="1005522"/>
            <a:ext cx="1625224" cy="3164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线箭头连接符 9"/>
          <p:cNvCxnSpPr>
            <a:endCxn id="6" idx="1"/>
          </p:cNvCxnSpPr>
          <p:nvPr/>
        </p:nvCxnSpPr>
        <p:spPr>
          <a:xfrm>
            <a:off x="1071647" y="1812911"/>
            <a:ext cx="1423243" cy="77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endCxn id="8" idx="1"/>
          </p:cNvCxnSpPr>
          <p:nvPr/>
        </p:nvCxnSpPr>
        <p:spPr>
          <a:xfrm flipV="1">
            <a:off x="1822409" y="2587871"/>
            <a:ext cx="5394100" cy="24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3"/>
            <a:endCxn id="7" idx="1"/>
          </p:cNvCxnSpPr>
          <p:nvPr/>
        </p:nvCxnSpPr>
        <p:spPr>
          <a:xfrm flipV="1">
            <a:off x="4059381" y="2559671"/>
            <a:ext cx="815709" cy="2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5127" y="4613564"/>
            <a:ext cx="4283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行政班次：每天可签到一次和签退一次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多班倒：每天可根据班次多次签到签退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微调：定位不准确时微调位置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明细：签到历史以及签到信息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00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66143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移动签到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请假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ownloads/归档/6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1010963"/>
            <a:ext cx="1601901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/Users/liyong/Downloads/归档/5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48" y="1010962"/>
            <a:ext cx="1592898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ownloads/归档/4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243" y="1010961"/>
            <a:ext cx="1568999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/Users/liyong/Downloads/归档/10@2x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2" y="1010963"/>
            <a:ext cx="1636437" cy="3253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线箭头连接符 7"/>
          <p:cNvCxnSpPr/>
          <p:nvPr/>
        </p:nvCxnSpPr>
        <p:spPr>
          <a:xfrm flipV="1">
            <a:off x="2364446" y="1759527"/>
            <a:ext cx="1337604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265861" y="2018019"/>
            <a:ext cx="3899787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2364446" y="2299855"/>
            <a:ext cx="6255797" cy="2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25236" y="4710545"/>
            <a:ext cx="6361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我要请假：填写请假事由，发起请假申请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请假批复：请假历史，所有请假汇总，包含待批复和已批复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请假明细：按照请假事件罗列所有请假详细信息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809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705773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移动签到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外出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ownloads/归档/3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72" y="803850"/>
            <a:ext cx="1621790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/Users/liyong/Downloads/归档/2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76" y="1010963"/>
            <a:ext cx="1651924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ownloads/归档/3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14" y="1010963"/>
            <a:ext cx="1626177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/Users/liyong/Downloads/归档/10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2" y="1010963"/>
            <a:ext cx="1636437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../../../11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24" y="1726518"/>
            <a:ext cx="1814830" cy="361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线箭头连接符 6"/>
          <p:cNvCxnSpPr/>
          <p:nvPr/>
        </p:nvCxnSpPr>
        <p:spPr>
          <a:xfrm flipV="1">
            <a:off x="2360463" y="1734357"/>
            <a:ext cx="1506109" cy="8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352957" y="2904811"/>
            <a:ext cx="4072319" cy="4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8077200" y="1995055"/>
            <a:ext cx="936914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352956" y="3111924"/>
            <a:ext cx="1513616" cy="8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61185" y="5322077"/>
            <a:ext cx="7384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外出报备：填写外出事由，发起外出申请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外出批复：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历史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所有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汇总</a:t>
            </a:r>
            <a:r>
              <a:rPr kumimoji="1" lang="zh-CN" altLang="en-US" dirty="0"/>
              <a:t>，包含待批复和已</a:t>
            </a:r>
            <a:r>
              <a:rPr kumimoji="1" lang="zh-CN" altLang="en-US" dirty="0" smtClean="0"/>
              <a:t>批复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外出明细：按照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罗列</a:t>
            </a:r>
            <a:r>
              <a:rPr kumimoji="1" lang="zh-CN" altLang="en-US" dirty="0" smtClean="0"/>
              <a:t>所有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详细</a:t>
            </a:r>
            <a:r>
              <a:rPr kumimoji="1" lang="zh-CN" altLang="en-US" dirty="0"/>
              <a:t>信息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097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签到明细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8.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78" y="1409988"/>
            <a:ext cx="5720080" cy="168275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094509" y="3754582"/>
            <a:ext cx="39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搜索：根据条件筛选签到记录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导出</a:t>
            </a:r>
            <a:r>
              <a:rPr kumimoji="1" lang="en-US" altLang="zh-CN" dirty="0" smtClean="0"/>
              <a:t>excel</a:t>
            </a:r>
            <a:r>
              <a:rPr kumimoji="1" lang="zh-CN" altLang="en-US" dirty="0" smtClean="0"/>
              <a:t>：将签到记录到出到</a:t>
            </a:r>
            <a:r>
              <a:rPr kumimoji="1" lang="en-US" altLang="zh-CN" dirty="0" smtClean="0"/>
              <a:t>excel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711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请假管理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6.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164359"/>
            <a:ext cx="5720080" cy="153670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108364" y="3934691"/>
            <a:ext cx="3843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搜索：根据条件</a:t>
            </a:r>
            <a:r>
              <a:rPr kumimoji="1" lang="zh-CN" altLang="en-US" dirty="0" smtClean="0"/>
              <a:t>筛选请假记录</a:t>
            </a:r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导出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将请假记录</a:t>
            </a:r>
            <a:r>
              <a:rPr kumimoji="1" lang="zh-CN" altLang="en-US" dirty="0"/>
              <a:t>到出到</a:t>
            </a:r>
            <a:r>
              <a:rPr kumimoji="1" lang="en-US" altLang="zh-CN" dirty="0"/>
              <a:t>excel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7726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外出明细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8.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2" y="1269104"/>
            <a:ext cx="5729605" cy="1410335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745673" y="3726873"/>
            <a:ext cx="3843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搜索：根据条件</a:t>
            </a:r>
            <a:r>
              <a:rPr kumimoji="1" lang="zh-CN" altLang="en-US" dirty="0" smtClean="0"/>
              <a:t>筛选外出记录</a:t>
            </a:r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导出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将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记录</a:t>
            </a:r>
            <a:r>
              <a:rPr kumimoji="1" lang="zh-CN" altLang="en-US" dirty="0"/>
              <a:t>到出到</a:t>
            </a:r>
            <a:r>
              <a:rPr kumimoji="1" lang="en-US" altLang="zh-CN" dirty="0"/>
              <a:t>excel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3511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签到设置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8.4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218277"/>
            <a:ext cx="5720080" cy="159512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pic>
        <p:nvPicPr>
          <p:cNvPr id="4" name="图片 3" descr="/Users/liyong/Desktop/移动签到后台/屏幕快照 2017-03-21 16.19.0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227824"/>
            <a:ext cx="5729605" cy="150749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63575" y="4965075"/>
            <a:ext cx="5606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签到地点设置：设置有效的签到地点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新增地点：添加新的签到地点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签到范围设置：以签到地点为中心的有效签到范围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41" y="1218277"/>
            <a:ext cx="5455494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20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3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4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公告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5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app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端公告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公告后台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6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0363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端公告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64" y="1085850"/>
            <a:ext cx="1587195" cy="316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03" y="1085850"/>
            <a:ext cx="1599248" cy="31863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62600" y="2057400"/>
            <a:ext cx="451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通知公告列表按照时间倒序显示所有公告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公告详情显示通知公告的详细信息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160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1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70" name="Rectangle 6"/>
          <p:cNvSpPr/>
          <p:nvPr/>
        </p:nvSpPr>
        <p:spPr>
          <a:xfrm>
            <a:off x="7023100" y="4316413"/>
            <a:ext cx="24971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3564" y="743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目</a:t>
            </a:r>
            <a:r>
              <a:rPr kumimoji="1" lang="zh-CN" altLang="en-US" sz="3600" b="1" dirty="0" smtClean="0">
                <a:solidFill>
                  <a:srgbClr val="F77258"/>
                </a:solidFill>
                <a:latin typeface="Microsoft YaHei" charset="0"/>
                <a:ea typeface="Microsoft YaHei" charset="0"/>
                <a:cs typeface="Microsoft YaHei" charset="0"/>
              </a:rPr>
              <a:t>录</a:t>
            </a:r>
            <a:endParaRPr kumimoji="1" lang="zh-CN" altLang="en-US" sz="3600" b="1" dirty="0">
              <a:solidFill>
                <a:srgbClr val="F7725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0821" y="1251230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77258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2000" dirty="0">
              <a:solidFill>
                <a:srgbClr val="F7725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直接连接符 38"/>
          <p:cNvSpPr/>
          <p:nvPr/>
        </p:nvSpPr>
        <p:spPr>
          <a:xfrm>
            <a:off x="903074" y="1598577"/>
            <a:ext cx="2551113" cy="1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" name="组合 6"/>
          <p:cNvGrpSpPr/>
          <p:nvPr/>
        </p:nvGrpSpPr>
        <p:grpSpPr>
          <a:xfrm>
            <a:off x="1122363" y="2247900"/>
            <a:ext cx="3998912" cy="488950"/>
            <a:chOff x="0" y="0"/>
            <a:chExt cx="6297" cy="770"/>
          </a:xfrm>
        </p:grpSpPr>
        <p:sp>
          <p:nvSpPr>
            <p:cNvPr id="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第一章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7"/>
          <p:cNvGrpSpPr/>
          <p:nvPr/>
        </p:nvGrpSpPr>
        <p:grpSpPr>
          <a:xfrm>
            <a:off x="1122363" y="2976563"/>
            <a:ext cx="3998912" cy="488950"/>
            <a:chOff x="0" y="0"/>
            <a:chExt cx="6297" cy="770"/>
          </a:xfrm>
        </p:grpSpPr>
        <p:sp>
          <p:nvSpPr>
            <p:cNvPr id="1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第二章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" name="Rectangle 6"/>
          <p:cNvSpPr/>
          <p:nvPr/>
        </p:nvSpPr>
        <p:spPr>
          <a:xfrm>
            <a:off x="2641600" y="4353243"/>
            <a:ext cx="25146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通知公告介绍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2677795" y="2275523"/>
            <a:ext cx="2497138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系统概述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7" name="组合 6"/>
          <p:cNvGrpSpPr/>
          <p:nvPr/>
        </p:nvGrpSpPr>
        <p:grpSpPr>
          <a:xfrm>
            <a:off x="1122363" y="3653155"/>
            <a:ext cx="3998912" cy="488950"/>
            <a:chOff x="0" y="0"/>
            <a:chExt cx="6297" cy="770"/>
          </a:xfrm>
        </p:grpSpPr>
        <p:sp>
          <p:nvSpPr>
            <p:cNvPr id="1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第三章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7"/>
          <p:cNvGrpSpPr/>
          <p:nvPr/>
        </p:nvGrpSpPr>
        <p:grpSpPr>
          <a:xfrm>
            <a:off x="1141731" y="4316413"/>
            <a:ext cx="3998912" cy="488950"/>
            <a:chOff x="0" y="0"/>
            <a:chExt cx="6297" cy="770"/>
          </a:xfrm>
        </p:grpSpPr>
        <p:sp>
          <p:nvSpPr>
            <p:cNvPr id="2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第四章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5" name="Rectangle 6"/>
          <p:cNvSpPr/>
          <p:nvPr/>
        </p:nvSpPr>
        <p:spPr>
          <a:xfrm>
            <a:off x="2659063" y="3004503"/>
            <a:ext cx="2516187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投诉报修介绍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2637155" y="3689668"/>
            <a:ext cx="2497138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移动签到介绍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liyong/Downloads/物业公告图片/公告列表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9" y="978910"/>
            <a:ext cx="570992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/Users/liyong/Downloads/物业公告图片/增加公告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9" y="3850063"/>
            <a:ext cx="5720080" cy="23444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公告后台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3527" y="1884218"/>
            <a:ext cx="4433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新增公告：在某小区中新增新的公告，新增的公告将会在慧生活中显示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修改公告：修改公告信息后，慧生活刷新则会看到新的公告内容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928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695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01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系统</a:t>
              </a:r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概述</a:t>
              </a: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物业</a:t>
            </a: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ERP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整体</a:t>
            </a:r>
            <a:r>
              <a:rPr lang="zh-CN" altLang="en-US" sz="2400" dirty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介绍</a:t>
            </a:r>
          </a:p>
          <a:p>
            <a:pPr lvl="0" indent="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6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5034973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物业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ERP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整体介绍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1651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投诉报修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app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端投诉报修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投诉报修后台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009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../11/1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820"/>
            <a:ext cx="1653540" cy="33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../11/1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30" y="1042075"/>
            <a:ext cx="1645285" cy="3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../11/18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26" y="1095112"/>
            <a:ext cx="1644015" cy="3299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113653" y="1769745"/>
            <a:ext cx="4279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个人维修：选择小区单元，报修类型以及补充其他必须信息后提交申请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公共维修：</a:t>
            </a:r>
            <a:r>
              <a:rPr lang="zh-CN" altLang="en-US" dirty="0"/>
              <a:t>选择小区单元，报修类型以及补充其他必须信息后提交申请</a:t>
            </a:r>
          </a:p>
          <a:p>
            <a:endParaRPr kumimoji="1" lang="zh-CN" altLang="en-US" dirty="0"/>
          </a:p>
        </p:txBody>
      </p:sp>
      <p:sp>
        <p:nvSpPr>
          <p:cNvPr id="8" name="文本框 23"/>
          <p:cNvSpPr/>
          <p:nvPr/>
        </p:nvSpPr>
        <p:spPr>
          <a:xfrm>
            <a:off x="673100" y="219075"/>
            <a:ext cx="5034973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端投诉报修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维修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1967953" y="2464075"/>
            <a:ext cx="940577" cy="1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1967953" y="2076595"/>
            <a:ext cx="3043773" cy="1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../11/1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7" y="1310531"/>
            <a:ext cx="1671320" cy="335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../11/2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44" y="1310531"/>
            <a:ext cx="1666240" cy="334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../11/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81" y="1310530"/>
            <a:ext cx="1666240" cy="33445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23"/>
          <p:cNvSpPr/>
          <p:nvPr/>
        </p:nvSpPr>
        <p:spPr>
          <a:xfrm>
            <a:off x="673100" y="219075"/>
            <a:ext cx="532591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端投诉报修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244047" y="2290963"/>
            <a:ext cx="621997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2143892" y="2563092"/>
            <a:ext cx="3010389" cy="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10401" y="1916761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投诉：选择小区以及描述投诉情况提交投诉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建议：选择小区以及描述建议内容提交建议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2580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投诉报修后台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维修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投诉维修/屏幕快照 2017-03-21 16.23.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62717"/>
            <a:ext cx="5145809" cy="2675255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pic>
        <p:nvPicPr>
          <p:cNvPr id="4" name="图片 3" descr="/Users/liyong/Desktop/投诉维修/屏幕快照 2017-03-21 16.23.2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83" y="962718"/>
            <a:ext cx="5221317" cy="245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esktop/投诉维修/屏幕快照 2017-03-21 16.23.3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83" y="3637972"/>
            <a:ext cx="4981402" cy="2375882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92728" y="4073236"/>
            <a:ext cx="5126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联系资料：报修人员的资料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修改状态：对此报修事件做相应的状态修改，将会显示在慧生活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中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添加备注：修改状态时添加修改备注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查看配图：如果报修人员上传了图片可提前准备维修工具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4459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投诉报修后台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投诉维修/屏幕快照 2017-03-21 16.22.0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71984"/>
            <a:ext cx="5256645" cy="3267508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pic>
        <p:nvPicPr>
          <p:cNvPr id="4" name="图片 3" descr="/Users/liyong/Desktop/投诉维修/屏幕快照 2017-03-21 16.22.2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9" y="803851"/>
            <a:ext cx="5179753" cy="275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esktop/投诉维修/屏幕快照 2017-03-21 16.22.5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9" y="3560619"/>
            <a:ext cx="5179753" cy="2743199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011383" y="4641273"/>
            <a:ext cx="473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联系资料</a:t>
            </a:r>
            <a:r>
              <a:rPr kumimoji="1" lang="zh-CN" altLang="en-US" dirty="0" smtClean="0"/>
              <a:t>：投诉人员</a:t>
            </a:r>
            <a:r>
              <a:rPr kumimoji="1" lang="zh-CN" altLang="en-US" dirty="0"/>
              <a:t>的资料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修改状态：</a:t>
            </a:r>
            <a:r>
              <a:rPr kumimoji="1" lang="zh-CN" altLang="en-US" dirty="0" smtClean="0"/>
              <a:t>对此</a:t>
            </a:r>
            <a:r>
              <a:rPr kumimoji="1" lang="zh-CN" altLang="en-US" dirty="0"/>
              <a:t>投诉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做相应的状态修改，将会显示在慧生活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中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添加备注：修改状态时添加修改备注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查看配图：</a:t>
            </a:r>
            <a:r>
              <a:rPr kumimoji="1" lang="zh-CN" altLang="en-US" dirty="0" smtClean="0"/>
              <a:t>如果</a:t>
            </a:r>
            <a:r>
              <a:rPr kumimoji="1" lang="zh-CN" altLang="en-US" dirty="0"/>
              <a:t>投诉</a:t>
            </a:r>
            <a:r>
              <a:rPr kumimoji="1" lang="zh-CN" altLang="en-US" dirty="0" smtClean="0"/>
              <a:t>人员</a:t>
            </a:r>
            <a:r>
              <a:rPr kumimoji="1" lang="zh-CN" altLang="en-US" dirty="0"/>
              <a:t>上传了图片</a:t>
            </a:r>
            <a:r>
              <a:rPr kumimoji="1" lang="zh-CN" altLang="en-US" dirty="0" smtClean="0"/>
              <a:t>可直观查看投诉情况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571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649</Words>
  <Application>Microsoft Macintosh PowerPoint</Application>
  <PresentationFormat>宽屏</PresentationFormat>
  <Paragraphs>78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Calibri</vt:lpstr>
      <vt:lpstr>Calibri Light</vt:lpstr>
      <vt:lpstr>Microsoft YaHei</vt:lpstr>
      <vt:lpstr>Wingdings</vt:lpstr>
      <vt:lpstr>黑体</vt:lpstr>
      <vt:lpstr>经典中宋简</vt:lpstr>
      <vt:lpstr>宋体</vt:lpstr>
      <vt:lpstr>微软雅黑</vt:lpstr>
      <vt:lpstr>Arial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17419</dc:creator>
  <cp:lastModifiedBy>李勇</cp:lastModifiedBy>
  <cp:revision>194</cp:revision>
  <dcterms:created xsi:type="dcterms:W3CDTF">2017-03-05T12:07:00Z</dcterms:created>
  <dcterms:modified xsi:type="dcterms:W3CDTF">2017-03-21T15:45:07Z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