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CF946-412C-C045-AE51-E0DAD35BAC62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6CDD-C8CE-ED4D-8779-89CCCDE54B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56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6CDD-C8CE-ED4D-8779-89CCCDE54B9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08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3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80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7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6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31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8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1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9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14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5D4A-2E35-BD45-A6C7-B6F66FA9F1FE}" type="datetimeFigureOut">
              <a:rPr kumimoji="1" lang="zh-CN" altLang="en-US" smtClean="0"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AABE-3FCD-EA49-873D-E53DD5179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53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新收费系统统筹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2017-2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5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039967" y="257446"/>
            <a:ext cx="990600" cy="93617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14245" y="257446"/>
            <a:ext cx="990600" cy="93617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97841" y="257446"/>
            <a:ext cx="990600" cy="9361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62499" y="304083"/>
            <a:ext cx="990600" cy="9361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58665" y="274813"/>
            <a:ext cx="990600" cy="9361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507" y="297732"/>
            <a:ext cx="990600" cy="9361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45" name="直线箭头连接符 44"/>
          <p:cNvCxnSpPr>
            <a:stCxn id="51" idx="3"/>
            <a:endCxn id="50" idx="1"/>
          </p:cNvCxnSpPr>
          <p:nvPr/>
        </p:nvCxnSpPr>
        <p:spPr>
          <a:xfrm flipV="1">
            <a:off x="1137107" y="742900"/>
            <a:ext cx="821558" cy="229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6548589" y="772170"/>
            <a:ext cx="823247" cy="2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8388441" y="733284"/>
            <a:ext cx="828264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V="1">
            <a:off x="4729216" y="754358"/>
            <a:ext cx="833283" cy="1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50" idx="3"/>
          </p:cNvCxnSpPr>
          <p:nvPr/>
        </p:nvCxnSpPr>
        <p:spPr>
          <a:xfrm flipV="1">
            <a:off x="2949265" y="740440"/>
            <a:ext cx="833282" cy="2460"/>
          </a:xfrm>
          <a:prstGeom prst="straightConnector1">
            <a:avLst/>
          </a:prstGeom>
          <a:ln w="2222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46" idx="3"/>
          </p:cNvCxnSpPr>
          <p:nvPr/>
        </p:nvCxnSpPr>
        <p:spPr>
          <a:xfrm>
            <a:off x="10204845" y="725533"/>
            <a:ext cx="83512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38312" y="557840"/>
            <a:ext cx="1126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需求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68654" y="522040"/>
            <a:ext cx="97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</a:t>
            </a: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设计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13467" y="549734"/>
            <a:ext cx="733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</a:t>
            </a: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代码开发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358324" y="527062"/>
            <a:ext cx="99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</a:t>
            </a: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交付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03281" y="598937"/>
            <a:ext cx="8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</a:t>
            </a: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预生产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030649" y="559571"/>
            <a:ext cx="1161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G</a:t>
            </a: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上线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782547" y="265197"/>
            <a:ext cx="990600" cy="9361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35423" y="502451"/>
            <a:ext cx="97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</a:t>
            </a:r>
            <a:r>
              <a:rPr kumimoji="1"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确定需求和设计方案</a:t>
            </a:r>
            <a:endParaRPr kumimoji="1" lang="zh-CN" altLang="en-US" sz="1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41807" y="1279899"/>
            <a:ext cx="1042165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运维组（昌泰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阿智）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/>
              <a:t>运维</a:t>
            </a:r>
            <a:endParaRPr kumimoji="1"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400" dirty="0"/>
              <a:t>生产环境准备</a:t>
            </a:r>
            <a:endParaRPr kumimoji="1"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400" dirty="0"/>
              <a:t>运维部署（日志，系统监控，应用监控）</a:t>
            </a:r>
            <a:endParaRPr kumimoji="1"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/>
              <a:t>部署</a:t>
            </a:r>
            <a:endParaRPr kumimoji="1"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400" dirty="0"/>
              <a:t>自动化部署落地（</a:t>
            </a:r>
            <a:r>
              <a:rPr kumimoji="1" lang="en-US" altLang="zh-CN" sz="1400" dirty="0" err="1"/>
              <a:t>jenkins,Docker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Repos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kumimoji="1" lang="en-US" altLang="zh-CN" sz="1400" dirty="0" err="1"/>
              <a:t>Dubbox</a:t>
            </a:r>
            <a:r>
              <a:rPr kumimoji="1" lang="zh-CN" altLang="en-US" sz="1400" dirty="0"/>
              <a:t>部署</a:t>
            </a:r>
            <a:endParaRPr kumimoji="1"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400" dirty="0"/>
              <a:t>已有微服务</a:t>
            </a:r>
            <a:r>
              <a:rPr kumimoji="1" lang="en-US" altLang="zh-CN" sz="1400" dirty="0" err="1"/>
              <a:t>docker</a:t>
            </a:r>
            <a:r>
              <a:rPr kumimoji="1" lang="zh-CN" altLang="en-US" sz="1400" dirty="0" smtClean="0"/>
              <a:t>部署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测试组（雅文</a:t>
            </a:r>
            <a:r>
              <a:rPr kumimoji="1" lang="en-US" altLang="zh-CN" sz="1400" dirty="0" smtClean="0"/>
              <a:t>+</a:t>
            </a:r>
            <a:r>
              <a:rPr kumimoji="1" lang="en-US" altLang="zh-CN" sz="1400" dirty="0" err="1" smtClean="0"/>
              <a:t>mose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庆军）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测试已部署的微服务（功能，压力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400" dirty="0" smtClean="0"/>
              <a:t>Junit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err="1" smtClean="0"/>
              <a:t>phpUnit</a:t>
            </a:r>
            <a:r>
              <a:rPr kumimoji="1" lang="zh-CN" altLang="en-US" sz="1400" dirty="0" smtClean="0"/>
              <a:t>的实践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设计组（宫团队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华润团队）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已确定的页面设计开展（后已确认</a:t>
            </a:r>
            <a:r>
              <a:rPr kumimoji="1" lang="en-US" altLang="zh-CN" sz="1400" dirty="0" smtClean="0"/>
              <a:t>ant</a:t>
            </a:r>
            <a:r>
              <a:rPr kumimoji="1" lang="zh-CN" altLang="en-US" sz="1400" dirty="0" smtClean="0"/>
              <a:t>统一</a:t>
            </a:r>
            <a:r>
              <a:rPr kumimoji="1" lang="en-US" altLang="zh-CN" sz="1400" dirty="0" smtClean="0"/>
              <a:t>Pc</a:t>
            </a:r>
            <a:r>
              <a:rPr kumimoji="1" lang="zh-CN" altLang="en-US" sz="1400" dirty="0" smtClean="0"/>
              <a:t>界面标准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确认哪些页面需要美工介入，哪些不用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产品组（</a:t>
            </a:r>
            <a:r>
              <a:rPr kumimoji="1" lang="en-US" altLang="zh-CN" sz="1400" dirty="0" err="1" smtClean="0"/>
              <a:t>bert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小黑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清姐）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梳理需求，筛选已确定的功能，页面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已确定的微服务进行需求分析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开发组（宫团队）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开发框架搭建（</a:t>
            </a:r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版本的</a:t>
            </a:r>
            <a:r>
              <a:rPr kumimoji="1" lang="en-US" altLang="zh-CN" sz="1400" dirty="0" smtClean="0"/>
              <a:t>framework</a:t>
            </a:r>
            <a:r>
              <a:rPr kumimoji="1" lang="zh-CN" altLang="en-US" sz="1400" dirty="0" smtClean="0"/>
              <a:t>产生）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已确定的页面进行前端</a:t>
            </a:r>
            <a:r>
              <a:rPr kumimoji="1" lang="zh-CN" altLang="en-US" sz="1400" dirty="0" smtClean="0"/>
              <a:t>开发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分表分库解决方案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42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624222" y="136899"/>
            <a:ext cx="10421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测试</a:t>
            </a:r>
            <a:r>
              <a:rPr kumimoji="1" lang="zh-CN" altLang="en-US" sz="1400" dirty="0" smtClean="0"/>
              <a:t>组（雅文</a:t>
            </a:r>
            <a:r>
              <a:rPr kumimoji="1" lang="en-US" altLang="zh-CN" sz="1400" dirty="0" smtClean="0"/>
              <a:t>+</a:t>
            </a:r>
            <a:r>
              <a:rPr kumimoji="1" lang="en-US" altLang="zh-CN" sz="1400" dirty="0" err="1" smtClean="0"/>
              <a:t>mose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庆军）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收费系统迭代功能测试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设计组（宫团队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华润团队）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400" dirty="0" smtClean="0"/>
              <a:t>Pc</a:t>
            </a:r>
            <a:r>
              <a:rPr kumimoji="1" lang="zh-CN" altLang="en-US" sz="1400" dirty="0" smtClean="0"/>
              <a:t>页面设计（已确认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迭代），在</a:t>
            </a:r>
            <a:r>
              <a:rPr kumimoji="1" lang="en-US" altLang="zh-CN" sz="1400" dirty="0" smtClean="0"/>
              <a:t>Ant</a:t>
            </a:r>
            <a:r>
              <a:rPr kumimoji="1" lang="zh-CN" altLang="en-US" sz="1400" dirty="0" smtClean="0"/>
              <a:t>框架下可设计的范围标准制定。 </a:t>
            </a:r>
            <a:r>
              <a:rPr kumimoji="1" lang="en-US" altLang="zh-CN" sz="1400" dirty="0" smtClean="0"/>
              <a:t>2-9</a:t>
            </a:r>
            <a:endParaRPr kumimoji="1"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400" dirty="0" smtClean="0"/>
              <a:t>H5</a:t>
            </a:r>
            <a:r>
              <a:rPr kumimoji="1" lang="zh-CN" altLang="en-US" sz="1400" dirty="0" smtClean="0"/>
              <a:t>页面设计</a:t>
            </a:r>
            <a:r>
              <a:rPr kumimoji="1" lang="zh-CN" altLang="en-US" sz="1400" dirty="0"/>
              <a:t>（已确认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迭代</a:t>
            </a:r>
            <a:r>
              <a:rPr kumimoji="1" lang="zh-CN" altLang="en-US" sz="1400" dirty="0" smtClean="0"/>
              <a:t>）</a:t>
            </a:r>
            <a:r>
              <a:rPr kumimoji="1" lang="en-US" altLang="zh-CN" sz="1400" dirty="0" smtClean="0"/>
              <a:t>2-9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产品</a:t>
            </a:r>
            <a:r>
              <a:rPr kumimoji="1" lang="zh-CN" altLang="en-US" sz="1400" dirty="0" smtClean="0"/>
              <a:t>组（</a:t>
            </a:r>
            <a:r>
              <a:rPr kumimoji="1" lang="en-US" altLang="zh-CN" sz="1400" dirty="0" err="1" smtClean="0"/>
              <a:t>bert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小黑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清姐）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梳理</a:t>
            </a:r>
            <a:r>
              <a:rPr kumimoji="1" lang="zh-CN" altLang="en-US" sz="1400" dirty="0" smtClean="0"/>
              <a:t>需求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/>
              <a:t>60%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使用的微服务梳理 （</a:t>
            </a:r>
            <a:r>
              <a:rPr kumimoji="1" lang="en-US" altLang="zh-CN" sz="1400" dirty="0" smtClean="0"/>
              <a:t>80%</a:t>
            </a:r>
            <a:r>
              <a:rPr kumimoji="1" lang="zh-CN" altLang="en-US" sz="1400" dirty="0" smtClean="0"/>
              <a:t>）</a:t>
            </a:r>
            <a:r>
              <a:rPr kumimoji="1" lang="en-US" altLang="zh-CN" sz="1400" dirty="0" smtClean="0"/>
              <a:t>2-13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需要开发新的微服务需求  </a:t>
            </a:r>
            <a:r>
              <a:rPr kumimoji="1" lang="en-US" altLang="zh-CN" sz="1400" dirty="0" smtClean="0"/>
              <a:t>2-13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 smtClean="0"/>
              <a:t>开发组（</a:t>
            </a:r>
            <a:r>
              <a:rPr kumimoji="1" lang="zh-CN" altLang="en-US" sz="1400" dirty="0" smtClean="0"/>
              <a:t>宫团队</a:t>
            </a:r>
            <a:r>
              <a:rPr kumimoji="1" lang="en-US" altLang="zh-CN" sz="1400" dirty="0" smtClean="0"/>
              <a:t>+</a:t>
            </a:r>
            <a:r>
              <a:rPr kumimoji="1" lang="zh-CN" altLang="en-US" sz="1400" dirty="0" smtClean="0"/>
              <a:t>华润团队）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开发框架搭建（</a:t>
            </a:r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版本的</a:t>
            </a:r>
            <a:r>
              <a:rPr kumimoji="1" lang="en-US" altLang="zh-CN" sz="1400" dirty="0" smtClean="0"/>
              <a:t>framework</a:t>
            </a:r>
            <a:r>
              <a:rPr kumimoji="1" lang="zh-CN" altLang="en-US" sz="1400" dirty="0" smtClean="0"/>
              <a:t>产生</a:t>
            </a:r>
            <a:r>
              <a:rPr kumimoji="1" lang="zh-CN" altLang="en-US" sz="1400" dirty="0" smtClean="0"/>
              <a:t>），与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层的通讯协议，人员培训。</a:t>
            </a:r>
            <a:r>
              <a:rPr kumimoji="1" lang="en-US" altLang="zh-CN" sz="1400" dirty="0" smtClean="0"/>
              <a:t>2-10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前端框架人员培训，已确定页面开发 </a:t>
            </a:r>
            <a:r>
              <a:rPr kumimoji="1" lang="en-US" altLang="zh-CN" sz="1400" dirty="0" smtClean="0"/>
              <a:t>2-9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分表分库解决方案（难点）</a:t>
            </a:r>
            <a:endParaRPr kumimoji="1"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 smtClean="0"/>
              <a:t>需求理解，功能设计，数据库设计 （启动会 </a:t>
            </a:r>
            <a:r>
              <a:rPr kumimoji="1" lang="en-US" altLang="zh-CN" sz="1400" dirty="0" smtClean="0"/>
              <a:t>2-13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23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624222" y="136899"/>
            <a:ext cx="10421655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kumimoji="1" lang="en-US" altLang="zh-CN" sz="11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运维组（昌泰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阿智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）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运维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生产</a:t>
            </a:r>
            <a:r>
              <a:rPr kumimoji="1" lang="zh-CN" altLang="en-US" sz="1100" dirty="0">
                <a:solidFill>
                  <a:srgbClr val="FF0000"/>
                </a:solidFill>
              </a:rPr>
              <a:t>环境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准备（服务器购买，域名指向，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https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配置）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2-12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部署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运维</a:t>
            </a:r>
            <a:r>
              <a:rPr kumimoji="1" lang="zh-CN" altLang="en-US" sz="1100" dirty="0">
                <a:solidFill>
                  <a:srgbClr val="FF0000"/>
                </a:solidFill>
              </a:rPr>
              <a:t>部署（日志，系统监控，</a:t>
            </a:r>
            <a:r>
              <a:rPr kumimoji="1" lang="en-US" altLang="zh-CN" sz="1100" dirty="0">
                <a:solidFill>
                  <a:srgbClr val="FF0000"/>
                </a:solidFill>
              </a:rPr>
              <a:t>zookeeper</a:t>
            </a:r>
            <a:r>
              <a:rPr kumimoji="1" lang="zh-CN" altLang="en-US" sz="1100" dirty="0">
                <a:solidFill>
                  <a:srgbClr val="FF0000"/>
                </a:solidFill>
              </a:rPr>
              <a:t>，</a:t>
            </a:r>
            <a:r>
              <a:rPr kumimoji="1" lang="en-US" altLang="zh-CN" sz="1100" dirty="0" err="1">
                <a:solidFill>
                  <a:srgbClr val="FF0000"/>
                </a:solidFill>
              </a:rPr>
              <a:t>docker</a:t>
            </a:r>
            <a:r>
              <a:rPr kumimoji="1" lang="zh-CN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zh-CN" sz="1100" dirty="0" err="1">
                <a:solidFill>
                  <a:srgbClr val="FF0000"/>
                </a:solidFill>
              </a:rPr>
              <a:t>registry,maven</a:t>
            </a:r>
            <a:r>
              <a:rPr kumimoji="1" lang="zh-CN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zh-CN" sz="1100" dirty="0">
                <a:solidFill>
                  <a:srgbClr val="FF0000"/>
                </a:solidFill>
              </a:rPr>
              <a:t>repos</a:t>
            </a:r>
            <a:r>
              <a:rPr kumimoji="1" lang="zh-CN" altLang="en-US" sz="1100" dirty="0">
                <a:solidFill>
                  <a:srgbClr val="FF0000"/>
                </a:solidFill>
              </a:rPr>
              <a:t>，</a:t>
            </a:r>
            <a:r>
              <a:rPr kumimoji="1" lang="en-US" altLang="zh-CN" sz="1100" dirty="0" err="1">
                <a:solidFill>
                  <a:srgbClr val="FF0000"/>
                </a:solidFill>
              </a:rPr>
              <a:t>gitlab</a:t>
            </a:r>
            <a:r>
              <a:rPr kumimoji="1" lang="zh-CN" altLang="en-US" sz="1100" dirty="0">
                <a:solidFill>
                  <a:srgbClr val="FF0000"/>
                </a:solidFill>
              </a:rPr>
              <a:t>，</a:t>
            </a:r>
            <a:r>
              <a:rPr kumimoji="1" lang="en-US" altLang="zh-CN" sz="1100" dirty="0" err="1">
                <a:solidFill>
                  <a:srgbClr val="FF0000"/>
                </a:solidFill>
              </a:rPr>
              <a:t>jenkins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）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2-14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已存在微服务部署（</a:t>
            </a:r>
            <a:r>
              <a:rPr kumimoji="1" lang="en-US" altLang="zh-CN" sz="1100" dirty="0" err="1" smtClean="0">
                <a:solidFill>
                  <a:srgbClr val="FF0000"/>
                </a:solidFill>
              </a:rPr>
              <a:t>docker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）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2-14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自动化部署落地（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case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 部署）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2-18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kumimoji="1" lang="en-US" altLang="zh-CN" sz="1100" dirty="0" err="1" smtClean="0">
                <a:solidFill>
                  <a:srgbClr val="FF0000"/>
                </a:solidFill>
              </a:rPr>
              <a:t>Dubbox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帽子部署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2-14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应用监控（听云探针）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测试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组（雅文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+</a:t>
            </a:r>
            <a:r>
              <a:rPr kumimoji="1" lang="en-US" altLang="zh-CN" sz="1100" dirty="0" err="1" smtClean="0">
                <a:solidFill>
                  <a:srgbClr val="FF0000"/>
                </a:solidFill>
              </a:rPr>
              <a:t>mose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庆军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）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rgbClr val="FF0000"/>
                </a:solidFill>
              </a:rPr>
              <a:t>测试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已部署的微服务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（接口测试，压力测试）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2-14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2-18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100" dirty="0" err="1" smtClean="0">
                <a:solidFill>
                  <a:srgbClr val="FF0000"/>
                </a:solidFill>
              </a:rPr>
              <a:t>Dubbox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帽子功能测试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2-18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100" dirty="0" err="1" smtClean="0">
                <a:solidFill>
                  <a:srgbClr val="FF0000"/>
                </a:solidFill>
              </a:rPr>
              <a:t>Dubbox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压力测试，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zookeeper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注册中心测试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100" dirty="0" smtClean="0">
                <a:solidFill>
                  <a:srgbClr val="FF0000"/>
                </a:solidFill>
              </a:rPr>
              <a:t>Junit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sz="1100" dirty="0" err="1" smtClean="0">
                <a:solidFill>
                  <a:srgbClr val="FF0000"/>
                </a:solidFill>
              </a:rPr>
              <a:t>phpUnit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的实践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100" dirty="0" smtClean="0"/>
              <a:t>设计组（宫团队</a:t>
            </a:r>
            <a:r>
              <a:rPr kumimoji="1" lang="en-US" altLang="zh-CN" sz="1100" dirty="0" smtClean="0"/>
              <a:t>+</a:t>
            </a:r>
            <a:r>
              <a:rPr kumimoji="1" lang="zh-CN" altLang="en-US" sz="1100" dirty="0" smtClean="0"/>
              <a:t>华润团队）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门户设计</a:t>
            </a:r>
            <a:endParaRPr kumimoji="1" lang="en-US" altLang="zh-CN" sz="11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100" dirty="0" smtClean="0"/>
              <a:t>App</a:t>
            </a:r>
            <a:r>
              <a:rPr kumimoji="1" lang="zh-CN" altLang="en-US" sz="1100" dirty="0" smtClean="0"/>
              <a:t>设计</a:t>
            </a:r>
            <a:endParaRPr kumimoji="1" lang="en-US" altLang="zh-CN" sz="11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100" dirty="0" smtClean="0"/>
              <a:t>产品组（</a:t>
            </a:r>
            <a:r>
              <a:rPr kumimoji="1" lang="en-US" altLang="zh-CN" sz="1100" dirty="0" err="1" smtClean="0"/>
              <a:t>bert</a:t>
            </a:r>
            <a:r>
              <a:rPr kumimoji="1" lang="en-US" altLang="zh-CN" sz="1100" dirty="0" smtClean="0"/>
              <a:t>+</a:t>
            </a:r>
            <a:r>
              <a:rPr kumimoji="1" lang="zh-CN" altLang="en-US" sz="1100" dirty="0" smtClean="0"/>
              <a:t>小黑</a:t>
            </a:r>
            <a:r>
              <a:rPr kumimoji="1" lang="en-US" altLang="zh-CN" sz="1100" dirty="0" smtClean="0"/>
              <a:t>+</a:t>
            </a:r>
            <a:r>
              <a:rPr kumimoji="1" lang="zh-CN" altLang="en-US" sz="1100" dirty="0" smtClean="0"/>
              <a:t>清姐）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门户需求分析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100" dirty="0" smtClean="0"/>
              <a:t>App</a:t>
            </a:r>
            <a:r>
              <a:rPr kumimoji="1" lang="zh-CN" altLang="en-US" sz="1100" dirty="0" smtClean="0"/>
              <a:t>需求分析（基于</a:t>
            </a:r>
            <a:r>
              <a:rPr kumimoji="1" lang="en-US" altLang="zh-CN" sz="1100" dirty="0" err="1" smtClean="0"/>
              <a:t>wetown</a:t>
            </a:r>
            <a:r>
              <a:rPr kumimoji="1" lang="zh-CN" altLang="en-US" sz="1100" dirty="0" smtClean="0"/>
              <a:t>为基础）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超级管理后台需求分析</a:t>
            </a:r>
            <a:endParaRPr kumimoji="1" lang="en-US" altLang="zh-CN" sz="11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100" dirty="0" smtClean="0"/>
              <a:t>架构组（</a:t>
            </a:r>
            <a:r>
              <a:rPr kumimoji="1" lang="en-US" altLang="zh-CN" sz="1100" dirty="0" smtClean="0"/>
              <a:t>Ender</a:t>
            </a:r>
            <a:r>
              <a:rPr kumimoji="1" lang="zh-CN" altLang="en-US" sz="1100" dirty="0" smtClean="0"/>
              <a:t>，小黑，阿智，嘉炜，宫文学，王海鹏，</a:t>
            </a:r>
            <a:r>
              <a:rPr kumimoji="1" lang="en-US" altLang="zh-CN" sz="1100" dirty="0" smtClean="0"/>
              <a:t>Austin</a:t>
            </a:r>
            <a:r>
              <a:rPr kumimoji="1" lang="zh-CN" altLang="en-US" sz="1100" dirty="0" smtClean="0"/>
              <a:t>）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微服务多租户解决方案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业务系统重构解决方案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可视化测试平台解决方案</a:t>
            </a:r>
            <a:endParaRPr kumimoji="1" lang="en-US" altLang="zh-CN" sz="11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100" dirty="0" smtClean="0"/>
              <a:t>开发组</a:t>
            </a:r>
            <a:r>
              <a:rPr kumimoji="1" lang="zh-CN" altLang="en-US" sz="1100" dirty="0" smtClean="0"/>
              <a:t>（</a:t>
            </a:r>
            <a:r>
              <a:rPr kumimoji="1" lang="zh-CN" altLang="en-US" sz="1100" dirty="0" smtClean="0"/>
              <a:t>宫团队</a:t>
            </a:r>
            <a:r>
              <a:rPr kumimoji="1" lang="en-US" altLang="zh-CN" sz="1100" dirty="0" smtClean="0"/>
              <a:t>+</a:t>
            </a:r>
            <a:r>
              <a:rPr kumimoji="1" lang="zh-CN" altLang="en-US" sz="1100" dirty="0" smtClean="0"/>
              <a:t>华润团队）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100" dirty="0" err="1"/>
              <a:t>Dubbox</a:t>
            </a:r>
            <a:r>
              <a:rPr kumimoji="1" lang="zh-CN" altLang="en-US" sz="1100" dirty="0"/>
              <a:t>帽子开发 </a:t>
            </a:r>
            <a:r>
              <a:rPr kumimoji="1" lang="en-US" altLang="zh-CN" sz="1100" dirty="0" smtClean="0"/>
              <a:t>2-12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可视化测试平台（</a:t>
            </a:r>
            <a:r>
              <a:rPr kumimoji="1" lang="en-US" altLang="zh-CN" sz="1100" dirty="0" smtClean="0"/>
              <a:t>AG/swagger</a:t>
            </a:r>
            <a:r>
              <a:rPr kumimoji="1" lang="zh-CN" altLang="en-US" sz="1100" dirty="0" smtClean="0"/>
              <a:t>）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微服务重构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门禁、停车场重构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100" dirty="0" smtClean="0"/>
              <a:t>RMS</a:t>
            </a:r>
            <a:r>
              <a:rPr kumimoji="1" lang="zh-CN" altLang="en-US" sz="1100" dirty="0" smtClean="0"/>
              <a:t>、蜜蜂协同、催费跟踪重构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投诉报事重构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移动签到重构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卡卡兔重构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门户开发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100" dirty="0" smtClean="0"/>
              <a:t>超级管理后台开发</a:t>
            </a:r>
            <a:endParaRPr kumimoji="1" lang="en-US" altLang="zh-CN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100" dirty="0" smtClean="0"/>
              <a:t>App</a:t>
            </a:r>
            <a:r>
              <a:rPr kumimoji="1" lang="zh-CN" altLang="en-US" sz="1100" dirty="0" smtClean="0"/>
              <a:t>开发</a:t>
            </a:r>
            <a:endParaRPr kumimoji="1" lang="en-US" altLang="zh-CN" sz="1100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94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</TotalTime>
  <Words>547</Words>
  <Application>Microsoft Macintosh PowerPoint</Application>
  <PresentationFormat>宽屏</PresentationFormat>
  <Paragraphs>85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Microsoft YaHei Light</vt:lpstr>
      <vt:lpstr>Arial</vt:lpstr>
      <vt:lpstr>Office 主题</vt:lpstr>
      <vt:lpstr>新收费系统统筹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新收费系统统筹</dc:title>
  <dc:creator>Ender Chen</dc:creator>
  <cp:lastModifiedBy>Ender Chen</cp:lastModifiedBy>
  <cp:revision>66</cp:revision>
  <dcterms:created xsi:type="dcterms:W3CDTF">2017-02-04T02:05:26Z</dcterms:created>
  <dcterms:modified xsi:type="dcterms:W3CDTF">2017-02-11T06:22:57Z</dcterms:modified>
</cp:coreProperties>
</file>