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7"/>
  </p:notesMasterIdLst>
  <p:sldIdLst>
    <p:sldId id="257" r:id="rId4"/>
    <p:sldId id="259" r:id="rId5"/>
    <p:sldId id="266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9">
          <p15:clr>
            <a:srgbClr val="A4A3A4"/>
          </p15:clr>
        </p15:guide>
        <p15:guide id="2" pos="3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8981DA"/>
    <a:srgbClr val="F77258"/>
    <a:srgbClr val="00B050"/>
    <a:srgbClr val="DC5C31"/>
    <a:srgbClr val="F2D2CD"/>
    <a:srgbClr val="F9EAE8"/>
    <a:srgbClr val="70AD47"/>
    <a:srgbClr val="5B9BD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87" autoAdjust="0"/>
    <p:restoredTop sz="96405"/>
  </p:normalViewPr>
  <p:slideViewPr>
    <p:cSldViewPr snapToGrid="0">
      <p:cViewPr varScale="1">
        <p:scale>
          <a:sx n="122" d="100"/>
          <a:sy n="122" d="100"/>
        </p:scale>
        <p:origin x="216" y="288"/>
      </p:cViewPr>
      <p:guideLst>
        <p:guide orient="horz" pos="2099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455988" y="0"/>
            <a:ext cx="10612438" cy="5970588"/>
          </a:xfrm>
        </p:spPr>
      </p:sp>
      <p:sp>
        <p:nvSpPr>
          <p:cNvPr id="17411" name="备注占位符 2"/>
          <p:cNvSpPr>
            <a:spLocks noGrp="1" noRot="1" noChangeAspect="1"/>
          </p:cNvSpPr>
          <p:nvPr>
            <p:ph type="body"/>
          </p:nvPr>
        </p:nvSpPr>
        <p:spPr>
          <a:xfrm>
            <a:off x="4025900" y="0"/>
            <a:ext cx="0" cy="6981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dirty="0">
                <a:sym typeface="+mn-ea"/>
              </a:rPr>
              <a:t>精简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条，最前面加一条行业的发展情况，体现公司上线</a:t>
            </a:r>
            <a:r>
              <a:rPr lang="en-US" altLang="zh-CN" dirty="0">
                <a:sym typeface="+mn-ea"/>
              </a:rPr>
              <a:t>APP</a:t>
            </a:r>
            <a:r>
              <a:rPr lang="zh-CN" altLang="en-US" dirty="0">
                <a:sym typeface="+mn-ea"/>
              </a:rPr>
              <a:t>是引领行业发展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022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C:\Users\Administrator\Desktop\8.png8"/>
          <p:cNvPicPr>
            <a:picLocks noChangeAspect="1"/>
          </p:cNvPicPr>
          <p:nvPr userDrawn="1"/>
        </p:nvPicPr>
        <p:blipFill>
          <a:blip r:embed="rId13"/>
          <a:srcRect t="8401"/>
          <a:stretch>
            <a:fillRect/>
          </a:stretch>
        </p:blipFill>
        <p:spPr>
          <a:xfrm>
            <a:off x="4981575" y="0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组合 18"/>
          <p:cNvGrpSpPr/>
          <p:nvPr userDrawn="1"/>
        </p:nvGrpSpPr>
        <p:grpSpPr>
          <a:xfrm>
            <a:off x="231775" y="163513"/>
            <a:ext cx="1651000" cy="474662"/>
            <a:chOff x="0" y="0"/>
            <a:chExt cx="2600" cy="748"/>
          </a:xfrm>
        </p:grpSpPr>
        <p:pic>
          <p:nvPicPr>
            <p:cNvPr id="2052" name="图片 2" descr="0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772" cy="7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3" name="文本框 3"/>
            <p:cNvSpPr/>
            <p:nvPr/>
          </p:nvSpPr>
          <p:spPr>
            <a:xfrm>
              <a:off x="712" y="75"/>
              <a:ext cx="1888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1" hangingPunct="1"/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奥科科技</a:t>
              </a:r>
              <a:endParaRPr lang="zh-CN" altLang="en-US" dirty="0">
                <a:latin typeface="Calibri" panose="020F0502020204030204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054" name="文本框 17"/>
          <p:cNvSpPr/>
          <p:nvPr userDrawn="1"/>
        </p:nvSpPr>
        <p:spPr>
          <a:xfrm>
            <a:off x="10112375" y="6499225"/>
            <a:ext cx="2009775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1438" tIns="45719" rIns="91438" bIns="45719" anchor="t">
            <a:spAutoFit/>
          </a:bodyPr>
          <a:lstStyle/>
          <a:p>
            <a:pPr lvl="0" indent="0" eaLnBrk="1" hangingPunct="1"/>
            <a:r>
              <a:rPr lang="zh-CN" altLang="en-US" sz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奥科科技（北京）有限公司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2055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056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sym typeface="Calibri" panose="020F050202020403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-12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‹#›</a:t>
            </a:fld>
            <a:endParaRPr lang="zh-CN" altLang="en-US" strike="noStrike" noProof="1"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9"/>
          <p:cNvGrpSpPr/>
          <p:nvPr userDrawn="1"/>
        </p:nvGrpSpPr>
        <p:grpSpPr>
          <a:xfrm>
            <a:off x="338138" y="282575"/>
            <a:ext cx="333375" cy="411163"/>
            <a:chOff x="0" y="0"/>
            <a:chExt cx="444498" cy="545940"/>
          </a:xfrm>
        </p:grpSpPr>
        <p:sp>
          <p:nvSpPr>
            <p:cNvPr id="3075" name="等腰三角形 27"/>
            <p:cNvSpPr/>
            <p:nvPr/>
          </p:nvSpPr>
          <p:spPr>
            <a:xfrm rot="5400000">
              <a:off x="-34938" y="79188"/>
              <a:ext cx="501675" cy="431798"/>
            </a:xfrm>
            <a:prstGeom prst="triangle">
              <a:avLst>
                <a:gd name="adj" fmla="val 50000"/>
              </a:avLst>
            </a:prstGeom>
            <a:solidFill>
              <a:srgbClr val="ED7D31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等腰三角形 28"/>
            <p:cNvSpPr/>
            <p:nvPr/>
          </p:nvSpPr>
          <p:spPr>
            <a:xfrm rot="5400000">
              <a:off x="37935" y="29768"/>
              <a:ext cx="436330" cy="37676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77" name="直接连接符 5"/>
          <p:cNvSpPr/>
          <p:nvPr userDrawn="1"/>
        </p:nvSpPr>
        <p:spPr>
          <a:xfrm>
            <a:off x="682625" y="766763"/>
            <a:ext cx="11507788" cy="1587"/>
          </a:xfrm>
          <a:prstGeom prst="line">
            <a:avLst/>
          </a:prstGeom>
          <a:ln w="15875" cap="flat" cmpd="sng">
            <a:solidFill>
              <a:srgbClr val="F7725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8" name="文本框 13"/>
          <p:cNvSpPr/>
          <p:nvPr userDrawn="1"/>
        </p:nvSpPr>
        <p:spPr>
          <a:xfrm>
            <a:off x="10074275" y="6440488"/>
            <a:ext cx="2011363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1" hangingPunct="1"/>
            <a:r>
              <a:rPr lang="zh-CN" altLang="en-US" sz="1200" dirty="0">
                <a:solidFill>
                  <a:srgbClr val="C55A1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奥科科技（北京）有限公司</a:t>
            </a:r>
            <a:endParaRPr lang="zh-CN" altLang="en-US" dirty="0">
              <a:latin typeface="Calibri" panose="020F0502020204030204" pitchFamily="2" charset="-122"/>
              <a:ea typeface="宋体" panose="02010600030101010101" pitchFamily="2" charset="-122"/>
            </a:endParaRPr>
          </a:p>
        </p:txBody>
      </p:sp>
      <p:sp>
        <p:nvSpPr>
          <p:cNvPr id="3079" name="直接连接符 14"/>
          <p:cNvSpPr/>
          <p:nvPr userDrawn="1"/>
        </p:nvSpPr>
        <p:spPr>
          <a:xfrm>
            <a:off x="0" y="6627813"/>
            <a:ext cx="10083800" cy="1587"/>
          </a:xfrm>
          <a:prstGeom prst="line">
            <a:avLst/>
          </a:prstGeom>
          <a:ln w="15875" cap="flat" cmpd="sng">
            <a:solidFill>
              <a:srgbClr val="F7CAAC"/>
            </a:solidFill>
            <a:prstDash val="sysDot"/>
            <a:round/>
            <a:headEnd type="none" w="med" len="med"/>
            <a:tailEnd type="none" w="med" len="med"/>
          </a:ln>
        </p:spPr>
      </p:sp>
      <p:pic>
        <p:nvPicPr>
          <p:cNvPr id="3080" name="图片 18" descr="15"/>
          <p:cNvPicPr>
            <a:picLocks noChangeAspect="1"/>
          </p:cNvPicPr>
          <p:nvPr userDrawn="1"/>
        </p:nvPicPr>
        <p:blipFill>
          <a:blip r:embed="rId13"/>
          <a:srcRect r="19136" b="18378"/>
          <a:stretch>
            <a:fillRect/>
          </a:stretch>
        </p:blipFill>
        <p:spPr>
          <a:xfrm>
            <a:off x="8072438" y="2836863"/>
            <a:ext cx="4119562" cy="40211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81" name="组合 29"/>
          <p:cNvGrpSpPr/>
          <p:nvPr userDrawn="1"/>
        </p:nvGrpSpPr>
        <p:grpSpPr>
          <a:xfrm>
            <a:off x="338138" y="293688"/>
            <a:ext cx="333375" cy="411162"/>
            <a:chOff x="0" y="0"/>
            <a:chExt cx="444498" cy="545940"/>
          </a:xfrm>
        </p:grpSpPr>
        <p:sp>
          <p:nvSpPr>
            <p:cNvPr id="3082" name="等腰三角形 27"/>
            <p:cNvSpPr/>
            <p:nvPr/>
          </p:nvSpPr>
          <p:spPr>
            <a:xfrm rot="5400000">
              <a:off x="-34938" y="79188"/>
              <a:ext cx="501675" cy="431798"/>
            </a:xfrm>
            <a:prstGeom prst="triangle">
              <a:avLst>
                <a:gd name="adj" fmla="val 50000"/>
              </a:avLst>
            </a:prstGeom>
            <a:solidFill>
              <a:srgbClr val="ED7D31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3" name="等腰三角形 28"/>
            <p:cNvSpPr/>
            <p:nvPr/>
          </p:nvSpPr>
          <p:spPr>
            <a:xfrm rot="5400000">
              <a:off x="37935" y="29768"/>
              <a:ext cx="436330" cy="37676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lstStyle/>
            <a:p>
              <a:pPr lvl="0" indent="0" algn="ctr" eaLnBrk="1" hangingPunct="1"/>
              <a:endParaRPr lang="zh-CN" altLang="en-US" b="1" i="1" dirty="0">
                <a:solidFill>
                  <a:srgbClr val="FFFFFF"/>
                </a:solidFill>
                <a:latin typeface="Calibri" panose="020F0502020204030204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3085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</p:titleStyle>
    <p:bodyStyle>
      <a:lvl1pPr marL="0" lvl="0" indent="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1pPr>
      <a:lvl2pPr marL="0" lvl="1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2pPr>
      <a:lvl3pPr marL="0" lvl="2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3pPr>
      <a:lvl4pPr marL="0" lvl="3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4pPr>
      <a:lvl5pPr marL="0" lvl="4" indent="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1" name="图片 5" descr="C:\Users\Administrator\Desktop\8.png8"/>
          <p:cNvPicPr>
            <a:picLocks noChangeAspect="1"/>
          </p:cNvPicPr>
          <p:nvPr/>
        </p:nvPicPr>
        <p:blipFill>
          <a:blip r:embed="rId2"/>
          <a:srcRect t="8401"/>
          <a:stretch>
            <a:fillRect/>
          </a:stretch>
        </p:blipFill>
        <p:spPr>
          <a:xfrm>
            <a:off x="4996815" y="41275"/>
            <a:ext cx="8956675" cy="4100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70" name="Rectangle 6"/>
          <p:cNvSpPr/>
          <p:nvPr/>
        </p:nvSpPr>
        <p:spPr>
          <a:xfrm>
            <a:off x="7023100" y="4316413"/>
            <a:ext cx="249713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endParaRPr lang="zh-CN" altLang="en-US" sz="2000" b="1" dirty="0">
              <a:solidFill>
                <a:srgbClr val="F77258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Macintosh PowerPoint</Application>
  <PresentationFormat>宽屏</PresentationFormat>
  <Paragraphs>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宋体</vt:lpstr>
      <vt:lpstr>微软雅黑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17419</dc:creator>
  <cp:lastModifiedBy>李勇</cp:lastModifiedBy>
  <cp:revision>176</cp:revision>
  <dcterms:created xsi:type="dcterms:W3CDTF">2017-03-05T12:07:00Z</dcterms:created>
  <dcterms:modified xsi:type="dcterms:W3CDTF">2017-03-20T05:51:41Z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