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流程图: 磁盘 2"/>
          <p:cNvSpPr/>
          <p:nvPr/>
        </p:nvSpPr>
        <p:spPr>
          <a:xfrm>
            <a:off x="5153660" y="2010410"/>
            <a:ext cx="1970405" cy="235712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4" name="流程图: 磁盘 3"/>
          <p:cNvSpPr/>
          <p:nvPr/>
        </p:nvSpPr>
        <p:spPr>
          <a:xfrm>
            <a:off x="522605" y="2466975"/>
            <a:ext cx="1280795" cy="1467485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订货，到货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临时库</a:t>
            </a:r>
            <a:endParaRPr lang="zh-CN" altLang="en-US" dirty="0"/>
          </a:p>
        </p:txBody>
      </p:sp>
      <p:sp>
        <p:nvSpPr>
          <p:cNvPr id="5" name="流程图: 磁盘 4"/>
          <p:cNvSpPr/>
          <p:nvPr/>
        </p:nvSpPr>
        <p:spPr>
          <a:xfrm>
            <a:off x="5523230" y="4856480"/>
            <a:ext cx="1280795" cy="1467485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DOA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6" name="流程图: 磁盘 5"/>
          <p:cNvSpPr/>
          <p:nvPr/>
        </p:nvSpPr>
        <p:spPr>
          <a:xfrm>
            <a:off x="2788920" y="617855"/>
            <a:ext cx="1280795" cy="1467485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物损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临时库</a:t>
            </a:r>
            <a:endParaRPr lang="zh-CN" altLang="en-US" dirty="0"/>
          </a:p>
        </p:txBody>
      </p:sp>
      <p:sp>
        <p:nvSpPr>
          <p:cNvPr id="7" name="流程图: 磁盘 6"/>
          <p:cNvSpPr/>
          <p:nvPr/>
        </p:nvSpPr>
        <p:spPr>
          <a:xfrm>
            <a:off x="2788920" y="2454910"/>
            <a:ext cx="1280795" cy="1467485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测试库</a:t>
            </a:r>
            <a:endParaRPr lang="en-US" altLang="zh-CN" dirty="0" smtClean="0"/>
          </a:p>
          <a:p>
            <a:pPr algn="ctr"/>
            <a:r>
              <a:rPr lang="en-US" altLang="zh-CN" dirty="0"/>
              <a:t>IN</a:t>
            </a:r>
            <a:endParaRPr lang="en-US" altLang="zh-CN" dirty="0" smtClean="0"/>
          </a:p>
        </p:txBody>
      </p:sp>
      <p:sp>
        <p:nvSpPr>
          <p:cNvPr id="8" name="流程图: 磁盘 7"/>
          <p:cNvSpPr/>
          <p:nvPr/>
        </p:nvSpPr>
        <p:spPr>
          <a:xfrm>
            <a:off x="8208010" y="2466340"/>
            <a:ext cx="1280795" cy="1467485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测试库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OUT</a:t>
            </a:r>
            <a:endParaRPr lang="en-US" altLang="zh-CN" dirty="0" smtClean="0"/>
          </a:p>
        </p:txBody>
      </p:sp>
      <p:cxnSp>
        <p:nvCxnSpPr>
          <p:cNvPr id="42" name="直接箭头连接符 41"/>
          <p:cNvCxnSpPr>
            <a:stCxn id="4" idx="4"/>
            <a:endCxn id="7" idx="2"/>
          </p:cNvCxnSpPr>
          <p:nvPr/>
        </p:nvCxnSpPr>
        <p:spPr>
          <a:xfrm flipV="1">
            <a:off x="1803400" y="3188970"/>
            <a:ext cx="985520" cy="12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7" idx="4"/>
            <a:endCxn id="3" idx="2"/>
          </p:cNvCxnSpPr>
          <p:nvPr/>
        </p:nvCxnSpPr>
        <p:spPr>
          <a:xfrm>
            <a:off x="4069715" y="3188970"/>
            <a:ext cx="10839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" idx="4"/>
            <a:endCxn id="8" idx="2"/>
          </p:cNvCxnSpPr>
          <p:nvPr/>
        </p:nvCxnSpPr>
        <p:spPr>
          <a:xfrm>
            <a:off x="7124700" y="3188970"/>
            <a:ext cx="1083310" cy="12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4" name="流程图: 磁盘 53"/>
          <p:cNvSpPr/>
          <p:nvPr/>
        </p:nvSpPr>
        <p:spPr>
          <a:xfrm>
            <a:off x="10252710" y="2467610"/>
            <a:ext cx="1280795" cy="1467485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发货</a:t>
            </a:r>
            <a:endParaRPr lang="en-US" altLang="zh-CN" dirty="0" smtClean="0"/>
          </a:p>
          <a:p>
            <a:pPr algn="ctr"/>
            <a:r>
              <a:rPr lang="zh-CN" altLang="en-US" dirty="0"/>
              <a:t>临时库</a:t>
            </a:r>
            <a:endParaRPr lang="en-US" altLang="zh-CN" dirty="0" smtClean="0"/>
          </a:p>
        </p:txBody>
      </p:sp>
      <p:cxnSp>
        <p:nvCxnSpPr>
          <p:cNvPr id="55" name="直接箭头连接符 54"/>
          <p:cNvCxnSpPr>
            <a:stCxn id="8" idx="4"/>
            <a:endCxn id="54" idx="2"/>
          </p:cNvCxnSpPr>
          <p:nvPr/>
        </p:nvCxnSpPr>
        <p:spPr>
          <a:xfrm>
            <a:off x="9488805" y="3200400"/>
            <a:ext cx="763905" cy="1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4" idx="1"/>
            <a:endCxn id="6" idx="2"/>
          </p:cNvCxnSpPr>
          <p:nvPr/>
        </p:nvCxnSpPr>
        <p:spPr>
          <a:xfrm rot="5400000" flipH="1" flipV="1">
            <a:off x="1417955" y="1096645"/>
            <a:ext cx="1115695" cy="16256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7" idx="3"/>
            <a:endCxn id="5" idx="2"/>
          </p:cNvCxnSpPr>
          <p:nvPr/>
        </p:nvCxnSpPr>
        <p:spPr>
          <a:xfrm rot="5400000" flipV="1">
            <a:off x="3642360" y="3709670"/>
            <a:ext cx="1668145" cy="2093595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肘形连接符 71"/>
          <p:cNvCxnSpPr/>
          <p:nvPr/>
        </p:nvCxnSpPr>
        <p:spPr>
          <a:xfrm rot="5400000">
            <a:off x="6998018" y="3497263"/>
            <a:ext cx="1656715" cy="20447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" idx="3"/>
            <a:endCxn id="5" idx="1"/>
          </p:cNvCxnSpPr>
          <p:nvPr/>
        </p:nvCxnSpPr>
        <p:spPr>
          <a:xfrm>
            <a:off x="6139180" y="4367530"/>
            <a:ext cx="24765" cy="488950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3" idx="1"/>
            <a:endCxn id="6" idx="4"/>
          </p:cNvCxnSpPr>
          <p:nvPr/>
        </p:nvCxnSpPr>
        <p:spPr>
          <a:xfrm rot="16200000" flipV="1">
            <a:off x="4774565" y="646430"/>
            <a:ext cx="659130" cy="2069465"/>
          </a:xfrm>
          <a:prstGeom prst="bentConnector2">
            <a:avLst/>
          </a:prstGeom>
          <a:ln w="12700">
            <a:prstDash val="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72125" y="1551305"/>
            <a:ext cx="11328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dirty="0" smtClean="0">
                <a:solidFill>
                  <a:schemeClr val="accent6"/>
                </a:solidFill>
              </a:rPr>
              <a:t>日常检查</a:t>
            </a:r>
            <a:endParaRPr lang="zh-CN" altLang="en-US" sz="1200" dirty="0">
              <a:solidFill>
                <a:schemeClr val="accent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96890" y="4381500"/>
            <a:ext cx="11328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dirty="0" smtClean="0">
                <a:solidFill>
                  <a:schemeClr val="accent6"/>
                </a:solidFill>
              </a:rPr>
              <a:t>日常检查</a:t>
            </a:r>
            <a:endParaRPr lang="zh-CN" altLang="en-US" sz="1200" dirty="0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95315" y="2163445"/>
            <a:ext cx="887095" cy="3689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主库</a:t>
            </a:r>
            <a:endParaRPr lang="zh-CN" altLang="en-US" dirty="0"/>
          </a:p>
        </p:txBody>
      </p:sp>
      <p:sp>
        <p:nvSpPr>
          <p:cNvPr id="10" name="流程图: 磁盘 9"/>
          <p:cNvSpPr/>
          <p:nvPr/>
        </p:nvSpPr>
        <p:spPr>
          <a:xfrm>
            <a:off x="5280025" y="2886075"/>
            <a:ext cx="788035" cy="1245235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 smtClean="0"/>
              <a:t>备件</a:t>
            </a:r>
            <a:endParaRPr lang="zh-CN" altLang="en-US" dirty="0"/>
          </a:p>
        </p:txBody>
      </p:sp>
      <p:sp>
        <p:nvSpPr>
          <p:cNvPr id="23" name="流程图: 磁盘 22"/>
          <p:cNvSpPr/>
          <p:nvPr/>
        </p:nvSpPr>
        <p:spPr>
          <a:xfrm>
            <a:off x="6205220" y="2886075"/>
            <a:ext cx="788035" cy="1245235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 smtClean="0"/>
              <a:t>整机</a:t>
            </a:r>
            <a:endParaRPr lang="zh-CN" altLang="en-US" dirty="0"/>
          </a:p>
        </p:txBody>
      </p:sp>
      <p:sp>
        <p:nvSpPr>
          <p:cNvPr id="24" name="流程图: 磁盘 23"/>
          <p:cNvSpPr/>
          <p:nvPr/>
        </p:nvSpPr>
        <p:spPr>
          <a:xfrm>
            <a:off x="9291955" y="631825"/>
            <a:ext cx="1280795" cy="1467485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借出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库</a:t>
            </a:r>
            <a:endParaRPr lang="zh-CN" altLang="en-US" dirty="0"/>
          </a:p>
        </p:txBody>
      </p:sp>
      <p:cxnSp>
        <p:nvCxnSpPr>
          <p:cNvPr id="25" name="肘形连接符 24"/>
          <p:cNvCxnSpPr>
            <a:stCxn id="54" idx="1"/>
            <a:endCxn id="24" idx="4"/>
          </p:cNvCxnSpPr>
          <p:nvPr/>
        </p:nvCxnSpPr>
        <p:spPr>
          <a:xfrm rot="16200000" flipV="1">
            <a:off x="10182225" y="1756410"/>
            <a:ext cx="1102360" cy="320675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24" idx="1"/>
            <a:endCxn id="4" idx="2"/>
          </p:cNvCxnSpPr>
          <p:nvPr/>
        </p:nvCxnSpPr>
        <p:spPr>
          <a:xfrm rot="16200000" flipH="1" flipV="1">
            <a:off x="3942715" y="-2788920"/>
            <a:ext cx="2569210" cy="9410065"/>
          </a:xfrm>
          <a:prstGeom prst="bentConnector4">
            <a:avLst>
              <a:gd name="adj1" fmla="val -10991"/>
              <a:gd name="adj2" fmla="val 103324"/>
            </a:avLst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stCxn id="4" idx="3"/>
          </p:cNvCxnSpPr>
          <p:nvPr/>
        </p:nvCxnSpPr>
        <p:spPr>
          <a:xfrm>
            <a:off x="1163320" y="3934460"/>
            <a:ext cx="19050" cy="7340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流程图: 磁盘 13"/>
          <p:cNvSpPr/>
          <p:nvPr/>
        </p:nvSpPr>
        <p:spPr>
          <a:xfrm>
            <a:off x="523240" y="4668520"/>
            <a:ext cx="1280795" cy="1467485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客户待处理</a:t>
            </a:r>
            <a:endParaRPr lang="zh-CN" altLang="en-US" dirty="0" smtClean="0"/>
          </a:p>
          <a:p>
            <a:pPr algn="ctr"/>
            <a:endParaRPr lang="zh-CN" altLang="en-US" dirty="0"/>
          </a:p>
        </p:txBody>
      </p:sp>
      <p:sp>
        <p:nvSpPr>
          <p:cNvPr id="20" name="流程图: 磁盘 19"/>
          <p:cNvSpPr/>
          <p:nvPr/>
        </p:nvSpPr>
        <p:spPr>
          <a:xfrm>
            <a:off x="10252568" y="4668384"/>
            <a:ext cx="1280763" cy="1467497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dirty="0" smtClean="0"/>
          </a:p>
          <a:p>
            <a:pPr algn="ctr"/>
            <a:r>
              <a:rPr lang="zh-CN" dirty="0" smtClean="0"/>
              <a:t>客户</a:t>
            </a:r>
            <a:endParaRPr lang="zh-CN" dirty="0" smtClean="0"/>
          </a:p>
        </p:txBody>
      </p:sp>
      <p:cxnSp>
        <p:nvCxnSpPr>
          <p:cNvPr id="21" name="直接箭头连接符 20"/>
          <p:cNvCxnSpPr>
            <a:stCxn id="54" idx="3"/>
            <a:endCxn id="20" idx="1"/>
          </p:cNvCxnSpPr>
          <p:nvPr/>
        </p:nvCxnSpPr>
        <p:spPr>
          <a:xfrm>
            <a:off x="10893425" y="3935095"/>
            <a:ext cx="0" cy="733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4"/>
            <a:endCxn id="5" idx="2"/>
          </p:cNvCxnSpPr>
          <p:nvPr/>
        </p:nvCxnSpPr>
        <p:spPr>
          <a:xfrm>
            <a:off x="1803400" y="3201035"/>
            <a:ext cx="3719830" cy="2389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8"/>
          <p:cNvSpPr txBox="1"/>
          <p:nvPr/>
        </p:nvSpPr>
        <p:spPr>
          <a:xfrm>
            <a:off x="4225925" y="4257675"/>
            <a:ext cx="11328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dirty="0">
                <a:solidFill>
                  <a:schemeClr val="accent6"/>
                </a:solidFill>
              </a:rPr>
              <a:t>测试坏件</a:t>
            </a:r>
            <a:endParaRPr lang="zh-CN" altLang="en-US" sz="1200" dirty="0">
              <a:solidFill>
                <a:schemeClr val="accent6"/>
              </a:solidFill>
            </a:endParaRPr>
          </a:p>
        </p:txBody>
      </p:sp>
      <p:sp>
        <p:nvSpPr>
          <p:cNvPr id="12" name="TextBox 28"/>
          <p:cNvSpPr txBox="1"/>
          <p:nvPr/>
        </p:nvSpPr>
        <p:spPr>
          <a:xfrm>
            <a:off x="522605" y="4091940"/>
            <a:ext cx="11328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dirty="0">
                <a:solidFill>
                  <a:schemeClr val="accent6"/>
                </a:solidFill>
              </a:rPr>
              <a:t>不是我们的货</a:t>
            </a:r>
            <a:endParaRPr lang="zh-CN" altLang="en-US" sz="1200" dirty="0">
              <a:solidFill>
                <a:schemeClr val="accent6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069715" y="3094355"/>
            <a:ext cx="1445260" cy="2415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8"/>
          <p:cNvSpPr txBox="1"/>
          <p:nvPr/>
        </p:nvSpPr>
        <p:spPr>
          <a:xfrm>
            <a:off x="2945130" y="4258310"/>
            <a:ext cx="11328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dirty="0">
                <a:solidFill>
                  <a:schemeClr val="accent6"/>
                </a:solidFill>
              </a:rPr>
              <a:t>到货物损</a:t>
            </a:r>
            <a:r>
              <a:rPr lang="zh-CN" altLang="en-US" sz="1200" dirty="0">
                <a:solidFill>
                  <a:schemeClr val="accent6"/>
                </a:solidFill>
                <a:sym typeface="+mn-ea"/>
              </a:rPr>
              <a:t>物</a:t>
            </a:r>
            <a:endParaRPr lang="zh-CN" altLang="en-US" sz="1200" dirty="0">
              <a:solidFill>
                <a:schemeClr val="accent6"/>
              </a:solidFill>
            </a:endParaRPr>
          </a:p>
        </p:txBody>
      </p:sp>
      <p:cxnSp>
        <p:nvCxnSpPr>
          <p:cNvPr id="18" name="直接箭头连接符 17"/>
          <p:cNvCxnSpPr>
            <a:endCxn id="5" idx="4"/>
          </p:cNvCxnSpPr>
          <p:nvPr/>
        </p:nvCxnSpPr>
        <p:spPr>
          <a:xfrm flipH="1">
            <a:off x="6804025" y="3201670"/>
            <a:ext cx="1403985" cy="2388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8"/>
          <p:cNvSpPr txBox="1"/>
          <p:nvPr/>
        </p:nvSpPr>
        <p:spPr>
          <a:xfrm>
            <a:off x="7124700" y="4258310"/>
            <a:ext cx="11328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dirty="0">
                <a:solidFill>
                  <a:schemeClr val="accent6"/>
                </a:solidFill>
                <a:sym typeface="+mn-ea"/>
              </a:rPr>
              <a:t>测试坏件</a:t>
            </a:r>
            <a:endParaRPr lang="zh-CN" altLang="en-US" sz="12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13655" cy="612775"/>
          </a:xfrm>
        </p:spPr>
        <p:txBody>
          <a:bodyPr>
            <a:noAutofit/>
          </a:bodyPr>
          <a:p>
            <a:r>
              <a:rPr lang="zh-CN" altLang="en-US" sz="1800"/>
              <a:t>订货到货库；订货商务处理，到货库房出库</a:t>
            </a:r>
            <a:endParaRPr lang="zh-CN" altLang="en-US" sz="180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WPS 演示</Application>
  <PresentationFormat>宽屏</PresentationFormat>
  <Paragraphs>46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订货到货库；订货商务处理，到货库房出库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bing</dc:creator>
  <cp:lastModifiedBy>bing</cp:lastModifiedBy>
  <cp:revision>9</cp:revision>
  <dcterms:created xsi:type="dcterms:W3CDTF">2015-05-05T08:02:00Z</dcterms:created>
  <dcterms:modified xsi:type="dcterms:W3CDTF">2017-08-11T11:02:14Z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2052-10.1.0.6689</vt:lpwstr>
  </property>
</Properties>
</file>