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5" r:id="rId4"/>
    <p:sldMasterId id="2147483677" r:id="rId5"/>
    <p:sldMasterId id="2147483685" r:id="rId6"/>
    <p:sldMasterId id="2147483689" r:id="rId7"/>
  </p:sldMasterIdLst>
  <p:notesMasterIdLst>
    <p:notesMasterId r:id="rId12"/>
  </p:notesMasterIdLst>
  <p:handoutMasterIdLst>
    <p:handoutMasterId r:id="rId38"/>
  </p:handoutMasterIdLst>
  <p:sldIdLst>
    <p:sldId id="256" r:id="rId8"/>
    <p:sldId id="270" r:id="rId9"/>
    <p:sldId id="292" r:id="rId10"/>
    <p:sldId id="271" r:id="rId11"/>
    <p:sldId id="267" r:id="rId13"/>
    <p:sldId id="272" r:id="rId14"/>
    <p:sldId id="273" r:id="rId15"/>
    <p:sldId id="293" r:id="rId16"/>
    <p:sldId id="274" r:id="rId17"/>
    <p:sldId id="263" r:id="rId18"/>
    <p:sldId id="294" r:id="rId19"/>
    <p:sldId id="296" r:id="rId20"/>
    <p:sldId id="275" r:id="rId21"/>
    <p:sldId id="277" r:id="rId22"/>
    <p:sldId id="278" r:id="rId23"/>
    <p:sldId id="276" r:id="rId24"/>
    <p:sldId id="297" r:id="rId25"/>
    <p:sldId id="281" r:id="rId26"/>
    <p:sldId id="283" r:id="rId27"/>
    <p:sldId id="285" r:id="rId28"/>
    <p:sldId id="279" r:id="rId29"/>
    <p:sldId id="289" r:id="rId30"/>
    <p:sldId id="287" r:id="rId31"/>
    <p:sldId id="290" r:id="rId32"/>
    <p:sldId id="291" r:id="rId33"/>
    <p:sldId id="286" r:id="rId34"/>
    <p:sldId id="298" r:id="rId35"/>
    <p:sldId id="299" r:id="rId36"/>
    <p:sldId id="30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AF88"/>
    <a:srgbClr val="43B957"/>
    <a:srgbClr val="00602B"/>
    <a:srgbClr val="152E33"/>
    <a:srgbClr val="F25C00"/>
    <a:srgbClr val="F68147"/>
    <a:srgbClr val="735A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notesViewPr>
    <p:cSldViewPr snapToGrid="0">
      <p:cViewPr varScale="1">
        <p:scale>
          <a:sx n="57" d="100"/>
          <a:sy n="57" d="100"/>
        </p:scale>
        <p:origin x="1956"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notesMaster" Target="notesMasters/notesMaster1.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FAFBBE2-D8BA-4FCC-88B0-5194E5316BD6}" type="doc">
      <dgm:prSet loTypeId="urn:microsoft.com/office/officeart/2005/8/layout/gear1" loCatId="cycle" qsTypeId="urn:microsoft.com/office/officeart/2005/8/quickstyle/simple4" qsCatId="simple" csTypeId="urn:microsoft.com/office/officeart/2005/8/colors/accent2_2" csCatId="accent2" phldr="1"/>
      <dgm:spPr/>
    </dgm:pt>
    <dgm:pt modelId="{0C20FE64-37E7-4207-B445-36C5108BBFD7}">
      <dgm:prSet phldrT="[文本]"/>
      <dgm:spPr/>
      <dgm:t>
        <a:bodyPr/>
        <a:lstStyle/>
        <a:p>
          <a:r>
            <a:rPr lang="zh-CN" altLang="en-US" b="1" dirty="0" smtClean="0">
              <a:latin typeface="微软雅黑" panose="020B0503020204020204" pitchFamily="34" charset="-122"/>
              <a:ea typeface="微软雅黑" panose="020B0503020204020204" pitchFamily="34" charset="-122"/>
            </a:rPr>
            <a:t>生态圈</a:t>
          </a:r>
          <a:endParaRPr lang="en-US" altLang="zh-CN" b="1" dirty="0" smtClean="0">
            <a:latin typeface="微软雅黑" panose="020B0503020204020204" pitchFamily="34" charset="-122"/>
            <a:ea typeface="微软雅黑" panose="020B0503020204020204" pitchFamily="34" charset="-122"/>
          </a:endParaRPr>
        </a:p>
      </dgm:t>
    </dgm:pt>
    <dgm:pt modelId="{3D2E571F-8428-425D-A9A1-F2E6BEB7EC3C}" cxnId="{2E007505-9AE1-473B-90C0-973CB00E7B43}"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A26F7CD5-C23B-4B33-B75A-07961D8BFCBC}" cxnId="{2E007505-9AE1-473B-90C0-973CB00E7B43}"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57231D1-02D8-45CD-936E-B604CDC05A1E}">
      <dgm:prSet phldrT="[文本]" custT="1"/>
      <dgm:spPr/>
      <dgm:t>
        <a:bodyPr/>
        <a:lstStyle/>
        <a:p>
          <a:r>
            <a:rPr lang="zh-CN" altLang="en-US" sz="3000" b="1" dirty="0" smtClean="0">
              <a:latin typeface="微软雅黑" panose="020B0503020204020204" pitchFamily="34" charset="-122"/>
              <a:ea typeface="微软雅黑" panose="020B0503020204020204" pitchFamily="34" charset="-122"/>
            </a:rPr>
            <a:t>产业链</a:t>
          </a:r>
          <a:endParaRPr lang="zh-CN" altLang="en-US" sz="3000" b="1" dirty="0">
            <a:latin typeface="微软雅黑" panose="020B0503020204020204" pitchFamily="34" charset="-122"/>
            <a:ea typeface="微软雅黑" panose="020B0503020204020204" pitchFamily="34" charset="-122"/>
          </a:endParaRPr>
        </a:p>
      </dgm:t>
    </dgm:pt>
    <dgm:pt modelId="{84607CD5-0899-44F1-B3D3-3A59D94DF21E}" cxnId="{18873375-00D6-4FB1-83A8-A72445435A7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0C4CF7E4-D572-4259-AB76-6688B88DF16A}" cxnId="{18873375-00D6-4FB1-83A8-A72445435A7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9D18403D-C7DC-43E9-A635-2E29A206904A}">
      <dgm:prSet phldrT="[文本]"/>
      <dgm:spPr/>
      <dgm:t>
        <a:bodyPr/>
        <a:lstStyle/>
        <a:p>
          <a:r>
            <a:rPr lang="zh-CN" altLang="en-US" b="1" dirty="0" smtClean="0">
              <a:latin typeface="微软雅黑" panose="020B0503020204020204" pitchFamily="34" charset="-122"/>
              <a:ea typeface="微软雅黑" panose="020B0503020204020204" pitchFamily="34" charset="-122"/>
            </a:rPr>
            <a:t>行业</a:t>
          </a:r>
          <a:endParaRPr lang="zh-CN" altLang="en-US" b="1" dirty="0">
            <a:latin typeface="微软雅黑" panose="020B0503020204020204" pitchFamily="34" charset="-122"/>
            <a:ea typeface="微软雅黑" panose="020B0503020204020204" pitchFamily="34" charset="-122"/>
          </a:endParaRPr>
        </a:p>
      </dgm:t>
    </dgm:pt>
    <dgm:pt modelId="{E33CE6AE-D538-44B3-B470-4AE4F90A79B0}" cxnId="{5CF56E28-E48D-4F36-AE6D-DCDA5AC18DC5}"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85155BA4-B766-4948-A05B-977CDDBFA18B}" cxnId="{5CF56E28-E48D-4F36-AE6D-DCDA5AC18DC5}"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3B567BEC-F4F5-48B2-8924-11C490CB5881}" type="pres">
      <dgm:prSet presAssocID="{0FAFBBE2-D8BA-4FCC-88B0-5194E5316BD6}" presName="composite" presStyleCnt="0">
        <dgm:presLayoutVars>
          <dgm:chMax val="3"/>
          <dgm:animLvl val="lvl"/>
          <dgm:resizeHandles val="exact"/>
        </dgm:presLayoutVars>
      </dgm:prSet>
      <dgm:spPr/>
    </dgm:pt>
    <dgm:pt modelId="{B07F0926-C319-44DC-9F83-735E97F66D83}" type="pres">
      <dgm:prSet presAssocID="{0C20FE64-37E7-4207-B445-36C5108BBFD7}" presName="gear1" presStyleLbl="node1" presStyleIdx="0" presStyleCnt="3">
        <dgm:presLayoutVars>
          <dgm:chMax val="1"/>
          <dgm:bulletEnabled val="1"/>
        </dgm:presLayoutVars>
      </dgm:prSet>
      <dgm:spPr/>
      <dgm:t>
        <a:bodyPr/>
        <a:lstStyle/>
        <a:p>
          <a:endParaRPr lang="zh-CN" altLang="en-US"/>
        </a:p>
      </dgm:t>
    </dgm:pt>
    <dgm:pt modelId="{55AFAAD4-C8C0-471E-9841-4A37ED58F8A8}" type="pres">
      <dgm:prSet presAssocID="{0C20FE64-37E7-4207-B445-36C5108BBFD7}" presName="gear1srcNode" presStyleLbl="node1" presStyleIdx="0" presStyleCnt="3"/>
      <dgm:spPr/>
      <dgm:t>
        <a:bodyPr/>
        <a:lstStyle/>
        <a:p>
          <a:endParaRPr lang="zh-CN" altLang="en-US"/>
        </a:p>
      </dgm:t>
    </dgm:pt>
    <dgm:pt modelId="{90BE28D3-7155-40CB-8CCF-7E203CF45A57}" type="pres">
      <dgm:prSet presAssocID="{0C20FE64-37E7-4207-B445-36C5108BBFD7}" presName="gear1dstNode" presStyleLbl="node1" presStyleIdx="0" presStyleCnt="3"/>
      <dgm:spPr/>
      <dgm:t>
        <a:bodyPr/>
        <a:lstStyle/>
        <a:p>
          <a:endParaRPr lang="zh-CN" altLang="en-US"/>
        </a:p>
      </dgm:t>
    </dgm:pt>
    <dgm:pt modelId="{95211443-E7B7-46F3-A6E2-16EECC320A44}" type="pres">
      <dgm:prSet presAssocID="{357231D1-02D8-45CD-936E-B604CDC05A1E}" presName="gear2" presStyleLbl="node1" presStyleIdx="1" presStyleCnt="3">
        <dgm:presLayoutVars>
          <dgm:chMax val="1"/>
          <dgm:bulletEnabled val="1"/>
        </dgm:presLayoutVars>
      </dgm:prSet>
      <dgm:spPr/>
      <dgm:t>
        <a:bodyPr/>
        <a:lstStyle/>
        <a:p>
          <a:endParaRPr lang="zh-CN" altLang="en-US"/>
        </a:p>
      </dgm:t>
    </dgm:pt>
    <dgm:pt modelId="{8ADF868C-1D75-4137-AC4B-38C1B999B57F}" type="pres">
      <dgm:prSet presAssocID="{357231D1-02D8-45CD-936E-B604CDC05A1E}" presName="gear2srcNode" presStyleLbl="node1" presStyleIdx="1" presStyleCnt="3"/>
      <dgm:spPr/>
      <dgm:t>
        <a:bodyPr/>
        <a:lstStyle/>
        <a:p>
          <a:endParaRPr lang="zh-CN" altLang="en-US"/>
        </a:p>
      </dgm:t>
    </dgm:pt>
    <dgm:pt modelId="{538E5DBE-4362-44CC-9B15-AF278D2378D6}" type="pres">
      <dgm:prSet presAssocID="{357231D1-02D8-45CD-936E-B604CDC05A1E}" presName="gear2dstNode" presStyleLbl="node1" presStyleIdx="1" presStyleCnt="3"/>
      <dgm:spPr/>
      <dgm:t>
        <a:bodyPr/>
        <a:lstStyle/>
        <a:p>
          <a:endParaRPr lang="zh-CN" altLang="en-US"/>
        </a:p>
      </dgm:t>
    </dgm:pt>
    <dgm:pt modelId="{F7811D97-FD07-43F5-9ECB-07CDEC221897}" type="pres">
      <dgm:prSet presAssocID="{9D18403D-C7DC-43E9-A635-2E29A206904A}" presName="gear3" presStyleLbl="node1" presStyleIdx="2" presStyleCnt="3"/>
      <dgm:spPr/>
      <dgm:t>
        <a:bodyPr/>
        <a:lstStyle/>
        <a:p>
          <a:endParaRPr lang="zh-CN" altLang="en-US"/>
        </a:p>
      </dgm:t>
    </dgm:pt>
    <dgm:pt modelId="{3279541F-E8A2-4F7C-89BE-B65C0D7CEB2C}" type="pres">
      <dgm:prSet presAssocID="{9D18403D-C7DC-43E9-A635-2E29A206904A}" presName="gear3tx" presStyleLbl="node1" presStyleIdx="2" presStyleCnt="3">
        <dgm:presLayoutVars>
          <dgm:chMax val="1"/>
          <dgm:bulletEnabled val="1"/>
        </dgm:presLayoutVars>
      </dgm:prSet>
      <dgm:spPr/>
      <dgm:t>
        <a:bodyPr/>
        <a:lstStyle/>
        <a:p>
          <a:endParaRPr lang="zh-CN" altLang="en-US"/>
        </a:p>
      </dgm:t>
    </dgm:pt>
    <dgm:pt modelId="{BE5AE38F-B3FD-4F58-B724-A5454D821984}" type="pres">
      <dgm:prSet presAssocID="{9D18403D-C7DC-43E9-A635-2E29A206904A}" presName="gear3srcNode" presStyleLbl="node1" presStyleIdx="2" presStyleCnt="3"/>
      <dgm:spPr/>
      <dgm:t>
        <a:bodyPr/>
        <a:lstStyle/>
        <a:p>
          <a:endParaRPr lang="zh-CN" altLang="en-US"/>
        </a:p>
      </dgm:t>
    </dgm:pt>
    <dgm:pt modelId="{A4426BA5-3AC2-4A6A-8A2E-85EEA2DE5DB6}" type="pres">
      <dgm:prSet presAssocID="{9D18403D-C7DC-43E9-A635-2E29A206904A}" presName="gear3dstNode" presStyleLbl="node1" presStyleIdx="2" presStyleCnt="3"/>
      <dgm:spPr/>
      <dgm:t>
        <a:bodyPr/>
        <a:lstStyle/>
        <a:p>
          <a:endParaRPr lang="zh-CN" altLang="en-US"/>
        </a:p>
      </dgm:t>
    </dgm:pt>
    <dgm:pt modelId="{EC107005-FBA7-4D06-8A0B-8462A647257E}" type="pres">
      <dgm:prSet presAssocID="{A26F7CD5-C23B-4B33-B75A-07961D8BFCBC}" presName="connector1" presStyleLbl="sibTrans2D1" presStyleIdx="0" presStyleCnt="3"/>
      <dgm:spPr/>
      <dgm:t>
        <a:bodyPr/>
        <a:lstStyle/>
        <a:p>
          <a:endParaRPr lang="zh-CN" altLang="en-US"/>
        </a:p>
      </dgm:t>
    </dgm:pt>
    <dgm:pt modelId="{75332316-CEF8-4F30-84B5-2BC443227FC0}" type="pres">
      <dgm:prSet presAssocID="{0C4CF7E4-D572-4259-AB76-6688B88DF16A}" presName="connector2" presStyleLbl="sibTrans2D1" presStyleIdx="1" presStyleCnt="3"/>
      <dgm:spPr/>
      <dgm:t>
        <a:bodyPr/>
        <a:lstStyle/>
        <a:p>
          <a:endParaRPr lang="zh-CN" altLang="en-US"/>
        </a:p>
      </dgm:t>
    </dgm:pt>
    <dgm:pt modelId="{4075F42E-0B29-48E6-B1EF-3F1679FF378C}" type="pres">
      <dgm:prSet presAssocID="{85155BA4-B766-4948-A05B-977CDDBFA18B}" presName="connector3" presStyleLbl="sibTrans2D1" presStyleIdx="2" presStyleCnt="3" custAng="1656228" custLinFactNeighborX="-8098" custLinFactNeighborY="-3632"/>
      <dgm:spPr/>
      <dgm:t>
        <a:bodyPr/>
        <a:lstStyle/>
        <a:p>
          <a:endParaRPr lang="zh-CN" altLang="en-US"/>
        </a:p>
      </dgm:t>
    </dgm:pt>
  </dgm:ptLst>
  <dgm:cxnLst>
    <dgm:cxn modelId="{1F476E37-67C1-4A64-82CF-FA9C3CC711BD}" type="presOf" srcId="{0FAFBBE2-D8BA-4FCC-88B0-5194E5316BD6}" destId="{3B567BEC-F4F5-48B2-8924-11C490CB5881}" srcOrd="0" destOrd="0" presId="urn:microsoft.com/office/officeart/2005/8/layout/gear1"/>
    <dgm:cxn modelId="{8A7427A0-E174-4A56-82BD-C2D3C7085AA9}" type="presOf" srcId="{9D18403D-C7DC-43E9-A635-2E29A206904A}" destId="{F7811D97-FD07-43F5-9ECB-07CDEC221897}" srcOrd="0" destOrd="0" presId="urn:microsoft.com/office/officeart/2005/8/layout/gear1"/>
    <dgm:cxn modelId="{E20228CE-47D2-4B3F-BC33-3A2790C6464E}" type="presOf" srcId="{85155BA4-B766-4948-A05B-977CDDBFA18B}" destId="{4075F42E-0B29-48E6-B1EF-3F1679FF378C}" srcOrd="0" destOrd="0" presId="urn:microsoft.com/office/officeart/2005/8/layout/gear1"/>
    <dgm:cxn modelId="{2E007505-9AE1-473B-90C0-973CB00E7B43}" srcId="{0FAFBBE2-D8BA-4FCC-88B0-5194E5316BD6}" destId="{0C20FE64-37E7-4207-B445-36C5108BBFD7}" srcOrd="0" destOrd="0" parTransId="{3D2E571F-8428-425D-A9A1-F2E6BEB7EC3C}" sibTransId="{A26F7CD5-C23B-4B33-B75A-07961D8BFCBC}"/>
    <dgm:cxn modelId="{18EC4931-93ED-4E47-B8F7-CAA4548C0498}" type="presOf" srcId="{9D18403D-C7DC-43E9-A635-2E29A206904A}" destId="{A4426BA5-3AC2-4A6A-8A2E-85EEA2DE5DB6}" srcOrd="3" destOrd="0" presId="urn:microsoft.com/office/officeart/2005/8/layout/gear1"/>
    <dgm:cxn modelId="{43ABAC23-4B67-49DC-85E9-C7C97471447B}" type="presOf" srcId="{9D18403D-C7DC-43E9-A635-2E29A206904A}" destId="{BE5AE38F-B3FD-4F58-B724-A5454D821984}" srcOrd="2" destOrd="0" presId="urn:microsoft.com/office/officeart/2005/8/layout/gear1"/>
    <dgm:cxn modelId="{2B51824D-40DD-4EB2-B373-9104E76AC506}" type="presOf" srcId="{357231D1-02D8-45CD-936E-B604CDC05A1E}" destId="{538E5DBE-4362-44CC-9B15-AF278D2378D6}" srcOrd="2" destOrd="0" presId="urn:microsoft.com/office/officeart/2005/8/layout/gear1"/>
    <dgm:cxn modelId="{572372F0-89ED-4C3A-A890-D4613C747CFD}" type="presOf" srcId="{357231D1-02D8-45CD-936E-B604CDC05A1E}" destId="{8ADF868C-1D75-4137-AC4B-38C1B999B57F}" srcOrd="1" destOrd="0" presId="urn:microsoft.com/office/officeart/2005/8/layout/gear1"/>
    <dgm:cxn modelId="{AF1C47C7-0160-489E-A03F-E8A13AC52472}" type="presOf" srcId="{0C4CF7E4-D572-4259-AB76-6688B88DF16A}" destId="{75332316-CEF8-4F30-84B5-2BC443227FC0}" srcOrd="0" destOrd="0" presId="urn:microsoft.com/office/officeart/2005/8/layout/gear1"/>
    <dgm:cxn modelId="{18873375-00D6-4FB1-83A8-A72445435A7C}" srcId="{0FAFBBE2-D8BA-4FCC-88B0-5194E5316BD6}" destId="{357231D1-02D8-45CD-936E-B604CDC05A1E}" srcOrd="1" destOrd="0" parTransId="{84607CD5-0899-44F1-B3D3-3A59D94DF21E}" sibTransId="{0C4CF7E4-D572-4259-AB76-6688B88DF16A}"/>
    <dgm:cxn modelId="{5CF56E28-E48D-4F36-AE6D-DCDA5AC18DC5}" srcId="{0FAFBBE2-D8BA-4FCC-88B0-5194E5316BD6}" destId="{9D18403D-C7DC-43E9-A635-2E29A206904A}" srcOrd="2" destOrd="0" parTransId="{E33CE6AE-D538-44B3-B470-4AE4F90A79B0}" sibTransId="{85155BA4-B766-4948-A05B-977CDDBFA18B}"/>
    <dgm:cxn modelId="{C5406B62-FAF5-4A36-8DA9-B92C5D11CBF7}" type="presOf" srcId="{0C20FE64-37E7-4207-B445-36C5108BBFD7}" destId="{B07F0926-C319-44DC-9F83-735E97F66D83}" srcOrd="0" destOrd="0" presId="urn:microsoft.com/office/officeart/2005/8/layout/gear1"/>
    <dgm:cxn modelId="{218C7435-6A2F-4C38-ABFC-5698A33D7D1A}" type="presOf" srcId="{9D18403D-C7DC-43E9-A635-2E29A206904A}" destId="{3279541F-E8A2-4F7C-89BE-B65C0D7CEB2C}" srcOrd="1" destOrd="0" presId="urn:microsoft.com/office/officeart/2005/8/layout/gear1"/>
    <dgm:cxn modelId="{5C726D65-2B71-4017-91DF-5C43BCFBE619}" type="presOf" srcId="{0C20FE64-37E7-4207-B445-36C5108BBFD7}" destId="{55AFAAD4-C8C0-471E-9841-4A37ED58F8A8}" srcOrd="1" destOrd="0" presId="urn:microsoft.com/office/officeart/2005/8/layout/gear1"/>
    <dgm:cxn modelId="{CC194214-BA2B-4A02-9630-36678ADC278D}" type="presOf" srcId="{0C20FE64-37E7-4207-B445-36C5108BBFD7}" destId="{90BE28D3-7155-40CB-8CCF-7E203CF45A57}" srcOrd="2" destOrd="0" presId="urn:microsoft.com/office/officeart/2005/8/layout/gear1"/>
    <dgm:cxn modelId="{0C642161-7F8E-4FF3-AE8B-578168900681}" type="presOf" srcId="{357231D1-02D8-45CD-936E-B604CDC05A1E}" destId="{95211443-E7B7-46F3-A6E2-16EECC320A44}" srcOrd="0" destOrd="0" presId="urn:microsoft.com/office/officeart/2005/8/layout/gear1"/>
    <dgm:cxn modelId="{56F84836-74E6-4F2B-AE03-6836C6667599}" type="presOf" srcId="{A26F7CD5-C23B-4B33-B75A-07961D8BFCBC}" destId="{EC107005-FBA7-4D06-8A0B-8462A647257E}" srcOrd="0" destOrd="0" presId="urn:microsoft.com/office/officeart/2005/8/layout/gear1"/>
    <dgm:cxn modelId="{2EA75CB3-66C4-4D06-93F0-7F562EC83DE9}" type="presParOf" srcId="{3B567BEC-F4F5-48B2-8924-11C490CB5881}" destId="{B07F0926-C319-44DC-9F83-735E97F66D83}" srcOrd="0" destOrd="0" presId="urn:microsoft.com/office/officeart/2005/8/layout/gear1"/>
    <dgm:cxn modelId="{67685135-0949-41E6-944C-6A7854C79559}" type="presParOf" srcId="{3B567BEC-F4F5-48B2-8924-11C490CB5881}" destId="{55AFAAD4-C8C0-471E-9841-4A37ED58F8A8}" srcOrd="1" destOrd="0" presId="urn:microsoft.com/office/officeart/2005/8/layout/gear1"/>
    <dgm:cxn modelId="{6DA2D745-38EF-4A86-913A-0357A5958560}" type="presParOf" srcId="{3B567BEC-F4F5-48B2-8924-11C490CB5881}" destId="{90BE28D3-7155-40CB-8CCF-7E203CF45A57}" srcOrd="2" destOrd="0" presId="urn:microsoft.com/office/officeart/2005/8/layout/gear1"/>
    <dgm:cxn modelId="{9CFCDA1C-ABB5-4810-809C-DCC0C2749803}" type="presParOf" srcId="{3B567BEC-F4F5-48B2-8924-11C490CB5881}" destId="{95211443-E7B7-46F3-A6E2-16EECC320A44}" srcOrd="3" destOrd="0" presId="urn:microsoft.com/office/officeart/2005/8/layout/gear1"/>
    <dgm:cxn modelId="{81271406-B217-4E5A-A617-345325588EB9}" type="presParOf" srcId="{3B567BEC-F4F5-48B2-8924-11C490CB5881}" destId="{8ADF868C-1D75-4137-AC4B-38C1B999B57F}" srcOrd="4" destOrd="0" presId="urn:microsoft.com/office/officeart/2005/8/layout/gear1"/>
    <dgm:cxn modelId="{13ACFDC8-63FD-400A-8624-0F3282B1F6B3}" type="presParOf" srcId="{3B567BEC-F4F5-48B2-8924-11C490CB5881}" destId="{538E5DBE-4362-44CC-9B15-AF278D2378D6}" srcOrd="5" destOrd="0" presId="urn:microsoft.com/office/officeart/2005/8/layout/gear1"/>
    <dgm:cxn modelId="{476C7F9B-4186-4299-8211-55C99B1D119B}" type="presParOf" srcId="{3B567BEC-F4F5-48B2-8924-11C490CB5881}" destId="{F7811D97-FD07-43F5-9ECB-07CDEC221897}" srcOrd="6" destOrd="0" presId="urn:microsoft.com/office/officeart/2005/8/layout/gear1"/>
    <dgm:cxn modelId="{0723800B-4B1A-46FF-872D-AF3951C91251}" type="presParOf" srcId="{3B567BEC-F4F5-48B2-8924-11C490CB5881}" destId="{3279541F-E8A2-4F7C-89BE-B65C0D7CEB2C}" srcOrd="7" destOrd="0" presId="urn:microsoft.com/office/officeart/2005/8/layout/gear1"/>
    <dgm:cxn modelId="{463726D1-590C-45FF-B439-32E0E747E3F9}" type="presParOf" srcId="{3B567BEC-F4F5-48B2-8924-11C490CB5881}" destId="{BE5AE38F-B3FD-4F58-B724-A5454D821984}" srcOrd="8" destOrd="0" presId="urn:microsoft.com/office/officeart/2005/8/layout/gear1"/>
    <dgm:cxn modelId="{E8A91B60-E34A-47D5-A501-72E7B1ECC725}" type="presParOf" srcId="{3B567BEC-F4F5-48B2-8924-11C490CB5881}" destId="{A4426BA5-3AC2-4A6A-8A2E-85EEA2DE5DB6}" srcOrd="9" destOrd="0" presId="urn:microsoft.com/office/officeart/2005/8/layout/gear1"/>
    <dgm:cxn modelId="{40BC93D3-0457-4727-9337-2C47DB481346}" type="presParOf" srcId="{3B567BEC-F4F5-48B2-8924-11C490CB5881}" destId="{EC107005-FBA7-4D06-8A0B-8462A647257E}" srcOrd="10" destOrd="0" presId="urn:microsoft.com/office/officeart/2005/8/layout/gear1"/>
    <dgm:cxn modelId="{B0ADB0E0-9DD6-46A8-94CF-E00009DC5C25}" type="presParOf" srcId="{3B567BEC-F4F5-48B2-8924-11C490CB5881}" destId="{75332316-CEF8-4F30-84B5-2BC443227FC0}" srcOrd="11" destOrd="0" presId="urn:microsoft.com/office/officeart/2005/8/layout/gear1"/>
    <dgm:cxn modelId="{D79DA56C-7850-4CA6-8860-43EB4B796B84}" type="presParOf" srcId="{3B567BEC-F4F5-48B2-8924-11C490CB5881}" destId="{4075F42E-0B29-48E6-B1EF-3F1679FF378C}"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F0926-C319-44DC-9F83-735E97F66D83}">
      <dsp:nvSpPr>
        <dsp:cNvPr id="0" name=""/>
        <dsp:cNvSpPr/>
      </dsp:nvSpPr>
      <dsp:spPr>
        <a:xfrm>
          <a:off x="2369139" y="2114779"/>
          <a:ext cx="2584730" cy="2584730"/>
        </a:xfrm>
        <a:prstGeom prst="gear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b="1" kern="1200" dirty="0" smtClean="0">
              <a:latin typeface="微软雅黑" pitchFamily="34" charset="-122"/>
              <a:ea typeface="微软雅黑" pitchFamily="34" charset="-122"/>
            </a:rPr>
            <a:t>生态圈</a:t>
          </a:r>
          <a:endParaRPr lang="en-US" altLang="zh-CN" sz="3700" b="1" kern="1200" dirty="0" smtClean="0">
            <a:latin typeface="微软雅黑" pitchFamily="34" charset="-122"/>
            <a:ea typeface="微软雅黑" pitchFamily="34" charset="-122"/>
          </a:endParaRPr>
        </a:p>
      </dsp:txBody>
      <dsp:txXfrm>
        <a:off x="2888785" y="2720240"/>
        <a:ext cx="1545438" cy="1328604"/>
      </dsp:txXfrm>
    </dsp:sp>
    <dsp:sp modelId="{95211443-E7B7-46F3-A6E2-16EECC320A44}">
      <dsp:nvSpPr>
        <dsp:cNvPr id="0" name=""/>
        <dsp:cNvSpPr/>
      </dsp:nvSpPr>
      <dsp:spPr>
        <a:xfrm>
          <a:off x="865296" y="1503843"/>
          <a:ext cx="1879804" cy="1879804"/>
        </a:xfrm>
        <a:prstGeom prst="gear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b="1" kern="1200" dirty="0" smtClean="0">
              <a:latin typeface="微软雅黑" pitchFamily="34" charset="-122"/>
              <a:ea typeface="微软雅黑" pitchFamily="34" charset="-122"/>
            </a:rPr>
            <a:t>产业链</a:t>
          </a:r>
          <a:endParaRPr lang="zh-CN" altLang="en-US" sz="3000" b="1" kern="1200" dirty="0">
            <a:latin typeface="微软雅黑" pitchFamily="34" charset="-122"/>
            <a:ea typeface="微软雅黑" pitchFamily="34" charset="-122"/>
          </a:endParaRPr>
        </a:p>
      </dsp:txBody>
      <dsp:txXfrm>
        <a:off x="1338542" y="1979950"/>
        <a:ext cx="933312" cy="927590"/>
      </dsp:txXfrm>
    </dsp:sp>
    <dsp:sp modelId="{F7811D97-FD07-43F5-9ECB-07CDEC221897}">
      <dsp:nvSpPr>
        <dsp:cNvPr id="0" name=""/>
        <dsp:cNvSpPr/>
      </dsp:nvSpPr>
      <dsp:spPr>
        <a:xfrm rot="20700000">
          <a:off x="1918178" y="206970"/>
          <a:ext cx="1841824" cy="1841824"/>
        </a:xfrm>
        <a:prstGeom prst="gear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b="1" kern="1200" dirty="0" smtClean="0">
              <a:latin typeface="微软雅黑" pitchFamily="34" charset="-122"/>
              <a:ea typeface="微软雅黑" pitchFamily="34" charset="-122"/>
            </a:rPr>
            <a:t>行业</a:t>
          </a:r>
          <a:endParaRPr lang="zh-CN" altLang="en-US" sz="3700" b="1" kern="1200" dirty="0">
            <a:latin typeface="微软雅黑" pitchFamily="34" charset="-122"/>
            <a:ea typeface="微软雅黑" pitchFamily="34" charset="-122"/>
          </a:endParaRPr>
        </a:p>
      </dsp:txBody>
      <dsp:txXfrm rot="-20700000">
        <a:off x="2322144" y="610936"/>
        <a:ext cx="1033892" cy="1033892"/>
      </dsp:txXfrm>
    </dsp:sp>
    <dsp:sp modelId="{EC107005-FBA7-4D06-8A0B-8462A647257E}">
      <dsp:nvSpPr>
        <dsp:cNvPr id="0" name=""/>
        <dsp:cNvSpPr/>
      </dsp:nvSpPr>
      <dsp:spPr>
        <a:xfrm>
          <a:off x="2175974" y="1721566"/>
          <a:ext cx="3308455" cy="3308455"/>
        </a:xfrm>
        <a:prstGeom prst="circularArrow">
          <a:avLst>
            <a:gd name="adj1" fmla="val 4687"/>
            <a:gd name="adj2" fmla="val 299029"/>
            <a:gd name="adj3" fmla="val 2527042"/>
            <a:gd name="adj4" fmla="val 15838042"/>
            <a:gd name="adj5" fmla="val 5469"/>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332316-CEF8-4F30-84B5-2BC443227FC0}">
      <dsp:nvSpPr>
        <dsp:cNvPr id="0" name=""/>
        <dsp:cNvSpPr/>
      </dsp:nvSpPr>
      <dsp:spPr>
        <a:xfrm>
          <a:off x="532387" y="1085745"/>
          <a:ext cx="2403799" cy="2403799"/>
        </a:xfrm>
        <a:prstGeom prst="leftCircularArrow">
          <a:avLst>
            <a:gd name="adj1" fmla="val 6452"/>
            <a:gd name="adj2" fmla="val 429999"/>
            <a:gd name="adj3" fmla="val 10489124"/>
            <a:gd name="adj4" fmla="val 14837806"/>
            <a:gd name="adj5" fmla="val 7527"/>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075F42E-0B29-48E6-B1EF-3F1679FF378C}">
      <dsp:nvSpPr>
        <dsp:cNvPr id="0" name=""/>
        <dsp:cNvSpPr/>
      </dsp:nvSpPr>
      <dsp:spPr>
        <a:xfrm rot="1656228">
          <a:off x="1282263" y="-292760"/>
          <a:ext cx="2591779" cy="2591779"/>
        </a:xfrm>
        <a:prstGeom prst="circularArrow">
          <a:avLst>
            <a:gd name="adj1" fmla="val 5984"/>
            <a:gd name="adj2" fmla="val 394124"/>
            <a:gd name="adj3" fmla="val 13313824"/>
            <a:gd name="adj4" fmla="val 10508221"/>
            <a:gd name="adj5" fmla="val 6981"/>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7365C5-6B20-41B4-927A-7BA118CE5FA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D4E01A-9145-42E1-92FA-28478CF8E57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24104-E5EC-4A58-8E60-E9918783BB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FD7CB-BEBF-4AC8-BE67-413454808C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3C172C23-2F38-4B81-A8D1-8196C23C705E}"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BF32C4-2603-46AD-A303-6EC85E3B361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en-US" altLang="zh-CN"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46F464B-3DC0-4C6E-AEA5-2537387D2307}"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2DD08842-6C93-4F14-944E-88F1BAA6A5C8}"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0D80A0EE-0AE9-4C7D-9290-F1EE3ADC886B}"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152E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0" y="6264275"/>
            <a:ext cx="12192000" cy="620713"/>
          </a:xfrm>
          <a:prstGeom prst="roundRect">
            <a:avLst>
              <a:gd name="adj" fmla="val 0"/>
            </a:avLst>
          </a:prstGeom>
          <a:solidFill>
            <a:srgbClr val="05AF88"/>
          </a:solidFill>
          <a:ln>
            <a:noFill/>
          </a:ln>
          <a:effectLst>
            <a:outerShdw blurRad="76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弦形 5"/>
          <p:cNvSpPr/>
          <p:nvPr/>
        </p:nvSpPr>
        <p:spPr>
          <a:xfrm rot="12125148">
            <a:off x="-139700" y="369888"/>
            <a:ext cx="439738" cy="458787"/>
          </a:xfrm>
          <a:prstGeom prst="chord">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flipH="1" flipV="1">
            <a:off x="4597400" y="600075"/>
            <a:ext cx="7594600" cy="0"/>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234950" y="588963"/>
            <a:ext cx="860425" cy="11112"/>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3"/>
          <p:cNvSpPr>
            <a:spLocks noGrp="1"/>
          </p:cNvSpPr>
          <p:nvPr>
            <p:ph type="dt" sz="half" idx="10"/>
          </p:nvPr>
        </p:nvSpPr>
        <p:spPr/>
        <p:txBody>
          <a:bodyPr/>
          <a:lstStyle>
            <a:lvl1pPr>
              <a:defRPr/>
            </a:lvl1pPr>
          </a:lstStyle>
          <a:p>
            <a:pPr>
              <a:defRPr/>
            </a:pPr>
            <a:fld id="{11E54AEE-B90E-4E59-B030-0AF2A6CDB2CF}" type="datetimeFigureOut">
              <a:rPr lang="zh-CN" altLang="en-US" smtClean="0"/>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smtClean="0"/>
            </a:lvl1pPr>
          </a:lstStyle>
          <a:p>
            <a:pPr>
              <a:defRPr/>
            </a:pPr>
            <a:fld id="{1D274CD5-5879-4226-81DB-F1BD34977296}" type="slidenum">
              <a:rPr lang="zh-CN" altLang="en-US" smtClean="0"/>
            </a:fld>
            <a:endParaRPr lang="zh-CN" altLang="en-US"/>
          </a:p>
        </p:txBody>
      </p:sp>
      <p:sp>
        <p:nvSpPr>
          <p:cNvPr id="12" name="矩形 11"/>
          <p:cNvSpPr/>
          <p:nvPr userDrawn="1"/>
        </p:nvSpPr>
        <p:spPr>
          <a:xfrm>
            <a:off x="0" y="0"/>
            <a:ext cx="12192000" cy="6884988"/>
          </a:xfrm>
          <a:prstGeom prst="rect">
            <a:avLst/>
          </a:prstGeom>
          <a:solidFill>
            <a:srgbClr val="152E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弦形 13"/>
          <p:cNvSpPr/>
          <p:nvPr userDrawn="1"/>
        </p:nvSpPr>
        <p:spPr>
          <a:xfrm rot="12125148">
            <a:off x="-139700" y="369888"/>
            <a:ext cx="439738" cy="458787"/>
          </a:xfrm>
          <a:prstGeom prst="chord">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userDrawn="1"/>
        </p:nvCxnSpPr>
        <p:spPr>
          <a:xfrm flipH="1" flipV="1">
            <a:off x="4597400" y="600075"/>
            <a:ext cx="7594600" cy="0"/>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flipV="1">
            <a:off x="234950" y="588963"/>
            <a:ext cx="860425" cy="11112"/>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653470" y="2264732"/>
            <a:ext cx="4885059" cy="2744149"/>
          </a:xfrm>
          <a:prstGeom prst="rect">
            <a:avLst/>
          </a:prstGeom>
          <a:solidFill>
            <a:schemeClr val="bg1"/>
          </a:solidFill>
        </p:spPr>
        <p:txBody>
          <a:bodyPr/>
          <a:lstStyle/>
          <a:p>
            <a:r>
              <a:rPr lang="zh-CN" altLang="en-US" smtClean="0"/>
              <a:t>单击图标添加图片</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6" name="图片占位符 4"/>
          <p:cNvSpPr>
            <a:spLocks noGrp="1"/>
          </p:cNvSpPr>
          <p:nvPr>
            <p:ph type="pic" sz="quarter" idx="10"/>
          </p:nvPr>
        </p:nvSpPr>
        <p:spPr>
          <a:xfrm>
            <a:off x="4464360" y="2590456"/>
            <a:ext cx="3295987" cy="2073201"/>
          </a:xfrm>
          <a:prstGeom prst="rect">
            <a:avLst/>
          </a:prstGeom>
          <a:solidFill>
            <a:schemeClr val="bg1"/>
          </a:solidFill>
        </p:spPr>
        <p:txBody>
          <a:bodyPr/>
          <a:lstStyle/>
          <a:p>
            <a:r>
              <a:rPr lang="zh-CN" altLang="en-US" smtClean="0"/>
              <a:t>单击图标添加图片</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34E06AC-BD8A-457D-A86D-C86409D8E68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63548FE-539C-4D59-8BF8-2F0D419BA008}"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zh-CN" altLang="en-US" smtClean="0"/>
              <a:t>单击图标添加图片</a:t>
            </a:r>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zh-CN" altLang="en-US" smtClean="0"/>
              <a:t>单击图标添加图片</a:t>
            </a:r>
            <a:endParaRPr 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ortfolio #5">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smtClean="0"/>
              <a:t>Portfolio Image #</a:t>
            </a:r>
            <a:endParaRPr lang="en-US"/>
          </a:p>
        </p:txBody>
      </p:sp>
      <p:sp>
        <p:nvSpPr>
          <p:cNvPr id="9"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smtClean="0"/>
              <a:t>Portfolio Image #</a:t>
            </a:r>
            <a:endParaRPr lang="en-US"/>
          </a:p>
        </p:txBody>
      </p:sp>
      <p:sp>
        <p:nvSpPr>
          <p:cNvPr id="10"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smtClean="0"/>
              <a:t>Portfolio Image #</a:t>
            </a:r>
            <a:endParaRPr lang="en-US"/>
          </a:p>
        </p:txBody>
      </p:sp>
      <p:sp>
        <p:nvSpPr>
          <p:cNvPr id="11"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smtClean="0"/>
              <a:t>Portfolio Image #</a:t>
            </a:r>
            <a:endParaRPr lang="en-US"/>
          </a:p>
        </p:txBody>
      </p:sp>
      <p:sp>
        <p:nvSpPr>
          <p:cNvPr id="12"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smtClean="0"/>
              <a:t>Portfolio Image #</a:t>
            </a:r>
            <a:endParaRPr lang="en-US"/>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grpSp>
        <p:nvGrpSpPr>
          <p:cNvPr id="2" name="组合 1"/>
          <p:cNvGrpSpPr/>
          <p:nvPr/>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showMasterSp="0">
  <p:cSld name="空白">
    <p:spTree>
      <p:nvGrpSpPr>
        <p:cNvPr id="1" name=""/>
        <p:cNvGrpSpPr/>
        <p:nvPr/>
      </p:nvGrpSpPr>
      <p:grpSpPr>
        <a:xfrm>
          <a:off x="0" y="0"/>
          <a:ext cx="0" cy="0"/>
          <a:chOff x="0" y="0"/>
          <a:chExt cx="0" cy="0"/>
        </a:xfrm>
      </p:grpSpPr>
      <p:grpSp>
        <p:nvGrpSpPr>
          <p:cNvPr id="5" name="组合 4"/>
          <p:cNvGrpSpPr/>
          <p:nvPr/>
        </p:nvGrpSpPr>
        <p:grpSpPr>
          <a:xfrm rot="16200000">
            <a:off x="-210756" y="306482"/>
            <a:ext cx="837974" cy="416459"/>
            <a:chOff x="2075393" y="-12700"/>
            <a:chExt cx="4993620" cy="2481740"/>
          </a:xfrm>
        </p:grpSpPr>
        <p:sp>
          <p:nvSpPr>
            <p:cNvPr id="6"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任意多边形 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lstStyle>
            <a:lvl1pPr eaLnBrk="1" hangingPunct="1">
              <a:defRPr smtClean="0">
                <a:ea typeface="宋体" panose="02010600030101010101" pitchFamily="2" charset="-122"/>
              </a:defRPr>
            </a:lvl1pPr>
          </a:lstStyle>
          <a:p>
            <a:fld id="{2AA605AA-B890-4C09-8FEE-9B030A4F5F94}" type="datetimeFigureOut">
              <a:rPr lang="zh-CN" altLang="en-US" smtClean="0"/>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smtClean="0"/>
            </a:lvl1pPr>
          </a:lstStyle>
          <a:p>
            <a:fld id="{DEB6D6E4-6596-4151-800F-B6CA166407B8}"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8565" eaLnBrk="1" hangingPunct="1">
              <a:buFont typeface="Arial" panose="020B0604020202020204" pitchFamily="34" charset="0"/>
              <a:buNone/>
              <a:defRPr>
                <a:latin typeface="+mn-lt"/>
                <a:ea typeface="宋体" panose="02010600030101010101" pitchFamily="2" charset="-122"/>
              </a:defRPr>
            </a:lvl1pPr>
          </a:lstStyle>
          <a:p>
            <a:fld id="{2AA605AA-B890-4C09-8FEE-9B030A4F5F94}" type="datetimeFigureOut">
              <a:rPr lang="zh-CN" altLang="en-US" smtClean="0"/>
            </a:fld>
            <a:endParaRPr lang="zh-CN" altLang="en-US"/>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8565"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8565" fontAlgn="base">
              <a:buFont typeface="Arial" panose="020B0604020202020204" pitchFamily="34" charset="0"/>
              <a:buNone/>
              <a:defRPr noProof="0">
                <a:ea typeface="宋体" panose="02010600030101010101" pitchFamily="2" charset="-122"/>
              </a:defRPr>
            </a:lvl1pPr>
          </a:lstStyle>
          <a:p>
            <a:fld id="{DEB6D6E4-6596-4151-800F-B6CA166407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pic>
        <p:nvPicPr>
          <p:cNvPr id="2" name="图片占位符 21"/>
          <p:cNvPicPr>
            <a:picLocks noChangeAspect="1"/>
          </p:cNvPicPr>
          <p:nvPr/>
        </p:nvPicPr>
        <p:blipFill>
          <a:blip r:embed="rId2">
            <a:extLst>
              <a:ext uri="{28A0092B-C50C-407E-A947-70E740481C1C}">
                <a14:useLocalDpi xmlns:a14="http://schemas.microsoft.com/office/drawing/2010/main" val="0"/>
              </a:ext>
            </a:extLst>
          </a:blip>
          <a:srcRect t="7848" b="784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4" name="矩形 3"/>
          <p:cNvSpPr/>
          <p:nvPr/>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pic>
        <p:nvPicPr>
          <p:cNvPr id="2" name="图片占位符 21"/>
          <p:cNvPicPr>
            <a:picLocks noChangeAspect="1"/>
          </p:cNvPicPr>
          <p:nvPr/>
        </p:nvPicPr>
        <p:blipFill>
          <a:blip r:embed="rId2">
            <a:extLst>
              <a:ext uri="{28A0092B-C50C-407E-A947-70E740481C1C}">
                <a14:useLocalDpi xmlns:a14="http://schemas.microsoft.com/office/drawing/2010/main" val="0"/>
              </a:ext>
            </a:extLst>
          </a:blip>
          <a:srcRect t="7848" b="784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4" name="矩形 3"/>
          <p:cNvSpPr/>
          <p:nvPr/>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2" name="图片占位符 21"/>
          <p:cNvPicPr>
            <a:picLocks noChangeAspect="1"/>
          </p:cNvPicPr>
          <p:nvPr/>
        </p:nvPicPr>
        <p:blipFill>
          <a:blip r:embed="rId2">
            <a:extLst>
              <a:ext uri="{28A0092B-C50C-407E-A947-70E740481C1C}">
                <a14:useLocalDpi xmlns:a14="http://schemas.microsoft.com/office/drawing/2010/main" val="0"/>
              </a:ext>
            </a:extLst>
          </a:blip>
          <a:srcRect t="7848" b="784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3262FB5C-38AE-43A5-9E82-79766C8F1B5B}" type="datetimeFigureOut">
              <a:rPr lang="zh-CN" altLang="en-US"/>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A17CEBF-1D62-4597-B069-B674C467BAA9}"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152E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圆角矩形 4"/>
          <p:cNvSpPr/>
          <p:nvPr/>
        </p:nvSpPr>
        <p:spPr>
          <a:xfrm>
            <a:off x="0" y="6264275"/>
            <a:ext cx="12192000" cy="620713"/>
          </a:xfrm>
          <a:prstGeom prst="roundRect">
            <a:avLst>
              <a:gd name="adj" fmla="val 0"/>
            </a:avLst>
          </a:prstGeom>
          <a:solidFill>
            <a:srgbClr val="05AF88"/>
          </a:solidFill>
          <a:ln>
            <a:noFill/>
          </a:ln>
          <a:effectLst>
            <a:outerShdw blurRad="76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弦形 5"/>
          <p:cNvSpPr/>
          <p:nvPr/>
        </p:nvSpPr>
        <p:spPr>
          <a:xfrm rot="12125148">
            <a:off x="-139700" y="369888"/>
            <a:ext cx="439738" cy="458787"/>
          </a:xfrm>
          <a:prstGeom prst="chord">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flipH="1" flipV="1">
            <a:off x="4597400" y="600075"/>
            <a:ext cx="7594600" cy="0"/>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234950" y="588963"/>
            <a:ext cx="860425" cy="11112"/>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日期占位符 3"/>
          <p:cNvSpPr>
            <a:spLocks noGrp="1"/>
          </p:cNvSpPr>
          <p:nvPr>
            <p:ph type="dt" sz="half" idx="10"/>
          </p:nvPr>
        </p:nvSpPr>
        <p:spPr/>
        <p:txBody>
          <a:bodyPr/>
          <a:lstStyle>
            <a:lvl1pPr>
              <a:defRPr/>
            </a:lvl1pPr>
          </a:lstStyle>
          <a:p>
            <a:pPr>
              <a:defRPr/>
            </a:pPr>
            <a:fld id="{11E54AEE-B90E-4E59-B030-0AF2A6CDB2CF}" type="datetimeFigureOut">
              <a:rPr lang="zh-CN" altLang="en-US" smtClean="0"/>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smtClean="0"/>
            </a:lvl1pPr>
          </a:lstStyle>
          <a:p>
            <a:pPr>
              <a:defRPr/>
            </a:pPr>
            <a:fld id="{1D274CD5-5879-4226-81DB-F1BD34977296}" type="slidenum">
              <a:rPr lang="zh-CN" altLang="en-US" smtClean="0"/>
            </a:fld>
            <a:endParaRPr lang="zh-CN" altLang="en-US"/>
          </a:p>
        </p:txBody>
      </p:sp>
      <p:sp>
        <p:nvSpPr>
          <p:cNvPr id="12" name="矩形 11"/>
          <p:cNvSpPr/>
          <p:nvPr userDrawn="1"/>
        </p:nvSpPr>
        <p:spPr>
          <a:xfrm>
            <a:off x="0" y="0"/>
            <a:ext cx="12192000" cy="6858000"/>
          </a:xfrm>
          <a:prstGeom prst="rect">
            <a:avLst/>
          </a:prstGeom>
          <a:solidFill>
            <a:srgbClr val="152E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弦形 13"/>
          <p:cNvSpPr/>
          <p:nvPr userDrawn="1"/>
        </p:nvSpPr>
        <p:spPr>
          <a:xfrm rot="12125148">
            <a:off x="-139700" y="369888"/>
            <a:ext cx="439738" cy="458787"/>
          </a:xfrm>
          <a:prstGeom prst="chord">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userDrawn="1"/>
        </p:nvCxnSpPr>
        <p:spPr>
          <a:xfrm flipH="1" flipV="1">
            <a:off x="4597400" y="600075"/>
            <a:ext cx="7594600" cy="0"/>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flipV="1">
            <a:off x="234950" y="588963"/>
            <a:ext cx="860425" cy="11112"/>
          </a:xfrm>
          <a:prstGeom prst="line">
            <a:avLst/>
          </a:prstGeom>
          <a:ln>
            <a:solidFill>
              <a:srgbClr val="F25C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2AA605AA-B890-4C09-8FEE-9B030A4F5F94}" type="datetimeFigureOut">
              <a:rPr lang="zh-CN" altLang="en-US" smtClean="0"/>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DEB6D6E4-6596-4151-800F-B6CA166407B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3.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9" Type="http://schemas.openxmlformats.org/officeDocument/2006/relationships/theme" Target="../theme/theme6.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fld id="{DEB6D6E4-6596-4151-800F-B6CA166407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fld id="{DEB6D6E4-6596-4151-800F-B6CA166407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2AA605AA-B890-4C09-8FEE-9B030A4F5F9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fld id="{DEB6D6E4-6596-4151-800F-B6CA166407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EB6D6E4-6596-4151-800F-B6CA166407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Lst>
  <p:txStyles>
    <p:titleStyle>
      <a:lvl1pPr algn="l" defTabSz="913765" rtl="0" eaLnBrk="1" fontAlgn="base" hangingPunct="1">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600"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200"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800"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400" algn="l" defTabSz="913765" rtl="0" eaLnBrk="1" fontAlgn="base" hangingPunct="1">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600" indent="-228600" algn="l" defTabSz="913765" rtl="0" eaLnBrk="1" fontAlgn="base" hangingPunct="1">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3765" rtl="0" eaLnBrk="1" fontAlgn="base" hangingPunct="1">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3765" rtl="0" eaLnBrk="1" fontAlgn="base" hangingPunct="1">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3765" rtl="0" eaLnBrk="1" fontAlgn="base" hangingPunct="1">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3765" rtl="0" eaLnBrk="1" fontAlgn="base" hangingPunct="1">
        <a:lnSpc>
          <a:spcPct val="90000"/>
        </a:lnSpc>
        <a:spcBef>
          <a:spcPts val="500"/>
        </a:spcBef>
        <a:spcAft>
          <a:spcPct val="0"/>
        </a:spcAft>
        <a:buFont typeface="Arial" panose="020B0604020202020204" pitchFamily="34" charset="0"/>
        <a:buChar char="•"/>
        <a:defRPr sz="1735"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7965"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7965"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7965"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7965"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5.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6.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1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5" Type="http://schemas.openxmlformats.org/officeDocument/2006/relationships/notesSlide" Target="../notesSlides/notesSlide3.xml"/><Relationship Id="rId14" Type="http://schemas.openxmlformats.org/officeDocument/2006/relationships/slideLayout" Target="../slideLayouts/slideLayout44.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notesSlide" Target="../notesSlides/notesSlide4.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1" Type="http://schemas.openxmlformats.org/officeDocument/2006/relationships/slideLayout" Target="../slideLayouts/slideLayout44.xml"/><Relationship Id="rId10" Type="http://schemas.openxmlformats.org/officeDocument/2006/relationships/tags" Target="../tags/tag53.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5" Type="http://schemas.openxmlformats.org/officeDocument/2006/relationships/notesSlide" Target="../notesSlides/notesSlide5.xml"/><Relationship Id="rId14" Type="http://schemas.openxmlformats.org/officeDocument/2006/relationships/slideLayout" Target="../slideLayouts/slideLayout3.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4.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5" Type="http://schemas.openxmlformats.org/officeDocument/2006/relationships/notesSlide" Target="../notesSlides/notesSlide6.xml"/><Relationship Id="rId14" Type="http://schemas.openxmlformats.org/officeDocument/2006/relationships/slideLayout" Target="../slideLayouts/slideLayout3.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image" Target="../media/image5.png"/><Relationship Id="rId1" Type="http://schemas.openxmlformats.org/officeDocument/2006/relationships/tags" Target="../tags/tag95.xml"/></Relationships>
</file>

<file path=ppt/slides/_rels/slide2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2" Type="http://schemas.openxmlformats.org/officeDocument/2006/relationships/slideLayout" Target="../slideLayouts/slideLayout3.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0.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pSp>
        <p:nvGrpSpPr>
          <p:cNvPr id="4098" name="组合 22"/>
          <p:cNvGrpSpPr/>
          <p:nvPr/>
        </p:nvGrpSpPr>
        <p:grpSpPr bwMode="auto">
          <a:xfrm>
            <a:off x="2716212" y="957131"/>
            <a:ext cx="6753225" cy="2093913"/>
            <a:chOff x="3248168" y="1883391"/>
            <a:chExt cx="6127835" cy="1900450"/>
          </a:xfrm>
        </p:grpSpPr>
        <p:sp>
          <p:nvSpPr>
            <p:cNvPr id="5" name="椭圆 4"/>
            <p:cNvSpPr/>
            <p:nvPr/>
          </p:nvSpPr>
          <p:spPr>
            <a:xfrm>
              <a:off x="3248168" y="3429398"/>
              <a:ext cx="354360" cy="354443"/>
            </a:xfrm>
            <a:prstGeom prst="ellipse">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flipV="1">
              <a:off x="3547789" y="2873239"/>
              <a:ext cx="1024187" cy="651253"/>
            </a:xfrm>
            <a:prstGeom prst="line">
              <a:avLst/>
            </a:prstGeom>
            <a:ln w="38100">
              <a:solidFill>
                <a:srgbClr val="05AF88"/>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407761" y="2698899"/>
              <a:ext cx="355800" cy="354443"/>
            </a:xfrm>
            <a:prstGeom prst="ellipse">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0" name="直接连接符 9"/>
            <p:cNvCxnSpPr/>
            <p:nvPr/>
          </p:nvCxnSpPr>
          <p:spPr>
            <a:xfrm>
              <a:off x="4584941" y="2873239"/>
              <a:ext cx="1761717" cy="651253"/>
            </a:xfrm>
            <a:prstGeom prst="line">
              <a:avLst/>
            </a:prstGeom>
            <a:ln w="38100">
              <a:solidFill>
                <a:srgbClr val="05AF88"/>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182442" y="3344389"/>
              <a:ext cx="354360" cy="354443"/>
            </a:xfrm>
            <a:prstGeom prst="ellipse">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p:nvCxnSpPr>
          <p:spPr>
            <a:xfrm flipV="1">
              <a:off x="6374026" y="2060613"/>
              <a:ext cx="2110315" cy="1456675"/>
            </a:xfrm>
            <a:prstGeom prst="line">
              <a:avLst/>
            </a:prstGeom>
            <a:ln w="38100">
              <a:solidFill>
                <a:srgbClr val="05AF88"/>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334531" y="1883391"/>
              <a:ext cx="354360" cy="354443"/>
            </a:xfrm>
            <a:prstGeom prst="ellipse">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8" name="直接连接符 17"/>
            <p:cNvCxnSpPr/>
            <p:nvPr/>
          </p:nvCxnSpPr>
          <p:spPr>
            <a:xfrm>
              <a:off x="8511710" y="2060613"/>
              <a:ext cx="659743" cy="700241"/>
            </a:xfrm>
            <a:prstGeom prst="line">
              <a:avLst/>
            </a:prstGeom>
            <a:ln w="38100">
              <a:solidFill>
                <a:srgbClr val="05AF88"/>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9021643" y="2612449"/>
              <a:ext cx="354360" cy="354443"/>
            </a:xfrm>
            <a:prstGeom prst="ellipse">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100" name="文本框 23"/>
          <p:cNvSpPr txBox="1">
            <a:spLocks noChangeArrowheads="1"/>
          </p:cNvSpPr>
          <p:nvPr/>
        </p:nvSpPr>
        <p:spPr bwMode="auto">
          <a:xfrm>
            <a:off x="3421933" y="4768123"/>
            <a:ext cx="260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solidFill>
                  <a:schemeClr val="accent2"/>
                </a:solidFill>
                <a:latin typeface="微软雅黑" panose="020B0503020204020204" pitchFamily="34" charset="-122"/>
                <a:ea typeface="微软雅黑" panose="020B0503020204020204" pitchFamily="34" charset="-122"/>
              </a:rPr>
              <a:t>项目实施计划</a:t>
            </a:r>
            <a:endParaRPr lang="zh-CN" altLang="en-US" sz="1800" dirty="0">
              <a:solidFill>
                <a:schemeClr val="accent2"/>
              </a:solidFill>
              <a:latin typeface="微软雅黑" panose="020B0503020204020204" pitchFamily="34" charset="-122"/>
              <a:ea typeface="微软雅黑" panose="020B0503020204020204" pitchFamily="34" charset="-122"/>
            </a:endParaRPr>
          </a:p>
        </p:txBody>
      </p:sp>
      <p:grpSp>
        <p:nvGrpSpPr>
          <p:cNvPr id="4101" name="组合 32"/>
          <p:cNvGrpSpPr/>
          <p:nvPr/>
        </p:nvGrpSpPr>
        <p:grpSpPr bwMode="auto">
          <a:xfrm>
            <a:off x="2568149" y="5776437"/>
            <a:ext cx="7338701" cy="571500"/>
            <a:chOff x="2207497" y="4312691"/>
            <a:chExt cx="7338324" cy="749697"/>
          </a:xfrm>
        </p:grpSpPr>
        <p:sp>
          <p:nvSpPr>
            <p:cNvPr id="28" name="圆角矩形 27"/>
            <p:cNvSpPr/>
            <p:nvPr/>
          </p:nvSpPr>
          <p:spPr>
            <a:xfrm>
              <a:off x="2619913" y="4327269"/>
              <a:ext cx="2776396" cy="735119"/>
            </a:xfrm>
            <a:prstGeom prst="roundRect">
              <a:avLst>
                <a:gd name="adj" fmla="val 27778"/>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矩形 26"/>
            <p:cNvSpPr/>
            <p:nvPr/>
          </p:nvSpPr>
          <p:spPr>
            <a:xfrm>
              <a:off x="2207497" y="4312691"/>
              <a:ext cx="640354" cy="749697"/>
            </a:xfrm>
            <a:prstGeom prst="rect">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圆角矩形 28"/>
            <p:cNvSpPr/>
            <p:nvPr/>
          </p:nvSpPr>
          <p:spPr>
            <a:xfrm>
              <a:off x="6810698" y="4312691"/>
              <a:ext cx="2735123" cy="737202"/>
            </a:xfrm>
            <a:prstGeom prst="roundRect">
              <a:avLst>
                <a:gd name="adj" fmla="val 27778"/>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102" name="文本框 33"/>
          <p:cNvSpPr txBox="1">
            <a:spLocks noChangeArrowheads="1"/>
          </p:cNvSpPr>
          <p:nvPr/>
        </p:nvSpPr>
        <p:spPr bwMode="auto">
          <a:xfrm>
            <a:off x="3717131" y="5824062"/>
            <a:ext cx="1338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b="1" dirty="0">
                <a:solidFill>
                  <a:schemeClr val="bg1"/>
                </a:solidFill>
                <a:latin typeface="微软雅黑" panose="020B0503020204020204" pitchFamily="34" charset="-122"/>
                <a:ea typeface="微软雅黑" panose="020B0503020204020204" pitchFamily="34" charset="-122"/>
              </a:rPr>
              <a:t>孙鹏飞</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3375343" y="3718785"/>
            <a:ext cx="5707062" cy="0"/>
          </a:xfrm>
          <a:prstGeom prst="line">
            <a:avLst/>
          </a:prstGeom>
          <a:ln w="19050">
            <a:solidFill>
              <a:srgbClr val="05AF88"/>
            </a:solidFill>
          </a:ln>
        </p:spPr>
        <p:style>
          <a:lnRef idx="1">
            <a:schemeClr val="accent1"/>
          </a:lnRef>
          <a:fillRef idx="0">
            <a:schemeClr val="accent1"/>
          </a:fillRef>
          <a:effectRef idx="0">
            <a:schemeClr val="accent1"/>
          </a:effectRef>
          <a:fontRef idx="minor">
            <a:schemeClr val="tx1"/>
          </a:fontRef>
        </p:style>
      </p:cxnSp>
      <p:sp>
        <p:nvSpPr>
          <p:cNvPr id="4104" name="文本框 37"/>
          <p:cNvSpPr txBox="1">
            <a:spLocks noChangeArrowheads="1"/>
          </p:cNvSpPr>
          <p:nvPr/>
        </p:nvSpPr>
        <p:spPr bwMode="auto">
          <a:xfrm>
            <a:off x="7849393" y="5857864"/>
            <a:ext cx="1475314"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bg1"/>
                </a:solidFill>
                <a:latin typeface="微软雅黑" panose="020B0503020204020204" pitchFamily="34" charset="-122"/>
                <a:ea typeface="微软雅黑" panose="020B0503020204020204" pitchFamily="34" charset="-122"/>
              </a:rPr>
              <a:t>七小服</a:t>
            </a:r>
            <a:endParaRPr lang="zh-CN" altLang="en-US" sz="2400" b="1" dirty="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105" name="文本框 38"/>
          <p:cNvSpPr txBox="1">
            <a:spLocks noChangeArrowheads="1"/>
          </p:cNvSpPr>
          <p:nvPr/>
        </p:nvSpPr>
        <p:spPr bwMode="auto">
          <a:xfrm>
            <a:off x="3375343" y="3885374"/>
            <a:ext cx="6157119"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互联网</a:t>
            </a:r>
            <a:r>
              <a:rPr lang="en-US" altLang="zh-CN" sz="4400" b="1" dirty="0" smtClean="0">
                <a:solidFill>
                  <a:schemeClr val="bg1"/>
                </a:solidFill>
                <a:latin typeface="微软雅黑" panose="020B0503020204020204" pitchFamily="34" charset="-122"/>
                <a:ea typeface="微软雅黑" panose="020B0503020204020204" pitchFamily="34" charset="-122"/>
              </a:rPr>
              <a:t>+</a:t>
            </a:r>
            <a:r>
              <a:rPr lang="zh-CN" altLang="en-US" sz="4400" b="1" dirty="0" smtClean="0">
                <a:solidFill>
                  <a:schemeClr val="bg1"/>
                </a:solidFill>
                <a:latin typeface="微软雅黑" panose="020B0503020204020204" pitchFamily="34" charset="-122"/>
                <a:ea typeface="微软雅黑" panose="020B0503020204020204" pitchFamily="34" charset="-122"/>
              </a:rPr>
              <a:t>大数据</a:t>
            </a:r>
            <a:endParaRPr lang="en-US" altLang="zh-CN" sz="4400" b="1" dirty="0" smtClean="0">
              <a:solidFill>
                <a:schemeClr val="bg1"/>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4400" b="1" dirty="0">
                <a:solidFill>
                  <a:srgbClr val="FFC000"/>
                </a:solidFill>
                <a:latin typeface="微软雅黑" panose="020B0503020204020204" pitchFamily="34" charset="-122"/>
                <a:ea typeface="微软雅黑" panose="020B0503020204020204" pitchFamily="34" charset="-122"/>
              </a:rPr>
              <a:t> </a:t>
            </a:r>
            <a:r>
              <a:rPr lang="en-US" altLang="zh-CN" sz="4400" b="1" dirty="0" smtClean="0">
                <a:solidFill>
                  <a:srgbClr val="FFC000"/>
                </a:solidFill>
                <a:latin typeface="微软雅黑" panose="020B0503020204020204" pitchFamily="34" charset="-122"/>
                <a:ea typeface="微软雅黑" panose="020B0503020204020204" pitchFamily="34" charset="-122"/>
              </a:rPr>
              <a:t>        </a:t>
            </a:r>
            <a:r>
              <a:rPr lang="en-US" altLang="zh-CN" sz="4400" b="1" dirty="0" smtClean="0">
                <a:solidFill>
                  <a:schemeClr val="bg1"/>
                </a:solidFill>
                <a:latin typeface="微软雅黑" panose="020B0503020204020204" pitchFamily="34" charset="-122"/>
                <a:ea typeface="微软雅黑" panose="020B0503020204020204" pitchFamily="34" charset="-122"/>
              </a:rPr>
              <a:t>  IT</a:t>
            </a:r>
            <a:r>
              <a:rPr lang="zh-CN" altLang="en-US" sz="4400" b="1" dirty="0" smtClean="0">
                <a:solidFill>
                  <a:schemeClr val="bg1"/>
                </a:solidFill>
                <a:latin typeface="微软雅黑" panose="020B0503020204020204" pitchFamily="34" charset="-122"/>
                <a:ea typeface="微软雅黑" panose="020B0503020204020204" pitchFamily="34" charset="-122"/>
              </a:rPr>
              <a:t>维保服务平台</a:t>
            </a:r>
            <a:endParaRPr lang="en-US" altLang="zh-CN" sz="4400" b="1" dirty="0" smtClean="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3375343" y="5444800"/>
            <a:ext cx="5707062" cy="0"/>
          </a:xfrm>
          <a:prstGeom prst="line">
            <a:avLst/>
          </a:prstGeom>
          <a:ln w="19050">
            <a:solidFill>
              <a:srgbClr val="05AF88"/>
            </a:solidFill>
          </a:ln>
        </p:spPr>
        <p:style>
          <a:lnRef idx="1">
            <a:schemeClr val="accent1"/>
          </a:lnRef>
          <a:fillRef idx="0">
            <a:schemeClr val="accent1"/>
          </a:fillRef>
          <a:effectRef idx="0">
            <a:schemeClr val="accent1"/>
          </a:effectRef>
          <a:fontRef idx="minor">
            <a:schemeClr val="tx1"/>
          </a:fontRef>
        </p:style>
      </p:cxnSp>
      <p:sp>
        <p:nvSpPr>
          <p:cNvPr id="4107" name="文本框 1"/>
          <p:cNvSpPr txBox="1">
            <a:spLocks noChangeArrowheads="1"/>
          </p:cNvSpPr>
          <p:nvPr/>
        </p:nvSpPr>
        <p:spPr bwMode="auto">
          <a:xfrm>
            <a:off x="2568149" y="3150598"/>
            <a:ext cx="844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二月</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108" name="文本框 30"/>
          <p:cNvSpPr txBox="1">
            <a:spLocks noChangeArrowheads="1"/>
          </p:cNvSpPr>
          <p:nvPr/>
        </p:nvSpPr>
        <p:spPr bwMode="auto">
          <a:xfrm>
            <a:off x="3869218" y="1405310"/>
            <a:ext cx="846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三月</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109" name="文本框 34"/>
          <p:cNvSpPr txBox="1">
            <a:spLocks noChangeArrowheads="1"/>
          </p:cNvSpPr>
          <p:nvPr/>
        </p:nvSpPr>
        <p:spPr bwMode="auto">
          <a:xfrm>
            <a:off x="5810250" y="3078034"/>
            <a:ext cx="84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四月</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110" name="文本框 36"/>
          <p:cNvSpPr txBox="1">
            <a:spLocks noChangeArrowheads="1"/>
          </p:cNvSpPr>
          <p:nvPr/>
        </p:nvSpPr>
        <p:spPr bwMode="auto">
          <a:xfrm>
            <a:off x="8213681" y="582171"/>
            <a:ext cx="844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五月</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111" name="文本框 40"/>
          <p:cNvSpPr txBox="1">
            <a:spLocks noChangeArrowheads="1"/>
          </p:cNvSpPr>
          <p:nvPr/>
        </p:nvSpPr>
        <p:spPr bwMode="auto">
          <a:xfrm>
            <a:off x="8974138" y="2284199"/>
            <a:ext cx="846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六月</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4112"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63432" y="5854224"/>
            <a:ext cx="409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6812019" y="5776437"/>
            <a:ext cx="640387" cy="571500"/>
          </a:xfrm>
          <a:prstGeom prst="rect">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113"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8480" y="5855811"/>
            <a:ext cx="4254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0793462" y="6313198"/>
            <a:ext cx="1257511" cy="523220"/>
          </a:xfrm>
          <a:prstGeom prst="rect">
            <a:avLst/>
          </a:prstGeom>
          <a:noFill/>
        </p:spPr>
        <p:txBody>
          <a:bodyPr>
            <a:spAutoFit/>
          </a:bodyPr>
          <a:lstStyle/>
          <a:p>
            <a:pPr eaLnBrk="1" fontAlgn="auto" hangingPunct="1">
              <a:spcBef>
                <a:spcPts val="0"/>
              </a:spcBef>
              <a:spcAft>
                <a:spcPts val="0"/>
              </a:spcAft>
              <a:defRPr/>
            </a:pPr>
            <a:r>
              <a:rPr lang="en-US" altLang="zh-CN" sz="2800" b="1" dirty="0">
                <a:solidFill>
                  <a:schemeClr val="bg1"/>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rPr>
              <a:t>LOGO</a:t>
            </a:r>
            <a:endParaRPr lang="zh-CN" altLang="en-US" sz="2800" b="1" dirty="0">
              <a:solidFill>
                <a:schemeClr val="bg1"/>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4" name="椭圆 3"/>
          <p:cNvSpPr/>
          <p:nvPr/>
        </p:nvSpPr>
        <p:spPr>
          <a:xfrm>
            <a:off x="1838912" y="1879168"/>
            <a:ext cx="2511425" cy="2513013"/>
          </a:xfrm>
          <a:prstGeom prst="ellipse">
            <a:avLst/>
          </a:prstGeom>
          <a:solidFill>
            <a:srgbClr val="ED493F">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5" name="椭圆 4"/>
          <p:cNvSpPr/>
          <p:nvPr/>
        </p:nvSpPr>
        <p:spPr>
          <a:xfrm>
            <a:off x="881649" y="3347606"/>
            <a:ext cx="2513013" cy="2513012"/>
          </a:xfrm>
          <a:prstGeom prst="ellipse">
            <a:avLst/>
          </a:prstGeom>
          <a:solidFill>
            <a:srgbClr val="5BAD9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椭圆 6"/>
          <p:cNvSpPr/>
          <p:nvPr/>
        </p:nvSpPr>
        <p:spPr>
          <a:xfrm>
            <a:off x="2794587" y="3347606"/>
            <a:ext cx="2513012" cy="2513012"/>
          </a:xfrm>
          <a:prstGeom prst="ellipse">
            <a:avLst/>
          </a:prstGeom>
          <a:solidFill>
            <a:srgbClr val="FFBE0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2500436" y="2284538"/>
            <a:ext cx="1224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流动性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a:spLocks noChangeArrowheads="1"/>
          </p:cNvSpPr>
          <p:nvPr/>
        </p:nvSpPr>
        <p:spPr bwMode="auto">
          <a:xfrm>
            <a:off x="1400360" y="4359836"/>
            <a:ext cx="1108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时效性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a:spLocks noChangeArrowheads="1"/>
          </p:cNvSpPr>
          <p:nvPr/>
        </p:nvSpPr>
        <p:spPr bwMode="auto">
          <a:xfrm>
            <a:off x="3680877" y="4380480"/>
            <a:ext cx="1158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精准性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6257803" y="3347606"/>
            <a:ext cx="0" cy="1266825"/>
          </a:xfrm>
          <a:prstGeom prst="line">
            <a:avLst/>
          </a:prstGeom>
          <a:ln>
            <a:solidFill>
              <a:srgbClr val="ED493F"/>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6764131" y="3719408"/>
            <a:ext cx="5129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平台上做精准定位，精准营销</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431996" y="5897130"/>
            <a:ext cx="6760004" cy="960870"/>
          </a:xfrm>
          <a:prstGeom prst="rect">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平台目标理念架构图</a:t>
            </a:r>
            <a:endPar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TextBox 8"/>
          <p:cNvSpPr txBox="1"/>
          <p:nvPr/>
        </p:nvSpPr>
        <p:spPr>
          <a:xfrm>
            <a:off x="1627428" y="388040"/>
            <a:ext cx="2191337" cy="525208"/>
          </a:xfrm>
          <a:prstGeom prst="rect">
            <a:avLst/>
          </a:prstGeom>
          <a:noFill/>
        </p:spPr>
        <p:txBody>
          <a:bodyPr wrap="square" lIns="0" tIns="0" rIns="0" bIns="0" rtlCol="0" anchor="ctr">
            <a:spAutoFit/>
          </a:bodyPr>
          <a:lstStyle/>
          <a:p>
            <a:r>
              <a:rPr lang="zh-CN" altLang="en-US" sz="341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项目目标篇</a:t>
            </a:r>
            <a:endParaRPr lang="zh-CN" altLang="en-US" sz="341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2723097" y="1145319"/>
            <a:ext cx="3921266"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互联网</a:t>
            </a: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大数据 </a:t>
            </a:r>
            <a:r>
              <a:rPr lang="en-US" altLang="zh-CN" b="1" dirty="0" smtClean="0">
                <a:solidFill>
                  <a:srgbClr val="FFC000"/>
                </a:solidFill>
                <a:latin typeface="微软雅黑" panose="020B0503020204020204" pitchFamily="34" charset="-122"/>
                <a:ea typeface="微软雅黑" panose="020B0503020204020204" pitchFamily="34" charset="-122"/>
              </a:rPr>
              <a:t>IT</a:t>
            </a:r>
            <a:r>
              <a:rPr lang="zh-CN" altLang="en-US" b="1" dirty="0" smtClean="0">
                <a:solidFill>
                  <a:srgbClr val="FFC000"/>
                </a:solidFill>
                <a:latin typeface="微软雅黑" panose="020B0503020204020204" pitchFamily="34" charset="-122"/>
                <a:ea typeface="微软雅黑" panose="020B0503020204020204" pitchFamily="34" charset="-122"/>
              </a:rPr>
              <a:t>维保服务平台</a:t>
            </a:r>
            <a:endParaRPr lang="en-US" altLang="ko-KR" b="1" dirty="0">
              <a:solidFill>
                <a:srgbClr val="FFC000"/>
              </a:solidFill>
              <a:latin typeface="Arial" panose="020B0604020202020204" pitchFamily="34" charset="0"/>
              <a:ea typeface="Malgun Gothic" panose="020B0503020000020004" pitchFamily="34" charset="-127"/>
            </a:endParaRPr>
          </a:p>
        </p:txBody>
      </p:sp>
      <p:sp>
        <p:nvSpPr>
          <p:cNvPr id="11" name="文本框 10"/>
          <p:cNvSpPr txBox="1"/>
          <p:nvPr/>
        </p:nvSpPr>
        <p:spPr>
          <a:xfrm>
            <a:off x="1382660" y="4921307"/>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人物互动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500436" y="2848092"/>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人人互动</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680877" y="4918922"/>
            <a:ext cx="1107996"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物物互动</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1000"/>
                                        <p:tgtEl>
                                          <p:spTgt spid="5"/>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1000"/>
                                        <p:tgtEl>
                                          <p:spTgt spid="7"/>
                                        </p:tgtEl>
                                      </p:cBhvr>
                                    </p:animEffect>
                                  </p:childTnLst>
                                </p:cTn>
                              </p:par>
                            </p:childTnLst>
                          </p:cTn>
                        </p:par>
                        <p:par>
                          <p:cTn id="16" fill="hold">
                            <p:stCondLst>
                              <p:cond delay="3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350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4500"/>
                            </p:stCondLst>
                            <p:childTnLst>
                              <p:par>
                                <p:cTn id="35" presetID="2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5000"/>
                            </p:stCondLst>
                            <p:childTnLst>
                              <p:par>
                                <p:cTn id="39" presetID="2" presetClass="entr" presetSubtype="2"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1+#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p:bldP spid="10"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607856" y="0"/>
            <a:ext cx="2268836" cy="4508927"/>
          </a:xfrm>
          <a:prstGeom prst="rect">
            <a:avLst/>
          </a:prstGeom>
          <a:noFill/>
        </p:spPr>
        <p:txBody>
          <a:bodyPr vert="horz" wrap="square" rtlCol="0">
            <a:noAutofit/>
          </a:bodyPr>
          <a:lstStyle/>
          <a:p>
            <a:r>
              <a:rPr lang="en-US" altLang="zh-CN" sz="28700" spc="400" dirty="0">
                <a:blipFill dpi="0" rotWithShape="1">
                  <a:blip r:embed="rId2"/>
                  <a:srcRect/>
                  <a:stretch>
                    <a:fillRect/>
                  </a:stretch>
                </a:blipFill>
                <a:latin typeface="Impact" panose="020B0806030902050204" pitchFamily="34" charset="0"/>
                <a:ea typeface="Orbitron" panose="02000000000000000000" pitchFamily="2" charset="0"/>
              </a:rPr>
              <a:t>3</a:t>
            </a:r>
            <a:endParaRPr lang="zh-CN" altLang="en-US" sz="28700" spc="400" dirty="0">
              <a:blipFill dpi="0" rotWithShape="1">
                <a:blip r:embed="rId2"/>
                <a:srcRect/>
                <a:stretch>
                  <a:fillRect/>
                </a:stretch>
              </a:blipFill>
              <a:latin typeface="Impact" panose="020B0806030902050204" pitchFamily="34" charset="0"/>
              <a:ea typeface="Orbitron" panose="02000000000000000000" pitchFamily="2" charset="0"/>
            </a:endParaRPr>
          </a:p>
        </p:txBody>
      </p:sp>
      <p:sp>
        <p:nvSpPr>
          <p:cNvPr id="14" name="文本框 13"/>
          <p:cNvSpPr txBox="1"/>
          <p:nvPr>
            <p:custDataLst>
              <p:tags r:id="rId3"/>
            </p:custDataLst>
          </p:nvPr>
        </p:nvSpPr>
        <p:spPr>
          <a:xfrm>
            <a:off x="5600981" y="3077111"/>
            <a:ext cx="2053767" cy="646331"/>
          </a:xfrm>
          <a:prstGeom prst="rect">
            <a:avLst/>
          </a:prstGeom>
          <a:noFill/>
        </p:spPr>
        <p:txBody>
          <a:bodyPr vert="horz" wrap="none" rtlCol="0">
            <a:noAutofit/>
          </a:bodyPr>
          <a:lstStyle/>
          <a:p>
            <a:r>
              <a:rPr lang="en-US" altLang="zh-CN"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rPr>
              <a:t>Chapter</a:t>
            </a:r>
            <a:endParaRPr lang="zh-CN" altLang="en-US"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endParaRPr>
          </a:p>
        </p:txBody>
      </p:sp>
      <p:sp>
        <p:nvSpPr>
          <p:cNvPr id="15" name="文本框 14"/>
          <p:cNvSpPr txBox="1"/>
          <p:nvPr>
            <p:custDataLst>
              <p:tags r:id="rId4"/>
            </p:custDataLst>
          </p:nvPr>
        </p:nvSpPr>
        <p:spPr>
          <a:xfrm>
            <a:off x="4360985" y="4348390"/>
            <a:ext cx="5081719" cy="880049"/>
          </a:xfrm>
          <a:prstGeom prst="rect">
            <a:avLst/>
          </a:prstGeom>
          <a:noFill/>
        </p:spPr>
        <p:txBody>
          <a:bodyPr wrap="square" rtlCol="0">
            <a:noAutofit/>
          </a:bodyPr>
          <a:lstStyle/>
          <a:p>
            <a:pPr algn="r">
              <a:lnSpc>
                <a:spcPct val="150000"/>
              </a:lnSpc>
            </a:pPr>
            <a:r>
              <a:rPr lang="zh-CN" altLang="en-US" sz="4800" dirty="0" smtClean="0">
                <a:solidFill>
                  <a:schemeClr val="bg1"/>
                </a:solidFill>
                <a:latin typeface="幼圆" panose="02010509060101010101" pitchFamily="49" charset="-122"/>
                <a:ea typeface="幼圆" panose="02010509060101010101" pitchFamily="49" charset="-122"/>
              </a:rPr>
              <a:t>基础篇：思维整合</a:t>
            </a:r>
            <a:endParaRPr lang="zh-CN" altLang="en-US" sz="4800" dirty="0">
              <a:solidFill>
                <a:schemeClr val="bg1"/>
              </a:solidFill>
              <a:latin typeface="幼圆" panose="02010509060101010101" pitchFamily="49" charset="-122"/>
              <a:ea typeface="幼圆" panose="02010509060101010101" pitchFamily="49" charset="-122"/>
            </a:endParaRPr>
          </a:p>
        </p:txBody>
      </p:sp>
      <p:cxnSp>
        <p:nvCxnSpPr>
          <p:cNvPr id="16" name="直接连接符 15"/>
          <p:cNvCxnSpPr/>
          <p:nvPr>
            <p:custDataLst>
              <p:tags r:id="rId5"/>
            </p:custDataLst>
          </p:nvPr>
        </p:nvCxnSpPr>
        <p:spPr>
          <a:xfrm flipV="1">
            <a:off x="4473526" y="4119789"/>
            <a:ext cx="4841162" cy="30180"/>
          </a:xfrm>
          <a:prstGeom prst="line">
            <a:avLst/>
          </a:prstGeom>
          <a:noFill/>
          <a:ln w="38100" cap="flat" cmpd="sng" algn="ctr">
            <a:solidFill>
              <a:schemeClr val="accent1">
                <a:lumMod val="20000"/>
                <a:lumOff val="80000"/>
              </a:schemeClr>
            </a:solidFill>
            <a:prstDash val="solid"/>
            <a:miter lim="800000"/>
          </a:ln>
          <a:effectLst/>
        </p:spPr>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pic>
        <p:nvPicPr>
          <p:cNvPr id="4" name="图片 1" descr="2015-02-28_CopacabanaBoats_PT-BR13265001951_1920x1080 2.jpg"/>
          <p:cNvPicPr>
            <a:picLocks noChangeAspect="1" noChangeArrowheads="1"/>
          </p:cNvPicPr>
          <p:nvPr/>
        </p:nvPicPr>
        <p:blipFill>
          <a:blip r:embed="rId1">
            <a:extLst>
              <a:ext uri="{28A0092B-C50C-407E-A947-70E740481C1C}">
                <a14:useLocalDpi xmlns:a14="http://schemas.microsoft.com/office/drawing/2010/main" val="0"/>
              </a:ext>
            </a:extLst>
          </a:blip>
          <a:srcRect b="58366"/>
          <a:stretch>
            <a:fillRect/>
          </a:stretch>
        </p:blipFill>
        <p:spPr bwMode="auto">
          <a:xfrm>
            <a:off x="0" y="0"/>
            <a:ext cx="12192000" cy="285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945717" y="1575582"/>
            <a:ext cx="6246283" cy="77372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6" name="TextBox 31"/>
          <p:cNvSpPr txBox="1">
            <a:spLocks noChangeArrowheads="1"/>
          </p:cNvSpPr>
          <p:nvPr/>
        </p:nvSpPr>
        <p:spPr bwMode="auto">
          <a:xfrm>
            <a:off x="685800" y="3143078"/>
            <a:ext cx="380576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1218565"/>
            <a:r>
              <a:rPr lang="zh-CN" altLang="en-US" sz="2665" b="1" dirty="0">
                <a:solidFill>
                  <a:schemeClr val="bg1"/>
                </a:solidFill>
                <a:latin typeface="微软雅黑" panose="020B0503020204020204" pitchFamily="34" charset="-122"/>
              </a:rPr>
              <a:t>平台思维</a:t>
            </a:r>
            <a:endParaRPr lang="zh-CN" altLang="en-US" sz="2665" b="1" dirty="0">
              <a:solidFill>
                <a:schemeClr val="bg1"/>
              </a:solidFill>
              <a:latin typeface="微软雅黑" panose="020B0503020204020204" pitchFamily="34" charset="-122"/>
            </a:endParaRPr>
          </a:p>
        </p:txBody>
      </p:sp>
      <p:sp>
        <p:nvSpPr>
          <p:cNvPr id="7" name="矩形 6"/>
          <p:cNvSpPr/>
          <p:nvPr/>
        </p:nvSpPr>
        <p:spPr>
          <a:xfrm>
            <a:off x="573259" y="4005428"/>
            <a:ext cx="7374988" cy="3590855"/>
          </a:xfrm>
          <a:prstGeom prst="rect">
            <a:avLst/>
          </a:prstGeom>
        </p:spPr>
        <p:txBody>
          <a:bodyPr wrap="square">
            <a:spAutoFit/>
          </a:bodyPr>
          <a:lstStyle/>
          <a:p>
            <a:pPr algn="just" fontAlgn="base">
              <a:spcBef>
                <a:spcPct val="0"/>
              </a:spcBef>
              <a:spcAft>
                <a:spcPct val="0"/>
              </a:spcAft>
              <a:defRPr/>
            </a:pPr>
            <a:r>
              <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rPr>
              <a:t>指对商业模式、组织形态的理解。平台是指在平等基础上，由多主体共建的、资源共享、能够实现共赢的、开放的一种商业生态系统。平台是互联网时代的驱动力。</a:t>
            </a:r>
            <a:endPar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a:p>
            <a:pPr algn="just" fontAlgn="base">
              <a:spcBef>
                <a:spcPct val="0"/>
              </a:spcBef>
              <a:spcAft>
                <a:spcPct val="0"/>
              </a:spcAft>
              <a:defRPr/>
            </a:pPr>
            <a:r>
              <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rPr>
              <a:t>        平台战略的精髓，就是构建多方共赢的平台生态圈。海尔集团张瑞敏提出“企业平台化、用户个性化、员工创客化”。</a:t>
            </a:r>
            <a:endPar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a:p>
            <a:pPr algn="just" fontAlgn="base">
              <a:spcBef>
                <a:spcPct val="0"/>
              </a:spcBef>
              <a:spcAft>
                <a:spcPct val="0"/>
              </a:spcAft>
              <a:defRPr/>
            </a:pPr>
            <a:r>
              <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rPr>
              <a:t>          “七小服”平台上有大量的覆盖各个区域的技能人员及备件。备件在技能人才自己的手上，大大降低仓储管理成本，且做到及时性，所有的备件都显示在全国地图的网上，信息互联，从而解决全中国服务中产品和人员不能及时到达的问题。</a:t>
            </a:r>
            <a:endPar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a:p>
            <a:pPr marL="239395" indent="-228600" algn="just" defTabSz="1218565">
              <a:lnSpc>
                <a:spcPct val="150000"/>
              </a:lnSpc>
              <a:spcBef>
                <a:spcPts val="800"/>
              </a:spcBef>
              <a:buFont typeface="Arial" panose="020B0604020202020204" pitchFamily="34" charset="0"/>
              <a:buChar char="•"/>
              <a:defRPr/>
            </a:pPr>
            <a:endParaRPr lang="zh-CN" altLang="en-US" sz="1600" noProof="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39395" indent="-228600" algn="just" defTabSz="1218565">
              <a:lnSpc>
                <a:spcPct val="150000"/>
              </a:lnSpc>
              <a:spcBef>
                <a:spcPts val="800"/>
              </a:spcBef>
              <a:buFont typeface="Arial" panose="020B0604020202020204" pitchFamily="34" charset="0"/>
              <a:buChar char="•"/>
              <a:defRPr/>
            </a:pPr>
            <a:endParaRPr lang="en-US" altLang="zh-CN" sz="1865" noProof="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8"/>
          <p:cNvSpPr txBox="1">
            <a:spLocks noChangeArrowheads="1"/>
          </p:cNvSpPr>
          <p:nvPr/>
        </p:nvSpPr>
        <p:spPr bwMode="auto">
          <a:xfrm>
            <a:off x="5945717" y="1718666"/>
            <a:ext cx="608371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2000" dirty="0">
                <a:solidFill>
                  <a:srgbClr val="FFFFFF"/>
                </a:solidFill>
                <a:latin typeface="微软雅黑" panose="020B0503020204020204" pitchFamily="34" charset="-122"/>
                <a:sym typeface="黑体" panose="02010609060101010101" pitchFamily="49" charset="-122"/>
              </a:rPr>
              <a:t>核心法则：做到最快服务的模式，体现服务的及时性</a:t>
            </a:r>
            <a:endParaRPr lang="zh-CN" altLang="en-US" sz="2000" dirty="0">
              <a:solidFill>
                <a:srgbClr val="FFFFFF"/>
              </a:solidFill>
              <a:latin typeface="微软雅黑" panose="020B0503020204020204" pitchFamily="34" charset="-122"/>
              <a:sym typeface="黑体" panose="02010609060101010101" pitchFamily="49" charset="-122"/>
            </a:endParaRPr>
          </a:p>
        </p:txBody>
      </p:sp>
      <p:grpSp>
        <p:nvGrpSpPr>
          <p:cNvPr id="13" name="组 7"/>
          <p:cNvGrpSpPr/>
          <p:nvPr/>
        </p:nvGrpSpPr>
        <p:grpSpPr>
          <a:xfrm>
            <a:off x="8851978" y="3871265"/>
            <a:ext cx="135597" cy="2512190"/>
            <a:chOff x="782065" y="0"/>
            <a:chExt cx="2248535" cy="1343608"/>
          </a:xfrm>
          <a:solidFill>
            <a:srgbClr val="F5E168"/>
          </a:solidFill>
        </p:grpSpPr>
        <p:sp>
          <p:nvSpPr>
            <p:cNvPr id="14" name="矩形 1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5" name="矩形 14"/>
            <p:cNvSpPr/>
            <p:nvPr/>
          </p:nvSpPr>
          <p:spPr>
            <a:xfrm>
              <a:off x="782065" y="71755"/>
              <a:ext cx="2248535" cy="645186"/>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17" name="矩形 65"/>
          <p:cNvSpPr>
            <a:spLocks noChangeArrowheads="1"/>
          </p:cNvSpPr>
          <p:nvPr/>
        </p:nvSpPr>
        <p:spPr bwMode="auto">
          <a:xfrm>
            <a:off x="404447" y="425538"/>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项目基础篇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pic>
        <p:nvPicPr>
          <p:cNvPr id="4" name="图片 1" descr="2015-02-28_CopacabanaBoats_PT-BR13265001951_1920x1080 2.jpg"/>
          <p:cNvPicPr>
            <a:picLocks noChangeAspect="1" noChangeArrowheads="1"/>
          </p:cNvPicPr>
          <p:nvPr/>
        </p:nvPicPr>
        <p:blipFill>
          <a:blip r:embed="rId1">
            <a:extLst>
              <a:ext uri="{28A0092B-C50C-407E-A947-70E740481C1C}">
                <a14:useLocalDpi xmlns:a14="http://schemas.microsoft.com/office/drawing/2010/main" val="0"/>
              </a:ext>
            </a:extLst>
          </a:blip>
          <a:srcRect b="58366"/>
          <a:stretch>
            <a:fillRect/>
          </a:stretch>
        </p:blipFill>
        <p:spPr bwMode="auto">
          <a:xfrm>
            <a:off x="0" y="0"/>
            <a:ext cx="12192000" cy="285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945717" y="1575582"/>
            <a:ext cx="6246283" cy="77372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6" name="TextBox 31"/>
          <p:cNvSpPr txBox="1">
            <a:spLocks noChangeArrowheads="1"/>
          </p:cNvSpPr>
          <p:nvPr/>
        </p:nvSpPr>
        <p:spPr bwMode="auto">
          <a:xfrm>
            <a:off x="685800" y="3143078"/>
            <a:ext cx="380576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1218565"/>
            <a:r>
              <a:rPr lang="zh-CN" altLang="en-US" sz="2665" b="1" dirty="0">
                <a:solidFill>
                  <a:schemeClr val="bg1"/>
                </a:solidFill>
                <a:latin typeface="微软雅黑" panose="020B0503020204020204" pitchFamily="34" charset="-122"/>
              </a:rPr>
              <a:t>时效思维</a:t>
            </a:r>
            <a:endParaRPr lang="zh-CN" altLang="en-US" sz="2665" b="1" dirty="0">
              <a:solidFill>
                <a:schemeClr val="bg1"/>
              </a:solidFill>
              <a:latin typeface="微软雅黑" panose="020B0503020204020204" pitchFamily="34" charset="-122"/>
            </a:endParaRPr>
          </a:p>
        </p:txBody>
      </p:sp>
      <p:sp>
        <p:nvSpPr>
          <p:cNvPr id="7" name="矩形 6"/>
          <p:cNvSpPr/>
          <p:nvPr/>
        </p:nvSpPr>
        <p:spPr>
          <a:xfrm>
            <a:off x="573259" y="4005428"/>
            <a:ext cx="7374988" cy="3036857"/>
          </a:xfrm>
          <a:prstGeom prst="rect">
            <a:avLst/>
          </a:prstGeom>
        </p:spPr>
        <p:txBody>
          <a:bodyPr wrap="square">
            <a:spAutoFit/>
          </a:bodyPr>
          <a:lstStyle/>
          <a:p>
            <a:pPr algn="just" fontAlgn="base">
              <a:spcBef>
                <a:spcPct val="0"/>
              </a:spcBef>
              <a:spcAft>
                <a:spcPct val="0"/>
              </a:spcAft>
              <a:defRPr/>
            </a:pPr>
            <a:r>
              <a:rPr lang="zh-CN" altLang="en-US" sz="1600" noProof="1" smtClean="0">
                <a:solidFill>
                  <a:srgbClr val="FFFFFF"/>
                </a:solidFill>
                <a:latin typeface="微软雅黑" panose="020B0503020204020204" pitchFamily="34" charset="-122"/>
                <a:ea typeface="微软雅黑" panose="020B0503020204020204" pitchFamily="34" charset="-122"/>
              </a:rPr>
              <a:t>        </a:t>
            </a:r>
            <a:r>
              <a:rPr lang="zh-CN" altLang="en-US" noProof="1" smtClean="0">
                <a:solidFill>
                  <a:srgbClr val="FFFFFF"/>
                </a:solidFill>
                <a:latin typeface="微软雅黑" panose="020B0503020204020204" pitchFamily="34" charset="-122"/>
                <a:ea typeface="微软雅黑" panose="020B0503020204020204" pitchFamily="34" charset="-122"/>
                <a:sym typeface="Calibri" panose="020F0502020204030204" pitchFamily="34" charset="0"/>
              </a:rPr>
              <a:t>当今</a:t>
            </a:r>
            <a:r>
              <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rPr>
              <a:t>社会时效性成了互联网时代重要的商业逻辑。时间就是金钱在今天代表了企业开发产品和服务上所展现的素养和修为。没有人有时间、有耐心听我们摆事实、讲道理！用户需要什么，我们就把它以最简单、最直接的方式、最高效的方式呈现给客户。</a:t>
            </a:r>
            <a:endPar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a:p>
            <a:pPr algn="just" fontAlgn="base">
              <a:spcBef>
                <a:spcPct val="0"/>
              </a:spcBef>
              <a:spcAft>
                <a:spcPct val="0"/>
              </a:spcAft>
              <a:defRPr/>
            </a:pPr>
            <a:r>
              <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rPr>
              <a:t>    “七小服”平台上有大量的覆盖各个区域的技能人员，可以第一时间响应到客户现场，同时他们手上有大量常用备件，或相近区域可以协调调派，不用按传统的从北上广发货，减少时间成本。</a:t>
            </a:r>
            <a:endParaRPr lang="zh-CN" altLang="en-US" noProof="1">
              <a:solidFill>
                <a:srgbClr val="FFFFFF"/>
              </a:solidFill>
              <a:latin typeface="微软雅黑" panose="020B0503020204020204" pitchFamily="34" charset="-122"/>
              <a:ea typeface="微软雅黑" panose="020B0503020204020204" pitchFamily="34" charset="-122"/>
              <a:sym typeface="Calibri" panose="020F0502020204030204" pitchFamily="34" charset="0"/>
            </a:endParaRPr>
          </a:p>
          <a:p>
            <a:pPr marL="239395" indent="-228600" algn="just" defTabSz="1218565">
              <a:lnSpc>
                <a:spcPct val="150000"/>
              </a:lnSpc>
              <a:spcBef>
                <a:spcPts val="800"/>
              </a:spcBef>
              <a:buFont typeface="Arial" panose="020B0604020202020204" pitchFamily="34" charset="0"/>
              <a:buChar char="•"/>
              <a:defRPr/>
            </a:pPr>
            <a:endParaRPr lang="zh-CN" altLang="en-US" sz="1600" noProof="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39395" indent="-228600" algn="just" defTabSz="1218565">
              <a:lnSpc>
                <a:spcPct val="150000"/>
              </a:lnSpc>
              <a:spcBef>
                <a:spcPts val="800"/>
              </a:spcBef>
              <a:buFont typeface="Arial" panose="020B0604020202020204" pitchFamily="34" charset="0"/>
              <a:buChar char="•"/>
              <a:defRPr/>
            </a:pPr>
            <a:endParaRPr lang="en-US" altLang="zh-CN" sz="1865" noProof="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8"/>
          <p:cNvSpPr txBox="1">
            <a:spLocks noChangeArrowheads="1"/>
          </p:cNvSpPr>
          <p:nvPr/>
        </p:nvSpPr>
        <p:spPr bwMode="auto">
          <a:xfrm>
            <a:off x="5945717" y="1718666"/>
            <a:ext cx="608371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2000" dirty="0">
                <a:solidFill>
                  <a:srgbClr val="FFFFFF"/>
                </a:solidFill>
                <a:latin typeface="微软雅黑" panose="020B0503020204020204" pitchFamily="34" charset="-122"/>
                <a:sym typeface="黑体" panose="02010609060101010101" pitchFamily="49" charset="-122"/>
              </a:rPr>
              <a:t>核心法则：做到最快服务的模式，体现服务的及时性</a:t>
            </a:r>
            <a:endParaRPr lang="zh-CN" altLang="en-US" sz="2000" dirty="0">
              <a:solidFill>
                <a:srgbClr val="FFFFFF"/>
              </a:solidFill>
              <a:latin typeface="微软雅黑" panose="020B0503020204020204" pitchFamily="34" charset="-122"/>
              <a:sym typeface="黑体" panose="02010609060101010101" pitchFamily="49" charset="-122"/>
            </a:endParaRPr>
          </a:p>
        </p:txBody>
      </p:sp>
      <p:grpSp>
        <p:nvGrpSpPr>
          <p:cNvPr id="13" name="组 7"/>
          <p:cNvGrpSpPr/>
          <p:nvPr/>
        </p:nvGrpSpPr>
        <p:grpSpPr>
          <a:xfrm>
            <a:off x="8851978" y="3871265"/>
            <a:ext cx="135597" cy="2512190"/>
            <a:chOff x="782065" y="0"/>
            <a:chExt cx="2248535" cy="1343608"/>
          </a:xfrm>
          <a:solidFill>
            <a:srgbClr val="F5E168"/>
          </a:solidFill>
        </p:grpSpPr>
        <p:sp>
          <p:nvSpPr>
            <p:cNvPr id="14" name="矩形 1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5" name="矩形 14"/>
            <p:cNvSpPr/>
            <p:nvPr/>
          </p:nvSpPr>
          <p:spPr>
            <a:xfrm>
              <a:off x="782065" y="71755"/>
              <a:ext cx="2248535" cy="645186"/>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17" name="矩形 65"/>
          <p:cNvSpPr>
            <a:spLocks noChangeArrowheads="1"/>
          </p:cNvSpPr>
          <p:nvPr/>
        </p:nvSpPr>
        <p:spPr bwMode="auto">
          <a:xfrm>
            <a:off x="404447" y="425538"/>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项目基础篇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pic>
        <p:nvPicPr>
          <p:cNvPr id="4" name="图片 1" descr="2015-02-28_CopacabanaBoats_PT-BR13265001951_1920x1080 2.jpg"/>
          <p:cNvPicPr>
            <a:picLocks noChangeAspect="1" noChangeArrowheads="1"/>
          </p:cNvPicPr>
          <p:nvPr/>
        </p:nvPicPr>
        <p:blipFill>
          <a:blip r:embed="rId1">
            <a:extLst>
              <a:ext uri="{28A0092B-C50C-407E-A947-70E740481C1C}">
                <a14:useLocalDpi xmlns:a14="http://schemas.microsoft.com/office/drawing/2010/main" val="0"/>
              </a:ext>
            </a:extLst>
          </a:blip>
          <a:srcRect b="58366"/>
          <a:stretch>
            <a:fillRect/>
          </a:stretch>
        </p:blipFill>
        <p:spPr bwMode="auto">
          <a:xfrm>
            <a:off x="0" y="0"/>
            <a:ext cx="12192000" cy="277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275385" y="1575582"/>
            <a:ext cx="6916615" cy="77372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6" name="TextBox 31"/>
          <p:cNvSpPr txBox="1">
            <a:spLocks noChangeArrowheads="1"/>
          </p:cNvSpPr>
          <p:nvPr/>
        </p:nvSpPr>
        <p:spPr bwMode="auto">
          <a:xfrm>
            <a:off x="281353" y="2867385"/>
            <a:ext cx="380576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1218565"/>
            <a:r>
              <a:rPr lang="zh-CN" altLang="en-US" sz="2665" b="1" dirty="0">
                <a:solidFill>
                  <a:schemeClr val="bg1"/>
                </a:solidFill>
                <a:latin typeface="微软雅黑" panose="020B0503020204020204" pitchFamily="34" charset="-122"/>
              </a:rPr>
              <a:t>社会化思维</a:t>
            </a:r>
            <a:endParaRPr lang="zh-CN" altLang="en-US" sz="2665" b="1" dirty="0">
              <a:solidFill>
                <a:schemeClr val="bg1"/>
              </a:solidFill>
              <a:latin typeface="微软雅黑" panose="020B0503020204020204" pitchFamily="34" charset="-122"/>
            </a:endParaRPr>
          </a:p>
        </p:txBody>
      </p:sp>
      <p:sp>
        <p:nvSpPr>
          <p:cNvPr id="7" name="矩形 6"/>
          <p:cNvSpPr/>
          <p:nvPr/>
        </p:nvSpPr>
        <p:spPr>
          <a:xfrm>
            <a:off x="0" y="3451869"/>
            <a:ext cx="10753478" cy="3949927"/>
          </a:xfrm>
          <a:prstGeom prst="rect">
            <a:avLst/>
          </a:prstGeom>
        </p:spPr>
        <p:txBody>
          <a:bodyPr wrap="square">
            <a:spAutoFit/>
          </a:bodyPr>
          <a:lstStyle/>
          <a:p>
            <a:pPr algn="just" fontAlgn="base">
              <a:lnSpc>
                <a:spcPct val="150000"/>
              </a:lnSpc>
              <a:spcBef>
                <a:spcPct val="0"/>
              </a:spcBef>
              <a:spcAft>
                <a:spcPct val="0"/>
              </a:spcAft>
              <a:defRPr/>
            </a:pPr>
            <a:r>
              <a:rPr lang="zh-CN" altLang="en-US" sz="1600" noProof="1">
                <a:solidFill>
                  <a:srgbClr val="FFFFFF"/>
                </a:solidFill>
                <a:latin typeface="微软雅黑" panose="020B0503020204020204" pitchFamily="34" charset="-122"/>
                <a:ea typeface="微软雅黑" panose="020B0503020204020204" pitchFamily="34" charset="-122"/>
              </a:rPr>
              <a:t> </a:t>
            </a:r>
            <a:r>
              <a:rPr lang="zh-CN" altLang="en-US" sz="1600" noProof="1" smtClean="0">
                <a:solidFill>
                  <a:srgbClr val="FFFFFF"/>
                </a:solidFill>
                <a:latin typeface="微软雅黑" panose="020B0503020204020204" pitchFamily="34" charset="-122"/>
                <a:ea typeface="微软雅黑" panose="020B0503020204020204" pitchFamily="34" charset="-122"/>
              </a:rPr>
              <a:t>       </a:t>
            </a:r>
            <a:r>
              <a:rPr lang="zh-CN" altLang="en-US" noProof="1" smtClean="0">
                <a:solidFill>
                  <a:srgbClr val="FFFFFF"/>
                </a:solidFill>
                <a:latin typeface="微软雅黑" panose="020B0503020204020204" pitchFamily="34" charset="-122"/>
                <a:ea typeface="微软雅黑" panose="020B0503020204020204" pitchFamily="34" charset="-122"/>
              </a:rPr>
              <a:t>所谓</a:t>
            </a:r>
            <a:r>
              <a:rPr lang="zh-CN" altLang="en-US" noProof="1">
                <a:solidFill>
                  <a:srgbClr val="FFFFFF"/>
                </a:solidFill>
                <a:latin typeface="微软雅黑" panose="020B0503020204020204" pitchFamily="34" charset="-122"/>
                <a:ea typeface="微软雅黑" panose="020B0503020204020204" pitchFamily="34" charset="-122"/>
              </a:rPr>
              <a:t>社会化思维，是指组织利用社会化工具、社会化媒体和社会化网络，重塑企业和用户的沟通关系，以及组织管理和商业运作模式的思维方式。 社会化媒体的重要特征是人基于价值观，兴趣和社会关系链接在一起。公司面对的用户是以网状结构的社群形式存在的。社会化媒体的本质就是“人人都是自媒体”。</a:t>
            </a:r>
            <a:endParaRPr lang="zh-CN" altLang="en-US" noProof="1">
              <a:solidFill>
                <a:srgbClr val="FFFFFF"/>
              </a:solidFill>
              <a:latin typeface="微软雅黑" panose="020B0503020204020204" pitchFamily="34" charset="-122"/>
              <a:ea typeface="微软雅黑" panose="020B0503020204020204" pitchFamily="34" charset="-122"/>
            </a:endParaRPr>
          </a:p>
          <a:p>
            <a:pPr algn="just" fontAlgn="base">
              <a:lnSpc>
                <a:spcPct val="150000"/>
              </a:lnSpc>
              <a:spcBef>
                <a:spcPct val="0"/>
              </a:spcBef>
              <a:spcAft>
                <a:spcPct val="0"/>
              </a:spcAft>
              <a:defRPr/>
            </a:pPr>
            <a:r>
              <a:rPr lang="zh-CN" altLang="en-US" noProof="1">
                <a:solidFill>
                  <a:srgbClr val="FFFFFF"/>
                </a:solidFill>
                <a:latin typeface="微软雅黑" panose="020B0503020204020204" pitchFamily="34" charset="-122"/>
                <a:ea typeface="微软雅黑" panose="020B0503020204020204" pitchFamily="34" charset="-122"/>
              </a:rPr>
              <a:t>        “七小服“平台基于“信任”和“愿意进行回报”价值观将一些技术人才联系到一起，同时利人与人社会关系的总和，社交关系，垂直社交等创建一个技术创业平台，实现知识就是价值，时间就是价值理念。基本思路：大拿工程师的时间宝贵，技术小白闲散时间较多，小白利用闲散时间帮我们找到最终用户，以及更多的技能人才，比如电脑城的技术人员，比如维修工人，得到一线需求，且覆盖区域到更远的地市县城，以及农村。</a:t>
            </a:r>
            <a:endParaRPr lang="zh-CN" altLang="en-US" noProof="1">
              <a:solidFill>
                <a:srgbClr val="FFFFFF"/>
              </a:solidFill>
              <a:latin typeface="微软雅黑" panose="020B0503020204020204" pitchFamily="34" charset="-122"/>
              <a:ea typeface="微软雅黑" panose="020B0503020204020204" pitchFamily="34" charset="-122"/>
            </a:endParaRPr>
          </a:p>
          <a:p>
            <a:pPr marL="239395" indent="-228600" algn="just" defTabSz="1218565">
              <a:lnSpc>
                <a:spcPct val="150000"/>
              </a:lnSpc>
              <a:spcBef>
                <a:spcPts val="800"/>
              </a:spcBef>
              <a:buFont typeface="Arial" panose="020B0604020202020204" pitchFamily="34" charset="0"/>
              <a:buChar char="•"/>
              <a:defRPr/>
            </a:pPr>
            <a:endParaRPr lang="en-US" altLang="zh-CN" sz="1865" noProof="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8"/>
          <p:cNvSpPr txBox="1">
            <a:spLocks noChangeArrowheads="1"/>
          </p:cNvSpPr>
          <p:nvPr/>
        </p:nvSpPr>
        <p:spPr bwMode="auto">
          <a:xfrm>
            <a:off x="5945717" y="1718666"/>
            <a:ext cx="6083717"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2000" dirty="0">
                <a:solidFill>
                  <a:srgbClr val="FFFFFF"/>
                </a:solidFill>
                <a:latin typeface="微软雅黑" panose="020B0503020204020204" pitchFamily="34" charset="-122"/>
                <a:sym typeface="黑体" panose="02010609060101010101" pitchFamily="49" charset="-122"/>
              </a:rPr>
              <a:t>核心法则：去中心化，重塑商业模式，各方创业平台</a:t>
            </a:r>
            <a:endParaRPr lang="zh-CN" altLang="en-US" sz="2000" dirty="0">
              <a:solidFill>
                <a:srgbClr val="FFFFFF"/>
              </a:solidFill>
              <a:latin typeface="微软雅黑" panose="020B0503020204020204" pitchFamily="34" charset="-122"/>
              <a:sym typeface="黑体" panose="02010609060101010101" pitchFamily="49" charset="-122"/>
            </a:endParaRPr>
          </a:p>
        </p:txBody>
      </p:sp>
      <p:grpSp>
        <p:nvGrpSpPr>
          <p:cNvPr id="13" name="组 7"/>
          <p:cNvGrpSpPr/>
          <p:nvPr/>
        </p:nvGrpSpPr>
        <p:grpSpPr>
          <a:xfrm>
            <a:off x="10990266" y="3574001"/>
            <a:ext cx="151346" cy="2891212"/>
            <a:chOff x="782065" y="0"/>
            <a:chExt cx="2248535" cy="1343608"/>
          </a:xfrm>
          <a:solidFill>
            <a:srgbClr val="F5E168"/>
          </a:solidFill>
        </p:grpSpPr>
        <p:sp>
          <p:nvSpPr>
            <p:cNvPr id="14" name="矩形 13"/>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5" name="矩形 14"/>
            <p:cNvSpPr/>
            <p:nvPr/>
          </p:nvSpPr>
          <p:spPr>
            <a:xfrm>
              <a:off x="782065" y="71755"/>
              <a:ext cx="2248535" cy="645186"/>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16" name="矩形 65"/>
          <p:cNvSpPr>
            <a:spLocks noChangeArrowheads="1"/>
          </p:cNvSpPr>
          <p:nvPr/>
        </p:nvSpPr>
        <p:spPr bwMode="auto">
          <a:xfrm>
            <a:off x="404447" y="425538"/>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项目基础篇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ransition spd="med">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152E33"/>
        </a:solidFill>
        <a:effectLst/>
      </p:bgPr>
    </p:bg>
    <p:spTree>
      <p:nvGrpSpPr>
        <p:cNvPr id="1" name=""/>
        <p:cNvGrpSpPr/>
        <p:nvPr/>
      </p:nvGrpSpPr>
      <p:grpSpPr>
        <a:xfrm>
          <a:off x="0" y="0"/>
          <a:ext cx="0" cy="0"/>
          <a:chOff x="0" y="0"/>
          <a:chExt cx="0" cy="0"/>
        </a:xfrm>
      </p:grpSpPr>
      <p:pic>
        <p:nvPicPr>
          <p:cNvPr id="14339" name="图片 4" descr="2015-02-28_CopacabanaBoats_PT-BR13265001951_1920x1080 2.jpg"/>
          <p:cNvPicPr>
            <a:picLocks noChangeAspect="1" noChangeArrowheads="1"/>
          </p:cNvPicPr>
          <p:nvPr/>
        </p:nvPicPr>
        <p:blipFill>
          <a:blip r:embed="rId1">
            <a:extLst>
              <a:ext uri="{28A0092B-C50C-407E-A947-70E740481C1C}">
                <a14:useLocalDpi xmlns:a14="http://schemas.microsoft.com/office/drawing/2010/main" val="0"/>
              </a:ext>
            </a:extLst>
          </a:blip>
          <a:srcRect l="21747" t="20908" r="16820" b="5711"/>
          <a:stretch>
            <a:fillRect/>
          </a:stretch>
        </p:blipFill>
        <p:spPr bwMode="auto">
          <a:xfrm>
            <a:off x="6921159" y="2886671"/>
            <a:ext cx="5270840" cy="348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 y="1610568"/>
            <a:ext cx="12192000" cy="779296"/>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4344" name="文本框 15"/>
          <p:cNvSpPr txBox="1">
            <a:spLocks noChangeArrowheads="1"/>
          </p:cNvSpPr>
          <p:nvPr/>
        </p:nvSpPr>
        <p:spPr bwMode="auto">
          <a:xfrm>
            <a:off x="7617587" y="1737388"/>
            <a:ext cx="3877985"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2400" dirty="0">
                <a:solidFill>
                  <a:srgbClr val="FFFFFF"/>
                </a:solidFill>
                <a:latin typeface="微软雅黑" panose="020B0503020204020204" pitchFamily="34" charset="-122"/>
                <a:sym typeface="黑体" panose="02010609060101010101" pitchFamily="49" charset="-122"/>
              </a:rPr>
              <a:t>核心法则：定规则，定标准</a:t>
            </a:r>
            <a:endParaRPr lang="zh-CN" altLang="en-US" sz="2400" dirty="0">
              <a:solidFill>
                <a:srgbClr val="FFFFFF"/>
              </a:solidFill>
              <a:latin typeface="微软雅黑" panose="020B0503020204020204" pitchFamily="34" charset="-122"/>
              <a:sym typeface="黑体" panose="02010609060101010101" pitchFamily="49" charset="-122"/>
            </a:endParaRPr>
          </a:p>
        </p:txBody>
      </p:sp>
      <p:sp>
        <p:nvSpPr>
          <p:cNvPr id="46094" name="文本框 229"/>
          <p:cNvSpPr/>
          <p:nvPr/>
        </p:nvSpPr>
        <p:spPr>
          <a:xfrm>
            <a:off x="205705" y="2059425"/>
            <a:ext cx="6089867" cy="43090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eaLnBrk="1" hangingPunct="1">
              <a:lnSpc>
                <a:spcPct val="150000"/>
              </a:lnSpc>
              <a:spcBef>
                <a:spcPct val="0"/>
              </a:spcBef>
              <a:buNone/>
              <a:defRPr/>
            </a:pPr>
            <a:endParaRPr lang="zh-CN" altLang="en-US" sz="1200" b="1" noProof="1">
              <a:solidFill>
                <a:srgbClr val="404040"/>
              </a:solidFill>
              <a:latin typeface="微软雅黑" panose="020B0503020204020204" pitchFamily="34" charset="-122"/>
              <a:cs typeface="微软雅黑" panose="020B0503020204020204" pitchFamily="34" charset="-122"/>
              <a:sym typeface="方正姚体" panose="02010601030101010101" pitchFamily="2" charset="-122"/>
            </a:endParaRPr>
          </a:p>
          <a:p>
            <a:pPr marL="0" indent="0" eaLnBrk="1" hangingPunct="1">
              <a:lnSpc>
                <a:spcPct val="150000"/>
              </a:lnSpc>
              <a:spcBef>
                <a:spcPct val="0"/>
              </a:spcBef>
              <a:buNone/>
              <a:defRPr/>
            </a:pPr>
            <a:r>
              <a:rPr lang="zh-CN" altLang="en-US" sz="2665" noProof="1">
                <a:solidFill>
                  <a:schemeClr val="bg1"/>
                </a:solidFill>
                <a:latin typeface="微软雅黑" panose="020B0503020204020204" pitchFamily="34" charset="-122"/>
                <a:cs typeface="微软雅黑" panose="020B0503020204020204" pitchFamily="34" charset="-122"/>
                <a:sym typeface="方正姚体" panose="02010601030101010101" pitchFamily="2" charset="-122"/>
              </a:rPr>
              <a:t>规则思维</a:t>
            </a:r>
            <a:endParaRPr lang="zh-CN" altLang="en-US" sz="2665" noProof="1">
              <a:solidFill>
                <a:schemeClr val="bg1"/>
              </a:solidFill>
              <a:latin typeface="微软雅黑" panose="020B0503020204020204" pitchFamily="34" charset="-122"/>
              <a:cs typeface="微软雅黑" panose="020B0503020204020204" pitchFamily="34" charset="-122"/>
              <a:sym typeface="方正姚体" panose="02010601030101010101" pitchFamily="2" charset="-122"/>
            </a:endParaRPr>
          </a:p>
          <a:p>
            <a:pPr marL="0" indent="0" algn="just" eaLnBrk="1" hangingPunct="1">
              <a:lnSpc>
                <a:spcPct val="100000"/>
              </a:lnSpc>
              <a:spcBef>
                <a:spcPct val="0"/>
              </a:spcBef>
              <a:buNone/>
              <a:defRPr/>
            </a:pPr>
            <a:endParaRPr lang="en-US" altLang="zh-CN" sz="1800" noProof="1" smtClean="0">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r>
              <a:rPr lang="zh-CN" altLang="en-US" sz="1800" noProof="1">
                <a:solidFill>
                  <a:srgbClr val="FFFFFF"/>
                </a:solidFill>
                <a:latin typeface="微软雅黑" panose="020B0503020204020204" pitchFamily="34" charset="-122"/>
                <a:ea typeface="微软雅黑" panose="020B0503020204020204" pitchFamily="34" charset="-122"/>
                <a:sym typeface="+mn-ea"/>
              </a:rPr>
              <a:t>规则思维，它是一种系统思维。建立规则，通过规则去影响系统当中各个主体的行为，进而让整个系统实现良性的运转。</a:t>
            </a:r>
            <a:endParaRPr lang="zh-CN" altLang="en-US" sz="1800" noProof="1">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r>
              <a:rPr lang="zh-CN" altLang="en-US" sz="1800" noProof="1">
                <a:solidFill>
                  <a:srgbClr val="FFFFFF"/>
                </a:solidFill>
                <a:latin typeface="微软雅黑" panose="020B0503020204020204" pitchFamily="34" charset="-122"/>
                <a:ea typeface="微软雅黑" panose="020B0503020204020204" pitchFamily="34" charset="-122"/>
                <a:sym typeface="+mn-ea"/>
              </a:rPr>
              <a:t>       在谷歌的系统里有这样几个角色</a:t>
            </a:r>
            <a:r>
              <a:rPr lang="en-US" altLang="zh-CN" sz="1800" noProof="1">
                <a:solidFill>
                  <a:srgbClr val="FFFFFF"/>
                </a:solidFill>
                <a:latin typeface="微软雅黑" panose="020B0503020204020204" pitchFamily="34" charset="-122"/>
                <a:ea typeface="微软雅黑" panose="020B0503020204020204" pitchFamily="34" charset="-122"/>
                <a:sym typeface="+mn-ea"/>
              </a:rPr>
              <a:t>——</a:t>
            </a:r>
            <a:r>
              <a:rPr lang="zh-CN" altLang="en-US" sz="1800" noProof="1">
                <a:solidFill>
                  <a:srgbClr val="FFFFFF"/>
                </a:solidFill>
                <a:latin typeface="微软雅黑" panose="020B0503020204020204" pitchFamily="34" charset="-122"/>
                <a:ea typeface="微软雅黑" panose="020B0503020204020204" pitchFamily="34" charset="-122"/>
                <a:sym typeface="+mn-ea"/>
              </a:rPr>
              <a:t>谷歌公司、用户、媒体、广告主。谷歌提供搜索规则和广告投放规则，用户按照谷歌的规则进行搜索，媒体按照谷歌的规则被搜索到，广告主按照谷歌的规则进行广告投放。在这个过程中，谷歌除了提供规则和支持这套规则的产品之外，既没有生产内容，也没有生产广告，但它赚到最多“的钱。</a:t>
            </a:r>
            <a:endParaRPr lang="zh-CN" altLang="en-US" sz="1800" noProof="1">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r>
              <a:rPr lang="zh-CN" altLang="en-US" sz="1800" noProof="1">
                <a:solidFill>
                  <a:srgbClr val="FFFFFF"/>
                </a:solidFill>
                <a:latin typeface="微软雅黑" panose="020B0503020204020204" pitchFamily="34" charset="-122"/>
                <a:ea typeface="微软雅黑" panose="020B0503020204020204" pitchFamily="34" charset="-122"/>
                <a:sym typeface="+mn-ea"/>
              </a:rPr>
              <a:t>      “七小服”平台可以利用“人性” “名”“利追求与国人“面子”思维来创造规则，”量体裁衣“</a:t>
            </a:r>
            <a:endParaRPr lang="zh-CN" altLang="en-US" sz="1800" noProof="1">
              <a:solidFill>
                <a:srgbClr val="FFFFFF"/>
              </a:solidFill>
              <a:latin typeface="微软雅黑" panose="020B0503020204020204" pitchFamily="34" charset="-122"/>
              <a:ea typeface="微软雅黑" panose="020B0503020204020204" pitchFamily="34" charset="-122"/>
              <a:sym typeface="+mn-ea"/>
            </a:endParaRPr>
          </a:p>
        </p:txBody>
      </p:sp>
      <p:grpSp>
        <p:nvGrpSpPr>
          <p:cNvPr id="17" name="组 7"/>
          <p:cNvGrpSpPr/>
          <p:nvPr/>
        </p:nvGrpSpPr>
        <p:grpSpPr>
          <a:xfrm>
            <a:off x="6501276" y="3102025"/>
            <a:ext cx="94819" cy="2996972"/>
            <a:chOff x="782065" y="0"/>
            <a:chExt cx="2248535" cy="1343608"/>
          </a:xfrm>
          <a:solidFill>
            <a:srgbClr val="F5E168"/>
          </a:solidFill>
        </p:grpSpPr>
        <p:sp>
          <p:nvSpPr>
            <p:cNvPr id="18" name="矩形 17"/>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9" name="矩形 18"/>
            <p:cNvSpPr/>
            <p:nvPr/>
          </p:nvSpPr>
          <p:spPr>
            <a:xfrm>
              <a:off x="782065" y="71755"/>
              <a:ext cx="2248535" cy="645186"/>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16" name="矩形 65"/>
          <p:cNvSpPr>
            <a:spLocks noChangeArrowheads="1"/>
          </p:cNvSpPr>
          <p:nvPr/>
        </p:nvSpPr>
        <p:spPr bwMode="auto">
          <a:xfrm>
            <a:off x="325028" y="322865"/>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项目基础篇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2"/>
    </p:custDataLst>
  </p:cSld>
  <p:clrMapOvr>
    <a:masterClrMapping/>
  </p:clrMapOvr>
  <p:transition spd="slow">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152E33"/>
        </a:solidFill>
        <a:effectLst/>
      </p:bgPr>
    </p:bg>
    <p:spTree>
      <p:nvGrpSpPr>
        <p:cNvPr id="1" name=""/>
        <p:cNvGrpSpPr/>
        <p:nvPr/>
      </p:nvGrpSpPr>
      <p:grpSpPr>
        <a:xfrm>
          <a:off x="0" y="0"/>
          <a:ext cx="0" cy="0"/>
          <a:chOff x="0" y="0"/>
          <a:chExt cx="0" cy="0"/>
        </a:xfrm>
      </p:grpSpPr>
      <p:pic>
        <p:nvPicPr>
          <p:cNvPr id="14339" name="图片 4" descr="2015-02-28_CopacabanaBoats_PT-BR13265001951_1920x1080 2.jpg"/>
          <p:cNvPicPr>
            <a:picLocks noChangeAspect="1" noChangeArrowheads="1"/>
          </p:cNvPicPr>
          <p:nvPr/>
        </p:nvPicPr>
        <p:blipFill>
          <a:blip r:embed="rId1">
            <a:extLst>
              <a:ext uri="{28A0092B-C50C-407E-A947-70E740481C1C}">
                <a14:useLocalDpi xmlns:a14="http://schemas.microsoft.com/office/drawing/2010/main" val="0"/>
              </a:ext>
            </a:extLst>
          </a:blip>
          <a:srcRect l="21747" t="20908" r="16820" b="5711"/>
          <a:stretch>
            <a:fillRect/>
          </a:stretch>
        </p:blipFill>
        <p:spPr bwMode="auto">
          <a:xfrm>
            <a:off x="6921160" y="2954215"/>
            <a:ext cx="5270840" cy="348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1" y="1556408"/>
            <a:ext cx="12192000" cy="960276"/>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4344" name="文本框 15"/>
          <p:cNvSpPr txBox="1">
            <a:spLocks noChangeArrowheads="1"/>
          </p:cNvSpPr>
          <p:nvPr/>
        </p:nvSpPr>
        <p:spPr bwMode="auto">
          <a:xfrm>
            <a:off x="5128351" y="1782514"/>
            <a:ext cx="6647974"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30000"/>
              </a:lnSpc>
            </a:pPr>
            <a:r>
              <a:rPr lang="zh-CN" altLang="en-US" sz="2400" dirty="0">
                <a:solidFill>
                  <a:srgbClr val="FFFFFF"/>
                </a:solidFill>
                <a:latin typeface="微软雅黑" panose="020B0503020204020204" pitchFamily="34" charset="-122"/>
                <a:sym typeface="黑体" panose="02010609060101010101" pitchFamily="49" charset="-122"/>
              </a:rPr>
              <a:t>核心法则：大数据在于挖掘能力；驱动运营管理</a:t>
            </a:r>
            <a:endParaRPr lang="zh-CN" altLang="en-US" sz="2400" dirty="0">
              <a:solidFill>
                <a:srgbClr val="FFFFFF"/>
              </a:solidFill>
              <a:latin typeface="微软雅黑" panose="020B0503020204020204" pitchFamily="34" charset="-122"/>
              <a:sym typeface="黑体" panose="02010609060101010101" pitchFamily="49" charset="-122"/>
            </a:endParaRPr>
          </a:p>
        </p:txBody>
      </p:sp>
      <p:sp>
        <p:nvSpPr>
          <p:cNvPr id="46094" name="文本框 229"/>
          <p:cNvSpPr/>
          <p:nvPr/>
        </p:nvSpPr>
        <p:spPr>
          <a:xfrm>
            <a:off x="86715" y="2742790"/>
            <a:ext cx="5693702" cy="375500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stStyle>
          <a:p>
            <a:pPr marL="0" indent="0" eaLnBrk="1" hangingPunct="1">
              <a:lnSpc>
                <a:spcPct val="150000"/>
              </a:lnSpc>
              <a:spcBef>
                <a:spcPct val="0"/>
              </a:spcBef>
              <a:buNone/>
              <a:defRPr/>
            </a:pPr>
            <a:endParaRPr lang="zh-CN" altLang="en-US" sz="1200" b="1" noProof="1">
              <a:solidFill>
                <a:srgbClr val="404040"/>
              </a:solidFill>
              <a:latin typeface="微软雅黑" panose="020B0503020204020204" pitchFamily="34" charset="-122"/>
              <a:cs typeface="微软雅黑" panose="020B0503020204020204" pitchFamily="34" charset="-122"/>
              <a:sym typeface="方正姚体" panose="02010601030101010101" pitchFamily="2" charset="-122"/>
            </a:endParaRPr>
          </a:p>
          <a:p>
            <a:pPr marL="0" indent="0" eaLnBrk="1" hangingPunct="1">
              <a:lnSpc>
                <a:spcPct val="150000"/>
              </a:lnSpc>
              <a:spcBef>
                <a:spcPct val="0"/>
              </a:spcBef>
              <a:buNone/>
              <a:defRPr/>
            </a:pPr>
            <a:r>
              <a:rPr lang="zh-CN" altLang="en-US" sz="2665" noProof="1">
                <a:solidFill>
                  <a:schemeClr val="bg1"/>
                </a:solidFill>
                <a:latin typeface="微软雅黑" panose="020B0503020204020204" pitchFamily="34" charset="-122"/>
                <a:cs typeface="微软雅黑" panose="020B0503020204020204" pitchFamily="34" charset="-122"/>
                <a:sym typeface="方正姚体" panose="02010601030101010101" pitchFamily="2" charset="-122"/>
              </a:rPr>
              <a:t>大数据思维</a:t>
            </a:r>
            <a:endParaRPr lang="zh-CN" altLang="en-US" sz="2665" noProof="1">
              <a:solidFill>
                <a:schemeClr val="bg1"/>
              </a:solidFill>
              <a:latin typeface="微软雅黑" panose="020B0503020204020204" pitchFamily="34" charset="-122"/>
              <a:cs typeface="微软雅黑" panose="020B0503020204020204" pitchFamily="34" charset="-122"/>
              <a:sym typeface="方正姚体" panose="02010601030101010101" pitchFamily="2" charset="-122"/>
            </a:endParaRPr>
          </a:p>
          <a:p>
            <a:pPr marL="0" indent="0" algn="just" eaLnBrk="1" hangingPunct="1">
              <a:lnSpc>
                <a:spcPct val="100000"/>
              </a:lnSpc>
              <a:spcBef>
                <a:spcPct val="0"/>
              </a:spcBef>
              <a:buNone/>
              <a:defRPr/>
            </a:pPr>
            <a:r>
              <a:rPr lang="zh-CN" altLang="en-US" sz="1800" noProof="1" smtClean="0">
                <a:solidFill>
                  <a:srgbClr val="FFFFFF"/>
                </a:solidFill>
                <a:latin typeface="微软雅黑" panose="020B0503020204020204" pitchFamily="34" charset="-122"/>
                <a:ea typeface="微软雅黑" panose="020B0503020204020204" pitchFamily="34" charset="-122"/>
                <a:sym typeface="+mn-ea"/>
              </a:rPr>
              <a:t>       </a:t>
            </a:r>
            <a:endParaRPr lang="en-US" altLang="zh-CN" sz="1800" noProof="1" smtClean="0">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r>
              <a:rPr lang="zh-CN" altLang="en-US" sz="1800" noProof="1" smtClean="0">
                <a:solidFill>
                  <a:srgbClr val="FFFFFF"/>
                </a:solidFill>
                <a:latin typeface="微软雅黑" panose="020B0503020204020204" pitchFamily="34" charset="-122"/>
                <a:ea typeface="微软雅黑" panose="020B0503020204020204" pitchFamily="34" charset="-122"/>
                <a:sym typeface="+mn-ea"/>
              </a:rPr>
              <a:t>      指对企业资产、核心竞争力的理解。大数据成为企业的核心资产，数据挖掘与分析成了企业的关键竞争力乃至核心竞争力。大数据思维同样贯穿在企业经营的整个价值链条。大数据核心不在大，而在于数据挖掘和预测。未来有价值的公司，一定是数据驱动的公司。</a:t>
            </a:r>
            <a:endParaRPr lang="zh-CN" altLang="en-US" sz="1800" noProof="1" smtClean="0">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endParaRPr lang="zh-CN" altLang="en-US" sz="1800" noProof="1" smtClean="0">
              <a:solidFill>
                <a:srgbClr val="FFFFFF"/>
              </a:solidFill>
              <a:latin typeface="微软雅黑" panose="020B0503020204020204" pitchFamily="34" charset="-122"/>
              <a:ea typeface="微软雅黑" panose="020B0503020204020204" pitchFamily="34" charset="-122"/>
              <a:sym typeface="+mn-ea"/>
            </a:endParaRPr>
          </a:p>
          <a:p>
            <a:pPr marL="0" indent="0" algn="just" eaLnBrk="1" hangingPunct="1">
              <a:lnSpc>
                <a:spcPct val="100000"/>
              </a:lnSpc>
              <a:spcBef>
                <a:spcPct val="0"/>
              </a:spcBef>
              <a:buNone/>
              <a:defRPr/>
            </a:pPr>
            <a:r>
              <a:rPr lang="zh-CN" altLang="en-US" sz="1800" noProof="1" smtClean="0">
                <a:solidFill>
                  <a:srgbClr val="FFFFFF"/>
                </a:solidFill>
                <a:latin typeface="微软雅黑" panose="020B0503020204020204" pitchFamily="34" charset="-122"/>
                <a:ea typeface="微软雅黑" panose="020B0503020204020204" pitchFamily="34" charset="-122"/>
                <a:sym typeface="+mn-ea"/>
              </a:rPr>
              <a:t>    “七小服”平台集合交易数据，包括需求方，技术提供方、备件方等多方位资源，分析和预测出各方的将来需求。</a:t>
            </a:r>
            <a:endParaRPr lang="en-US" altLang="zh-CN" sz="1865" noProof="1">
              <a:solidFill>
                <a:srgbClr val="404040"/>
              </a:solidFill>
              <a:latin typeface="微软雅黑" panose="020B0503020204020204" pitchFamily="34" charset="-122"/>
              <a:cs typeface="微软雅黑" panose="020B0503020204020204" pitchFamily="34" charset="-122"/>
              <a:sym typeface="方正姚体" panose="02010601030101010101" pitchFamily="2" charset="-122"/>
            </a:endParaRPr>
          </a:p>
        </p:txBody>
      </p:sp>
      <p:grpSp>
        <p:nvGrpSpPr>
          <p:cNvPr id="17" name="组 7"/>
          <p:cNvGrpSpPr/>
          <p:nvPr/>
        </p:nvGrpSpPr>
        <p:grpSpPr>
          <a:xfrm>
            <a:off x="6255969" y="3438997"/>
            <a:ext cx="94819" cy="2996972"/>
            <a:chOff x="782065" y="0"/>
            <a:chExt cx="2248535" cy="1343608"/>
          </a:xfrm>
          <a:solidFill>
            <a:srgbClr val="F5E168"/>
          </a:solidFill>
        </p:grpSpPr>
        <p:sp>
          <p:nvSpPr>
            <p:cNvPr id="18" name="矩形 17"/>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defRPr/>
              </a:pPr>
              <a:endParaRPr kumimoji="1" lang="zh-CN" altLang="en-US" sz="2400" noProof="1">
                <a:latin typeface="微软雅黑" panose="020B0503020204020204" pitchFamily="34" charset="-122"/>
                <a:cs typeface="微软雅黑" panose="020B0503020204020204" pitchFamily="34" charset="-122"/>
              </a:endParaRPr>
            </a:p>
          </p:txBody>
        </p:sp>
        <p:sp>
          <p:nvSpPr>
            <p:cNvPr id="19" name="矩形 18"/>
            <p:cNvSpPr/>
            <p:nvPr/>
          </p:nvSpPr>
          <p:spPr>
            <a:xfrm>
              <a:off x="782065" y="71755"/>
              <a:ext cx="2248535" cy="645186"/>
            </a:xfrm>
            <a:prstGeom prst="rect">
              <a:avLst/>
            </a:prstGeom>
            <a:noFill/>
            <a:extLst>
              <a:ext uri="{909E8E84-426E-40DD-AFC4-6F175D3DCCD1}">
                <a14:hiddenFill xmlns:a14="http://schemas.microsoft.com/office/drawing/2010/main">
                  <a:grpFill/>
                </a14:hiddenFill>
              </a:ext>
            </a:extLst>
          </p:spPr>
          <p:txBody>
            <a:bodyPr>
              <a:spAutoFit/>
            </a:bodyPr>
            <a:lstStyle/>
            <a:p>
              <a:pPr algn="ctr" eaLnBrk="1" fontAlgn="auto" hangingPunct="1">
                <a:lnSpc>
                  <a:spcPct val="130000"/>
                </a:lnSpc>
                <a:defRPr/>
              </a:pPr>
              <a:endParaRPr kumimoji="1" lang="en-US" altLang="zh-CN" sz="3735" noProof="1">
                <a:solidFill>
                  <a:srgbClr val="FFFFFF"/>
                </a:solidFill>
                <a:latin typeface="微软雅黑" panose="020B0503020204020204" pitchFamily="34" charset="-122"/>
                <a:cs typeface="微软雅黑" panose="020B0503020204020204" pitchFamily="34" charset="-122"/>
              </a:endParaRPr>
            </a:p>
          </p:txBody>
        </p:sp>
      </p:grpSp>
      <p:sp>
        <p:nvSpPr>
          <p:cNvPr id="20" name="矩形 65"/>
          <p:cNvSpPr>
            <a:spLocks noChangeArrowheads="1"/>
          </p:cNvSpPr>
          <p:nvPr/>
        </p:nvSpPr>
        <p:spPr bwMode="auto">
          <a:xfrm>
            <a:off x="404447" y="425538"/>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项目基础篇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2"/>
    </p:custData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607856" y="0"/>
            <a:ext cx="2268836" cy="4508927"/>
          </a:xfrm>
          <a:prstGeom prst="rect">
            <a:avLst/>
          </a:prstGeom>
          <a:noFill/>
        </p:spPr>
        <p:txBody>
          <a:bodyPr vert="horz" wrap="square" rtlCol="0">
            <a:noAutofit/>
          </a:bodyPr>
          <a:lstStyle/>
          <a:p>
            <a:r>
              <a:rPr lang="en-US" altLang="zh-CN" sz="28700" spc="400" dirty="0">
                <a:blipFill dpi="0" rotWithShape="1">
                  <a:blip r:embed="rId2"/>
                  <a:srcRect/>
                  <a:stretch>
                    <a:fillRect/>
                  </a:stretch>
                </a:blipFill>
                <a:latin typeface="Impact" panose="020B0806030902050204" pitchFamily="34" charset="0"/>
                <a:ea typeface="Orbitron" panose="02000000000000000000" pitchFamily="2" charset="0"/>
              </a:rPr>
              <a:t>4</a:t>
            </a:r>
            <a:endParaRPr lang="zh-CN" altLang="en-US" sz="28700" spc="400" dirty="0">
              <a:blipFill dpi="0" rotWithShape="1">
                <a:blip r:embed="rId2"/>
                <a:srcRect/>
                <a:stretch>
                  <a:fillRect/>
                </a:stretch>
              </a:blipFill>
              <a:latin typeface="Impact" panose="020B0806030902050204" pitchFamily="34" charset="0"/>
              <a:ea typeface="Orbitron" panose="02000000000000000000" pitchFamily="2" charset="0"/>
            </a:endParaRPr>
          </a:p>
        </p:txBody>
      </p:sp>
      <p:sp>
        <p:nvSpPr>
          <p:cNvPr id="14" name="文本框 13"/>
          <p:cNvSpPr txBox="1"/>
          <p:nvPr>
            <p:custDataLst>
              <p:tags r:id="rId3"/>
            </p:custDataLst>
          </p:nvPr>
        </p:nvSpPr>
        <p:spPr>
          <a:xfrm>
            <a:off x="5600981" y="3077111"/>
            <a:ext cx="2053767" cy="646331"/>
          </a:xfrm>
          <a:prstGeom prst="rect">
            <a:avLst/>
          </a:prstGeom>
          <a:noFill/>
        </p:spPr>
        <p:txBody>
          <a:bodyPr vert="horz" wrap="none" rtlCol="0">
            <a:noAutofit/>
          </a:bodyPr>
          <a:lstStyle/>
          <a:p>
            <a:r>
              <a:rPr lang="en-US" altLang="zh-CN"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rPr>
              <a:t>Chapter</a:t>
            </a:r>
            <a:endParaRPr lang="zh-CN" altLang="en-US"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endParaRPr>
          </a:p>
        </p:txBody>
      </p:sp>
      <p:sp>
        <p:nvSpPr>
          <p:cNvPr id="15" name="文本框 14"/>
          <p:cNvSpPr txBox="1"/>
          <p:nvPr>
            <p:custDataLst>
              <p:tags r:id="rId4"/>
            </p:custDataLst>
          </p:nvPr>
        </p:nvSpPr>
        <p:spPr>
          <a:xfrm>
            <a:off x="4360985" y="4348390"/>
            <a:ext cx="5081719" cy="880049"/>
          </a:xfrm>
          <a:prstGeom prst="rect">
            <a:avLst/>
          </a:prstGeom>
          <a:noFill/>
        </p:spPr>
        <p:txBody>
          <a:bodyPr wrap="square" rtlCol="0">
            <a:noAutofit/>
          </a:bodyPr>
          <a:lstStyle/>
          <a:p>
            <a:pPr algn="r">
              <a:lnSpc>
                <a:spcPct val="150000"/>
              </a:lnSpc>
            </a:pPr>
            <a:r>
              <a:rPr lang="zh-CN" altLang="en-US" sz="4800" dirty="0" smtClean="0">
                <a:solidFill>
                  <a:schemeClr val="bg1"/>
                </a:solidFill>
                <a:latin typeface="幼圆" panose="02010509060101010101" pitchFamily="49" charset="-122"/>
                <a:ea typeface="幼圆" panose="02010509060101010101" pitchFamily="49" charset="-122"/>
              </a:rPr>
              <a:t>举措篇：系统推进</a:t>
            </a:r>
            <a:endParaRPr lang="zh-CN" altLang="en-US" sz="4800" dirty="0">
              <a:solidFill>
                <a:schemeClr val="bg1"/>
              </a:solidFill>
              <a:latin typeface="幼圆" panose="02010509060101010101" pitchFamily="49" charset="-122"/>
              <a:ea typeface="幼圆" panose="02010509060101010101" pitchFamily="49" charset="-122"/>
            </a:endParaRPr>
          </a:p>
        </p:txBody>
      </p:sp>
      <p:cxnSp>
        <p:nvCxnSpPr>
          <p:cNvPr id="16" name="直接连接符 15"/>
          <p:cNvCxnSpPr/>
          <p:nvPr>
            <p:custDataLst>
              <p:tags r:id="rId5"/>
            </p:custDataLst>
          </p:nvPr>
        </p:nvCxnSpPr>
        <p:spPr>
          <a:xfrm flipV="1">
            <a:off x="4473526" y="4119789"/>
            <a:ext cx="4841162" cy="30180"/>
          </a:xfrm>
          <a:prstGeom prst="line">
            <a:avLst/>
          </a:prstGeom>
          <a:noFill/>
          <a:ln w="38100" cap="flat" cmpd="sng" algn="ctr">
            <a:solidFill>
              <a:schemeClr val="accent1">
                <a:lumMod val="20000"/>
                <a:lumOff val="80000"/>
              </a:schemeClr>
            </a:solidFill>
            <a:prstDash val="solid"/>
            <a:miter lim="800000"/>
          </a:ln>
          <a:effectLst/>
        </p:spPr>
      </p:cxnSp>
    </p:spTree>
    <p:custDataLst>
      <p:tags r:id="rId6"/>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3074" name="MH_SubTitle_3"/>
          <p:cNvSpPr>
            <a:spLocks noChangeArrowheads="1"/>
          </p:cNvSpPr>
          <p:nvPr>
            <p:custDataLst>
              <p:tags r:id="rId1"/>
            </p:custDataLst>
          </p:nvPr>
        </p:nvSpPr>
        <p:spPr bwMode="auto">
          <a:xfrm>
            <a:off x="1805550" y="1497429"/>
            <a:ext cx="1357313"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社交</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互动</a:t>
            </a:r>
            <a:endParaRPr lang="en-US" altLang="zh-CN" sz="2000" dirty="0">
              <a:solidFill>
                <a:srgbClr val="FFFFFF"/>
              </a:solidFill>
            </a:endParaRPr>
          </a:p>
        </p:txBody>
      </p:sp>
      <p:sp>
        <p:nvSpPr>
          <p:cNvPr id="3075" name="MH_SubTitle_4"/>
          <p:cNvSpPr>
            <a:spLocks noChangeArrowheads="1"/>
          </p:cNvSpPr>
          <p:nvPr>
            <p:custDataLst>
              <p:tags r:id="rId2"/>
            </p:custDataLst>
          </p:nvPr>
        </p:nvSpPr>
        <p:spPr bwMode="auto">
          <a:xfrm>
            <a:off x="746688" y="2151640"/>
            <a:ext cx="1320800" cy="1158875"/>
          </a:xfrm>
          <a:prstGeom prst="hexagon">
            <a:avLst>
              <a:gd name="adj" fmla="val 28678"/>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学习</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培训</a:t>
            </a:r>
            <a:endParaRPr lang="en-US" altLang="zh-CN" sz="2000" dirty="0">
              <a:solidFill>
                <a:srgbClr val="FFFFFF"/>
              </a:solidFill>
            </a:endParaRPr>
          </a:p>
        </p:txBody>
      </p:sp>
      <p:sp>
        <p:nvSpPr>
          <p:cNvPr id="3076" name="MH_SubTitle_5"/>
          <p:cNvSpPr>
            <a:spLocks noChangeArrowheads="1"/>
          </p:cNvSpPr>
          <p:nvPr>
            <p:custDataLst>
              <p:tags r:id="rId3"/>
            </p:custDataLst>
          </p:nvPr>
        </p:nvSpPr>
        <p:spPr bwMode="auto">
          <a:xfrm>
            <a:off x="710175" y="3365917"/>
            <a:ext cx="1357313"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在线</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专家</a:t>
            </a:r>
            <a:endParaRPr lang="en-US" altLang="zh-CN" sz="2000" dirty="0">
              <a:solidFill>
                <a:srgbClr val="FFFFFF"/>
              </a:solidFill>
            </a:endParaRPr>
          </a:p>
        </p:txBody>
      </p:sp>
      <p:sp>
        <p:nvSpPr>
          <p:cNvPr id="3077" name="MH_SubTitle_2"/>
          <p:cNvSpPr>
            <a:spLocks noChangeArrowheads="1"/>
          </p:cNvSpPr>
          <p:nvPr>
            <p:custDataLst>
              <p:tags r:id="rId4"/>
            </p:custDataLst>
          </p:nvPr>
        </p:nvSpPr>
        <p:spPr bwMode="auto">
          <a:xfrm>
            <a:off x="2899337" y="2110204"/>
            <a:ext cx="1357312"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lvl1pPr>
              <a:spcBef>
                <a:spcPct val="20000"/>
              </a:spcBef>
              <a:buFont typeface="Arial" panose="020B0604020202020204" pitchFamily="34" charset="0"/>
              <a:buChar char="•"/>
              <a:tabLst>
                <a:tab pos="723900" algn="l"/>
                <a:tab pos="1447800" algn="l"/>
              </a:tabLst>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tabLst>
                <a:tab pos="723900" algn="l"/>
                <a:tab pos="1447800" algn="l"/>
              </a:tabLst>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tabLst>
                <a:tab pos="723900" algn="l"/>
                <a:tab pos="1447800" algn="l"/>
              </a:tabLst>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tabLst>
                <a:tab pos="723900" algn="l"/>
                <a:tab pos="1447800" algn="l"/>
              </a:tabLst>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000" dirty="0" smtClean="0">
                <a:solidFill>
                  <a:srgbClr val="FFFFFF"/>
                </a:solidFill>
                <a:latin typeface="+mn-lt"/>
                <a:ea typeface="+mn-ea"/>
              </a:rPr>
              <a:t>备件</a:t>
            </a:r>
            <a:endParaRPr lang="en-US" altLang="zh-CN" sz="2000" dirty="0" smtClean="0">
              <a:solidFill>
                <a:srgbClr val="FFFFFF"/>
              </a:solidFill>
              <a:latin typeface="+mn-lt"/>
              <a:ea typeface="+mn-ea"/>
            </a:endParaRPr>
          </a:p>
          <a:p>
            <a:pPr algn="ctr" eaLnBrk="1" hangingPunct="1">
              <a:spcBef>
                <a:spcPct val="0"/>
              </a:spcBef>
              <a:buFontTx/>
              <a:buNone/>
              <a:defRPr/>
            </a:pPr>
            <a:r>
              <a:rPr lang="zh-CN" altLang="en-US" sz="2000" dirty="0" smtClean="0">
                <a:solidFill>
                  <a:srgbClr val="FFFFFF"/>
                </a:solidFill>
                <a:latin typeface="+mn-lt"/>
                <a:ea typeface="+mn-ea"/>
              </a:rPr>
              <a:t>搜索</a:t>
            </a:r>
            <a:endParaRPr lang="en-US" altLang="zh-CN" sz="2000" dirty="0">
              <a:solidFill>
                <a:srgbClr val="FFFFFF"/>
              </a:solidFill>
              <a:latin typeface="+mn-lt"/>
              <a:ea typeface="+mn-ea"/>
            </a:endParaRPr>
          </a:p>
        </p:txBody>
      </p:sp>
      <p:sp>
        <p:nvSpPr>
          <p:cNvPr id="3078" name="MH_SubTitle_7"/>
          <p:cNvSpPr>
            <a:spLocks noChangeArrowheads="1"/>
          </p:cNvSpPr>
          <p:nvPr>
            <p:custDataLst>
              <p:tags r:id="rId5"/>
            </p:custDataLst>
          </p:nvPr>
        </p:nvSpPr>
        <p:spPr bwMode="auto">
          <a:xfrm>
            <a:off x="1805550" y="2753142"/>
            <a:ext cx="1357313"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创业</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平台</a:t>
            </a:r>
            <a:endParaRPr lang="en-US" altLang="zh-CN" sz="2000" dirty="0">
              <a:solidFill>
                <a:srgbClr val="FFFFFF"/>
              </a:solidFill>
            </a:endParaRPr>
          </a:p>
        </p:txBody>
      </p:sp>
      <p:sp>
        <p:nvSpPr>
          <p:cNvPr id="3079" name="MH_SubTitle_6"/>
          <p:cNvSpPr>
            <a:spLocks noChangeArrowheads="1"/>
          </p:cNvSpPr>
          <p:nvPr>
            <p:custDataLst>
              <p:tags r:id="rId6"/>
            </p:custDataLst>
          </p:nvPr>
        </p:nvSpPr>
        <p:spPr bwMode="auto">
          <a:xfrm>
            <a:off x="1805550" y="4010442"/>
            <a:ext cx="1357313"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人员</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搜索</a:t>
            </a:r>
            <a:endParaRPr lang="en-US" altLang="zh-CN" sz="2000" dirty="0">
              <a:solidFill>
                <a:srgbClr val="FFFFFF"/>
              </a:solidFill>
            </a:endParaRPr>
          </a:p>
        </p:txBody>
      </p:sp>
      <p:sp>
        <p:nvSpPr>
          <p:cNvPr id="9" name="MH_Other_1"/>
          <p:cNvSpPr>
            <a:spLocks noChangeArrowheads="1"/>
          </p:cNvSpPr>
          <p:nvPr>
            <p:custDataLst>
              <p:tags r:id="rId7"/>
            </p:custDataLst>
          </p:nvPr>
        </p:nvSpPr>
        <p:spPr bwMode="auto">
          <a:xfrm>
            <a:off x="2897750" y="3359567"/>
            <a:ext cx="1357313" cy="1184275"/>
          </a:xfrm>
          <a:prstGeom prst="hexagon">
            <a:avLst>
              <a:gd name="adj" fmla="val 28657"/>
              <a:gd name="vf" fmla="val 115470"/>
            </a:avLst>
          </a:prstGeom>
          <a:noFill/>
          <a:ln w="12700">
            <a:solidFill>
              <a:srgbClr val="05AF88"/>
            </a:solidFill>
            <a:round/>
          </a:ln>
          <a:extLst>
            <a:ext uri="{909E8E84-426E-40DD-AFC4-6F175D3DCCD1}">
              <a14:hiddenFill xmlns:a14="http://schemas.microsoft.com/office/drawing/2010/main">
                <a:solidFill>
                  <a:srgbClr val="FFFFFF"/>
                </a:solidFill>
              </a14:hiddenFill>
            </a:ext>
          </a:extLst>
        </p:spPr>
        <p:txBody>
          <a:bodyPr lIns="0" tIns="0" rIns="0" bIns="0" anchor="ctr">
            <a:normAutofit/>
          </a:bodyPr>
          <a:lstStyle>
            <a:lvl1pPr eaLnBrk="0">
              <a:tabLst>
                <a:tab pos="723900" algn="l"/>
                <a:tab pos="1447800" algn="l"/>
              </a:tabLst>
              <a:defRPr>
                <a:solidFill>
                  <a:schemeClr val="tx1"/>
                </a:solidFill>
                <a:latin typeface="Arial" panose="020B0604020202020204" pitchFamily="34" charset="0"/>
                <a:ea typeface="宋体" panose="02010600030101010101" pitchFamily="2" charset="-122"/>
              </a:defRPr>
            </a:lvl1pPr>
            <a:lvl2pPr eaLnBrk="0">
              <a:tabLst>
                <a:tab pos="723900" algn="l"/>
                <a:tab pos="1447800" algn="l"/>
              </a:tabLst>
              <a:defRPr>
                <a:solidFill>
                  <a:schemeClr val="tx1"/>
                </a:solidFill>
                <a:latin typeface="Arial" panose="020B0604020202020204" pitchFamily="34" charset="0"/>
                <a:ea typeface="宋体" panose="02010600030101010101" pitchFamily="2" charset="-122"/>
              </a:defRPr>
            </a:lvl2pPr>
            <a:lvl3pPr eaLnBrk="0">
              <a:tabLst>
                <a:tab pos="723900" algn="l"/>
                <a:tab pos="1447800" algn="l"/>
              </a:tabLst>
              <a:defRPr>
                <a:solidFill>
                  <a:schemeClr val="tx1"/>
                </a:solidFill>
                <a:latin typeface="Arial" panose="020B0604020202020204" pitchFamily="34" charset="0"/>
                <a:ea typeface="宋体" panose="02010600030101010101" pitchFamily="2" charset="-122"/>
              </a:defRPr>
            </a:lvl3pPr>
            <a:lvl4pPr eaLnBrk="0">
              <a:tabLst>
                <a:tab pos="723900" algn="l"/>
                <a:tab pos="1447800" algn="l"/>
              </a:tabLst>
              <a:defRPr>
                <a:solidFill>
                  <a:schemeClr val="tx1"/>
                </a:solidFill>
                <a:latin typeface="Arial" panose="020B0604020202020204" pitchFamily="34" charset="0"/>
                <a:ea typeface="宋体" panose="02010600030101010101" pitchFamily="2" charset="-122"/>
              </a:defRPr>
            </a:lvl4pPr>
            <a:lvl5pPr eaLnBrk="0">
              <a:tabLst>
                <a:tab pos="723900" algn="l"/>
                <a:tab pos="1447800" algn="l"/>
              </a:tabLst>
              <a:defRPr>
                <a:solidFill>
                  <a:schemeClr val="tx1"/>
                </a:solidFill>
                <a:latin typeface="Arial" panose="020B0604020202020204" pitchFamily="34" charset="0"/>
                <a:ea typeface="宋体" panose="02010600030101010101" pitchFamily="2" charset="-122"/>
              </a:defRPr>
            </a:lvl5pPr>
            <a:lvl6pPr marL="2514600" indent="-228600" defTabSz="44894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6pPr>
            <a:lvl7pPr marL="2971800" indent="-228600" defTabSz="44894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7pPr>
            <a:lvl8pPr marL="3429000" indent="-228600" defTabSz="44894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8pPr>
            <a:lvl9pPr marL="3886200" indent="-228600" defTabSz="44894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tx1"/>
                </a:solidFill>
                <a:latin typeface="Arial" panose="020B0604020202020204" pitchFamily="34" charset="0"/>
                <a:ea typeface="宋体" panose="02010600030101010101" pitchFamily="2" charset="-122"/>
              </a:defRPr>
            </a:lvl9pPr>
          </a:lstStyle>
          <a:p>
            <a:pPr algn="ctr" eaLnBrk="1">
              <a:defRPr/>
            </a:pPr>
            <a:r>
              <a:rPr lang="en-US" altLang="zh-CN">
                <a:solidFill>
                  <a:srgbClr val="FFFFFF"/>
                </a:solidFill>
                <a:latin typeface="+mn-ea"/>
                <a:ea typeface="+mn-ea"/>
              </a:rPr>
              <a:t> </a:t>
            </a:r>
            <a:endParaRPr lang="en-US" altLang="zh-CN">
              <a:solidFill>
                <a:srgbClr val="FFFFFF"/>
              </a:solidFill>
              <a:latin typeface="+mn-ea"/>
              <a:ea typeface="+mn-ea"/>
            </a:endParaRPr>
          </a:p>
        </p:txBody>
      </p:sp>
      <p:sp>
        <p:nvSpPr>
          <p:cNvPr id="3081" name="MH_SubTitle_1"/>
          <p:cNvSpPr>
            <a:spLocks noChangeArrowheads="1"/>
          </p:cNvSpPr>
          <p:nvPr>
            <p:custDataLst>
              <p:tags r:id="rId8"/>
            </p:custDataLst>
          </p:nvPr>
        </p:nvSpPr>
        <p:spPr bwMode="auto">
          <a:xfrm>
            <a:off x="5193274" y="2973803"/>
            <a:ext cx="2325688" cy="1982788"/>
          </a:xfrm>
          <a:prstGeom prst="hexagon">
            <a:avLst>
              <a:gd name="adj" fmla="val 2932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800" dirty="0">
                <a:solidFill>
                  <a:srgbClr val="FFFFFF"/>
                </a:solidFill>
              </a:rPr>
              <a:t>九</a:t>
            </a:r>
            <a:r>
              <a:rPr lang="zh-CN" altLang="en-US" sz="2800" dirty="0" smtClean="0">
                <a:solidFill>
                  <a:srgbClr val="FFFFFF"/>
                </a:solidFill>
              </a:rPr>
              <a:t>大模块</a:t>
            </a:r>
            <a:endParaRPr lang="en-US" altLang="zh-CN" sz="2800" dirty="0">
              <a:solidFill>
                <a:srgbClr val="FFFFFF"/>
              </a:solidFill>
            </a:endParaRPr>
          </a:p>
        </p:txBody>
      </p:sp>
      <p:cxnSp>
        <p:nvCxnSpPr>
          <p:cNvPr id="11" name="MH_Other_2"/>
          <p:cNvCxnSpPr>
            <a:cxnSpLocks noChangeShapeType="1"/>
          </p:cNvCxnSpPr>
          <p:nvPr>
            <p:custDataLst>
              <p:tags r:id="rId9"/>
            </p:custDataLst>
          </p:nvPr>
        </p:nvCxnSpPr>
        <p:spPr bwMode="auto">
          <a:xfrm>
            <a:off x="4248712" y="3954879"/>
            <a:ext cx="933450" cy="4763"/>
          </a:xfrm>
          <a:prstGeom prst="straightConnector1">
            <a:avLst/>
          </a:prstGeom>
          <a:noFill/>
          <a:ln w="9525">
            <a:solidFill>
              <a:srgbClr val="05AF88"/>
            </a:solidFill>
            <a:round/>
            <a:tailEnd type="triangle" w="med" len="med"/>
          </a:ln>
          <a:extLst>
            <a:ext uri="{909E8E84-426E-40DD-AFC4-6F175D3DCCD1}">
              <a14:hiddenFill xmlns:a14="http://schemas.microsoft.com/office/drawing/2010/main">
                <a:noFill/>
              </a14:hiddenFill>
            </a:ext>
          </a:extLst>
        </p:spPr>
      </p:cxnSp>
      <p:sp>
        <p:nvSpPr>
          <p:cNvPr id="12" name="MH_SubTitle_2"/>
          <p:cNvSpPr>
            <a:spLocks noChangeArrowheads="1"/>
          </p:cNvSpPr>
          <p:nvPr>
            <p:custDataLst>
              <p:tags r:id="rId10"/>
            </p:custDataLst>
          </p:nvPr>
        </p:nvSpPr>
        <p:spPr bwMode="auto">
          <a:xfrm>
            <a:off x="2891400" y="4623217"/>
            <a:ext cx="1357312"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能力</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展示</a:t>
            </a:r>
            <a:endParaRPr lang="en-US" altLang="zh-CN" sz="2000" dirty="0">
              <a:solidFill>
                <a:srgbClr val="FFFFFF"/>
              </a:solidFill>
            </a:endParaRPr>
          </a:p>
        </p:txBody>
      </p:sp>
      <p:sp>
        <p:nvSpPr>
          <p:cNvPr id="13" name="MH_SubTitle_2"/>
          <p:cNvSpPr>
            <a:spLocks noChangeArrowheads="1"/>
          </p:cNvSpPr>
          <p:nvPr>
            <p:custDataLst>
              <p:tags r:id="rId11"/>
            </p:custDataLst>
          </p:nvPr>
        </p:nvSpPr>
        <p:spPr bwMode="auto">
          <a:xfrm>
            <a:off x="705810" y="4623216"/>
            <a:ext cx="1357312"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资源</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共享</a:t>
            </a:r>
            <a:endParaRPr lang="en-US" altLang="zh-CN" sz="2000" dirty="0">
              <a:solidFill>
                <a:srgbClr val="FFFFFF"/>
              </a:solidFill>
            </a:endParaRPr>
          </a:p>
        </p:txBody>
      </p:sp>
      <p:sp>
        <p:nvSpPr>
          <p:cNvPr id="14" name="MH_SubTitle_2"/>
          <p:cNvSpPr>
            <a:spLocks noChangeArrowheads="1"/>
          </p:cNvSpPr>
          <p:nvPr>
            <p:custDataLst>
              <p:tags r:id="rId12"/>
            </p:custDataLst>
          </p:nvPr>
        </p:nvSpPr>
        <p:spPr bwMode="auto">
          <a:xfrm>
            <a:off x="1805551" y="5267741"/>
            <a:ext cx="1357312" cy="1184275"/>
          </a:xfrm>
          <a:prstGeom prst="hexagon">
            <a:avLst>
              <a:gd name="adj" fmla="val 28653"/>
              <a:gd name="vf" fmla="val 115470"/>
            </a:avLst>
          </a:prstGeom>
          <a:solidFill>
            <a:srgbClr val="05AF88">
              <a:alpha val="85000"/>
            </a:srgbClr>
          </a:solidFill>
          <a:ln>
            <a:noFill/>
          </a:ln>
        </p:spPr>
        <p:txBody>
          <a:bodyPr lIns="0" tIns="0" rIns="0" bIns="0" anchor="ctr">
            <a:normAutofit/>
          </a:bodyPr>
          <a:lstStyle/>
          <a:p>
            <a:pPr algn="ctr">
              <a:spcBef>
                <a:spcPct val="0"/>
              </a:spcBef>
              <a:tabLst>
                <a:tab pos="723900" algn="l"/>
                <a:tab pos="1447800" algn="l"/>
              </a:tabLst>
            </a:pPr>
            <a:r>
              <a:rPr lang="zh-CN" altLang="en-US" sz="2000" dirty="0">
                <a:solidFill>
                  <a:srgbClr val="FFFFFF"/>
                </a:solidFill>
              </a:rPr>
              <a:t>交易</a:t>
            </a:r>
            <a:endParaRPr lang="en-US" altLang="zh-CN" sz="2000" dirty="0">
              <a:solidFill>
                <a:srgbClr val="FFFFFF"/>
              </a:solidFill>
            </a:endParaRPr>
          </a:p>
          <a:p>
            <a:pPr algn="ctr">
              <a:spcBef>
                <a:spcPct val="0"/>
              </a:spcBef>
              <a:tabLst>
                <a:tab pos="723900" algn="l"/>
                <a:tab pos="1447800" algn="l"/>
              </a:tabLst>
            </a:pPr>
            <a:r>
              <a:rPr lang="zh-CN" altLang="en-US" sz="2000" dirty="0">
                <a:solidFill>
                  <a:srgbClr val="FFFFFF"/>
                </a:solidFill>
              </a:rPr>
              <a:t>支付</a:t>
            </a:r>
            <a:endParaRPr lang="en-US" altLang="zh-CN" sz="2000" dirty="0">
              <a:solidFill>
                <a:srgbClr val="FFFFFF"/>
              </a:solidFill>
            </a:endParaRPr>
          </a:p>
        </p:txBody>
      </p:sp>
      <p:cxnSp>
        <p:nvCxnSpPr>
          <p:cNvPr id="4" name="直接连接符 3"/>
          <p:cNvCxnSpPr/>
          <p:nvPr/>
        </p:nvCxnSpPr>
        <p:spPr>
          <a:xfrm>
            <a:off x="7964173" y="1977755"/>
            <a:ext cx="14068" cy="388771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314015" y="3425667"/>
            <a:ext cx="3147015" cy="1077218"/>
          </a:xfrm>
          <a:prstGeom prst="rect">
            <a:avLst/>
          </a:prstGeom>
          <a:noFill/>
        </p:spPr>
        <p:txBody>
          <a:bodyPr wrap="none" rtlCol="0">
            <a:spAutoFit/>
          </a:bodyPr>
          <a:lstStyle/>
          <a:p>
            <a:r>
              <a:rPr lang="zh-CN" altLang="en-US" sz="3200" dirty="0" smtClean="0">
                <a:solidFill>
                  <a:schemeClr val="bg1"/>
                </a:solidFill>
              </a:rPr>
              <a:t>把每一块</a:t>
            </a:r>
            <a:endParaRPr lang="en-US" altLang="zh-CN" sz="3200" dirty="0" smtClean="0">
              <a:solidFill>
                <a:schemeClr val="bg1"/>
              </a:solidFill>
            </a:endParaRPr>
          </a:p>
          <a:p>
            <a:r>
              <a:rPr lang="en-US" altLang="zh-CN" sz="3200" dirty="0">
                <a:solidFill>
                  <a:schemeClr val="bg1"/>
                </a:solidFill>
              </a:rPr>
              <a:t> </a:t>
            </a:r>
            <a:r>
              <a:rPr lang="en-US" altLang="zh-CN" sz="3200" dirty="0" smtClean="0">
                <a:solidFill>
                  <a:schemeClr val="bg1"/>
                </a:solidFill>
              </a:rPr>
              <a:t>       </a:t>
            </a:r>
            <a:r>
              <a:rPr lang="zh-CN" altLang="en-US" sz="3200" dirty="0" smtClean="0">
                <a:solidFill>
                  <a:schemeClr val="bg1"/>
                </a:solidFill>
              </a:rPr>
              <a:t>都做到极致</a:t>
            </a:r>
            <a:endParaRPr lang="zh-CN" altLang="en-US" sz="3200" dirty="0">
              <a:solidFill>
                <a:schemeClr val="bg1"/>
              </a:solidFill>
            </a:endParaRPr>
          </a:p>
        </p:txBody>
      </p:sp>
      <p:sp>
        <p:nvSpPr>
          <p:cNvPr id="20" name="矩形 65"/>
          <p:cNvSpPr>
            <a:spLocks noChangeArrowheads="1"/>
          </p:cNvSpPr>
          <p:nvPr/>
        </p:nvSpPr>
        <p:spPr bwMode="auto">
          <a:xfrm>
            <a:off x="404447" y="425538"/>
            <a:ext cx="6265863"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互联网</a:t>
            </a:r>
            <a:r>
              <a:rPr lang="en-US" altLang="zh-CN" sz="2000" b="1" dirty="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大数据电脑服务器服务平台</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54" name="MH_SubTitle_2"/>
          <p:cNvSpPr>
            <a:spLocks noChangeArrowheads="1"/>
          </p:cNvSpPr>
          <p:nvPr>
            <p:custDataLst>
              <p:tags r:id="rId1"/>
            </p:custDataLst>
          </p:nvPr>
        </p:nvSpPr>
        <p:spPr bwMode="auto">
          <a:xfrm>
            <a:off x="5958964" y="1027725"/>
            <a:ext cx="2565117" cy="2549193"/>
          </a:xfrm>
          <a:prstGeom prst="ellipse">
            <a:avLst/>
          </a:prstGeom>
          <a:solidFill>
            <a:srgbClr val="05AF88"/>
          </a:solidFill>
          <a:ln w="19050" algn="ctr">
            <a:noFill/>
            <a:round/>
          </a:ln>
          <a:effectLst/>
        </p:spPr>
        <p:txBody>
          <a:bodyPr lIns="0" tIns="0" rIns="0" bIns="0" anchor="ctr">
            <a:normAutofit fontScale="85000" lnSpcReduction="20000"/>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lnSpc>
                <a:spcPct val="130000"/>
              </a:lnSpc>
              <a:defRPr/>
            </a:pPr>
            <a:endParaRPr lang="en-US" altLang="zh-CN" sz="1600" dirty="0" smtClean="0">
              <a:solidFill>
                <a:srgbClr val="FFFFFF"/>
              </a:solidFill>
              <a:latin typeface="+mn-lt"/>
              <a:ea typeface="+mn-ea"/>
              <a:cs typeface="Times New Roman" panose="02020603050405020304" pitchFamily="18" charset="0"/>
            </a:endParaRPr>
          </a:p>
          <a:p>
            <a:pPr algn="ctr">
              <a:lnSpc>
                <a:spcPct val="130000"/>
              </a:lnSpc>
              <a:defRPr/>
            </a:pPr>
            <a:endParaRPr lang="en-US" altLang="zh-CN" sz="1600" dirty="0">
              <a:solidFill>
                <a:srgbClr val="FFFFFF"/>
              </a:solidFill>
              <a:latin typeface="+mn-lt"/>
              <a:ea typeface="+mn-ea"/>
              <a:cs typeface="Times New Roman" panose="02020603050405020304" pitchFamily="18" charset="0"/>
            </a:endParaRPr>
          </a:p>
          <a:p>
            <a:pPr algn="ctr">
              <a:lnSpc>
                <a:spcPct val="130000"/>
              </a:lnSpc>
              <a:defRPr/>
            </a:pPr>
            <a:r>
              <a:rPr lang="zh-CN" altLang="en-US" sz="2100" b="1" dirty="0" smtClean="0">
                <a:solidFill>
                  <a:srgbClr val="FFFFFF"/>
                </a:solidFill>
                <a:latin typeface="+mn-lt"/>
                <a:ea typeface="+mn-ea"/>
                <a:cs typeface="Times New Roman" panose="02020603050405020304" pitchFamily="18" charset="0"/>
              </a:rPr>
              <a:t>平台核心</a:t>
            </a:r>
            <a:endParaRPr lang="en-US" altLang="zh-CN" sz="2100" b="1" dirty="0" smtClean="0">
              <a:solidFill>
                <a:srgbClr val="FFFFFF"/>
              </a:solidFill>
              <a:latin typeface="+mn-lt"/>
              <a:ea typeface="+mn-ea"/>
              <a:cs typeface="Times New Roman" panose="02020603050405020304" pitchFamily="18" charset="0"/>
            </a:endParaRPr>
          </a:p>
          <a:p>
            <a:pPr algn="ctr">
              <a:lnSpc>
                <a:spcPct val="130000"/>
              </a:lnSpc>
              <a:defRPr/>
            </a:pPr>
            <a:endParaRPr lang="en-US" altLang="zh-CN" sz="1600" dirty="0">
              <a:solidFill>
                <a:srgbClr val="FFFFFF"/>
              </a:solidFill>
              <a:latin typeface="+mn-lt"/>
              <a:ea typeface="+mn-ea"/>
              <a:cs typeface="Times New Roman" panose="02020603050405020304" pitchFamily="18" charset="0"/>
            </a:endParaRPr>
          </a:p>
          <a:p>
            <a:pPr algn="ctr">
              <a:lnSpc>
                <a:spcPct val="130000"/>
              </a:lnSpc>
              <a:defRPr/>
            </a:pPr>
            <a:r>
              <a:rPr lang="zh-CN" altLang="en-US" sz="1600" dirty="0">
                <a:solidFill>
                  <a:srgbClr val="FFFFFF"/>
                </a:solidFill>
                <a:latin typeface="+mn-lt"/>
                <a:ea typeface="+mn-ea"/>
                <a:cs typeface="Times New Roman" panose="02020603050405020304" pitchFamily="18" charset="0"/>
              </a:rPr>
              <a:t>备件库前移，备件与人为</a:t>
            </a:r>
            <a:r>
              <a:rPr lang="zh-CN" altLang="en-US" sz="1600" dirty="0" smtClean="0">
                <a:solidFill>
                  <a:srgbClr val="FFFFFF"/>
                </a:solidFill>
                <a:latin typeface="+mn-lt"/>
                <a:ea typeface="+mn-ea"/>
                <a:cs typeface="Times New Roman" panose="02020603050405020304" pitchFamily="18" charset="0"/>
              </a:rPr>
              <a:t>一体</a:t>
            </a:r>
            <a:endParaRPr lang="zh-CN" altLang="en-US" sz="1600" dirty="0">
              <a:solidFill>
                <a:srgbClr val="FFFFFF"/>
              </a:solidFill>
              <a:latin typeface="+mn-lt"/>
              <a:ea typeface="+mn-ea"/>
              <a:cs typeface="Times New Roman" panose="02020603050405020304" pitchFamily="18" charset="0"/>
            </a:endParaRPr>
          </a:p>
          <a:p>
            <a:pPr algn="ctr">
              <a:lnSpc>
                <a:spcPct val="130000"/>
              </a:lnSpc>
              <a:defRPr/>
            </a:pPr>
            <a:r>
              <a:rPr lang="zh-CN" altLang="en-US" sz="1600" dirty="0">
                <a:solidFill>
                  <a:srgbClr val="FFFFFF"/>
                </a:solidFill>
                <a:latin typeface="+mn-lt"/>
                <a:ea typeface="+mn-ea"/>
                <a:cs typeface="Times New Roman" panose="02020603050405020304" pitchFamily="18" charset="0"/>
              </a:rPr>
              <a:t>资金池</a:t>
            </a:r>
            <a:r>
              <a:rPr lang="en-US" altLang="zh-CN" sz="1600" dirty="0">
                <a:solidFill>
                  <a:srgbClr val="FFFFFF"/>
                </a:solidFill>
                <a:latin typeface="+mn-lt"/>
                <a:ea typeface="+mn-ea"/>
                <a:cs typeface="Times New Roman" panose="02020603050405020304" pitchFamily="18" charset="0"/>
              </a:rPr>
              <a:t>+</a:t>
            </a:r>
            <a:r>
              <a:rPr lang="zh-CN" altLang="en-US" sz="1600" dirty="0">
                <a:solidFill>
                  <a:srgbClr val="FFFFFF"/>
                </a:solidFill>
                <a:latin typeface="+mn-lt"/>
                <a:ea typeface="+mn-ea"/>
                <a:cs typeface="Times New Roman" panose="02020603050405020304" pitchFamily="18" charset="0"/>
              </a:rPr>
              <a:t>数据流</a:t>
            </a:r>
            <a:endParaRPr lang="zh-CN" altLang="en-US" sz="1600" dirty="0">
              <a:solidFill>
                <a:srgbClr val="FFFFFF"/>
              </a:solidFill>
              <a:latin typeface="+mn-lt"/>
              <a:ea typeface="+mn-ea"/>
              <a:cs typeface="Times New Roman" panose="02020603050405020304" pitchFamily="18" charset="0"/>
            </a:endParaRPr>
          </a:p>
          <a:p>
            <a:pPr algn="ctr">
              <a:lnSpc>
                <a:spcPct val="130000"/>
              </a:lnSpc>
              <a:defRPr/>
            </a:pPr>
            <a:endParaRPr lang="en-US" altLang="zh-CN" sz="1600" dirty="0" smtClean="0">
              <a:solidFill>
                <a:srgbClr val="FFFFFF"/>
              </a:solidFill>
              <a:latin typeface="+mn-lt"/>
              <a:ea typeface="+mn-ea"/>
              <a:cs typeface="Times New Roman" panose="02020603050405020304" pitchFamily="18" charset="0"/>
            </a:endParaRPr>
          </a:p>
          <a:p>
            <a:pPr algn="ctr">
              <a:lnSpc>
                <a:spcPct val="130000"/>
              </a:lnSpc>
              <a:defRPr/>
            </a:pPr>
            <a:endParaRPr lang="en-US" altLang="zh-CN" sz="1600" dirty="0">
              <a:solidFill>
                <a:srgbClr val="FFFFFF"/>
              </a:solidFill>
              <a:latin typeface="+mn-lt"/>
              <a:ea typeface="+mn-ea"/>
              <a:cs typeface="Times New Roman" panose="02020603050405020304" pitchFamily="18" charset="0"/>
            </a:endParaRPr>
          </a:p>
          <a:p>
            <a:pPr algn="ctr">
              <a:lnSpc>
                <a:spcPct val="130000"/>
              </a:lnSpc>
              <a:defRPr/>
            </a:pPr>
            <a:endParaRPr lang="zh-CN" altLang="en-US" sz="1600" dirty="0">
              <a:solidFill>
                <a:srgbClr val="FFFFFF"/>
              </a:solidFill>
              <a:latin typeface="+mn-lt"/>
              <a:ea typeface="+mn-ea"/>
              <a:cs typeface="Times New Roman" panose="02020603050405020304" pitchFamily="18" charset="0"/>
            </a:endParaRPr>
          </a:p>
        </p:txBody>
      </p:sp>
      <p:sp>
        <p:nvSpPr>
          <p:cNvPr id="60" name="MH_SubTitle_1"/>
          <p:cNvSpPr>
            <a:spLocks noChangeArrowheads="1"/>
          </p:cNvSpPr>
          <p:nvPr>
            <p:custDataLst>
              <p:tags r:id="rId2"/>
            </p:custDataLst>
          </p:nvPr>
        </p:nvSpPr>
        <p:spPr bwMode="auto">
          <a:xfrm>
            <a:off x="3354268" y="1985395"/>
            <a:ext cx="2522578" cy="2572702"/>
          </a:xfrm>
          <a:prstGeom prst="ellipse">
            <a:avLst/>
          </a:prstGeom>
          <a:solidFill>
            <a:srgbClr val="05AF88"/>
          </a:solidFill>
          <a:ln w="19050" algn="ctr">
            <a:noFill/>
            <a:round/>
          </a:ln>
          <a:effectLst/>
        </p:spPr>
        <p:txBody>
          <a:bodyPr lIns="0" tIns="0" rIns="0" bIns="0" anchor="ctr">
            <a:normAutofit fontScale="92500" lnSpcReduction="20000"/>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lnSpc>
                <a:spcPct val="130000"/>
              </a:lnSpc>
              <a:defRPr/>
            </a:pPr>
            <a:r>
              <a:rPr lang="zh-CN" altLang="en-US" sz="1900" b="1" dirty="0" smtClean="0">
                <a:solidFill>
                  <a:srgbClr val="FFFFFF"/>
                </a:solidFill>
                <a:latin typeface="+mn-lt"/>
                <a:ea typeface="+mn-ea"/>
                <a:cs typeface="Times New Roman" panose="02020603050405020304" pitchFamily="18" charset="0"/>
              </a:rPr>
              <a:t>创业平台</a:t>
            </a:r>
            <a:endParaRPr lang="en-US" altLang="zh-CN" sz="1900" b="1" dirty="0" smtClean="0">
              <a:solidFill>
                <a:srgbClr val="FFFFFF"/>
              </a:solidFill>
              <a:latin typeface="+mn-lt"/>
              <a:ea typeface="+mn-ea"/>
              <a:cs typeface="Times New Roman" panose="02020603050405020304" pitchFamily="18" charset="0"/>
            </a:endParaRPr>
          </a:p>
          <a:p>
            <a:pPr algn="ctr" eaLnBrk="1" hangingPunct="1">
              <a:lnSpc>
                <a:spcPct val="130000"/>
              </a:lnSpc>
              <a:defRPr/>
            </a:pPr>
            <a:endParaRPr lang="en-US" altLang="zh-CN" sz="1600" dirty="0">
              <a:solidFill>
                <a:srgbClr val="FFFFFF"/>
              </a:solidFill>
              <a:latin typeface="+mn-lt"/>
              <a:ea typeface="+mn-ea"/>
              <a:cs typeface="Times New Roman" panose="02020603050405020304" pitchFamily="18" charset="0"/>
            </a:endParaRPr>
          </a:p>
          <a:p>
            <a:pPr algn="ctr">
              <a:lnSpc>
                <a:spcPct val="130000"/>
              </a:lnSpc>
              <a:defRPr/>
            </a:pPr>
            <a:r>
              <a:rPr lang="zh-CN" altLang="en-US" sz="1600" dirty="0">
                <a:solidFill>
                  <a:srgbClr val="FFFFFF"/>
                </a:solidFill>
                <a:latin typeface="+mn-lt"/>
                <a:ea typeface="+mn-ea"/>
                <a:cs typeface="Times New Roman" panose="02020603050405020304" pitchFamily="18" charset="0"/>
              </a:rPr>
              <a:t>技术人才创业孵化器</a:t>
            </a:r>
            <a:endParaRPr lang="zh-CN" altLang="en-US" sz="1600" dirty="0">
              <a:solidFill>
                <a:srgbClr val="FFFFFF"/>
              </a:solidFill>
              <a:latin typeface="+mn-lt"/>
              <a:ea typeface="+mn-ea"/>
              <a:cs typeface="Times New Roman" panose="02020603050405020304" pitchFamily="18" charset="0"/>
            </a:endParaRPr>
          </a:p>
          <a:p>
            <a:pPr algn="ctr">
              <a:lnSpc>
                <a:spcPct val="130000"/>
              </a:lnSpc>
              <a:defRPr/>
            </a:pPr>
            <a:r>
              <a:rPr lang="zh-CN" altLang="en-US" sz="1600" dirty="0">
                <a:solidFill>
                  <a:srgbClr val="FFFFFF"/>
                </a:solidFill>
                <a:latin typeface="+mn-lt"/>
                <a:ea typeface="+mn-ea"/>
                <a:cs typeface="Times New Roman" panose="02020603050405020304" pitchFamily="18" charset="0"/>
              </a:rPr>
              <a:t>“手艺人”靠技术实现财务自由</a:t>
            </a:r>
            <a:endParaRPr lang="zh-CN" altLang="en-US" sz="1600" dirty="0">
              <a:solidFill>
                <a:srgbClr val="FFFFFF"/>
              </a:solidFill>
              <a:latin typeface="+mn-lt"/>
              <a:ea typeface="+mn-ea"/>
              <a:cs typeface="Times New Roman" panose="02020603050405020304" pitchFamily="18" charset="0"/>
            </a:endParaRPr>
          </a:p>
          <a:p>
            <a:pPr algn="ctr">
              <a:lnSpc>
                <a:spcPct val="130000"/>
              </a:lnSpc>
              <a:defRPr/>
            </a:pPr>
            <a:endParaRPr lang="zh-CN" altLang="en-US" sz="1600" dirty="0">
              <a:solidFill>
                <a:srgbClr val="FFFFFF"/>
              </a:solidFill>
              <a:latin typeface="+mn-lt"/>
              <a:ea typeface="+mn-ea"/>
              <a:cs typeface="Times New Roman" panose="02020603050405020304" pitchFamily="18" charset="0"/>
            </a:endParaRPr>
          </a:p>
          <a:p>
            <a:pPr algn="ctr">
              <a:lnSpc>
                <a:spcPct val="130000"/>
              </a:lnSpc>
              <a:defRPr/>
            </a:pPr>
            <a:r>
              <a:rPr lang="zh-CN" altLang="en-US" sz="1600" dirty="0">
                <a:solidFill>
                  <a:srgbClr val="FFFFFF"/>
                </a:solidFill>
                <a:latin typeface="+mn-lt"/>
                <a:ea typeface="+mn-ea"/>
                <a:cs typeface="Times New Roman" panose="02020603050405020304" pitchFamily="18" charset="0"/>
              </a:rPr>
              <a:t>（熟人社交）</a:t>
            </a:r>
            <a:endParaRPr lang="zh-CN" altLang="en-US" sz="1600" dirty="0">
              <a:solidFill>
                <a:srgbClr val="FFFFFF"/>
              </a:solidFill>
              <a:latin typeface="+mn-lt"/>
              <a:ea typeface="+mn-ea"/>
              <a:cs typeface="Times New Roman" panose="02020603050405020304" pitchFamily="18" charset="0"/>
            </a:endParaRPr>
          </a:p>
          <a:p>
            <a:pPr algn="ctr" eaLnBrk="1" hangingPunct="1">
              <a:lnSpc>
                <a:spcPct val="130000"/>
              </a:lnSpc>
              <a:defRPr/>
            </a:pPr>
            <a:endParaRPr lang="en-US" altLang="zh-CN" sz="1600" dirty="0">
              <a:solidFill>
                <a:srgbClr val="FFFFFF"/>
              </a:solidFill>
              <a:latin typeface="+mn-lt"/>
              <a:ea typeface="+mn-ea"/>
              <a:cs typeface="Times New Roman" panose="02020603050405020304" pitchFamily="18" charset="0"/>
            </a:endParaRPr>
          </a:p>
        </p:txBody>
      </p:sp>
      <p:sp>
        <p:nvSpPr>
          <p:cNvPr id="22" name="MH_Title_1"/>
          <p:cNvSpPr/>
          <p:nvPr>
            <p:custDataLst>
              <p:tags r:id="rId3"/>
            </p:custDataLst>
          </p:nvPr>
        </p:nvSpPr>
        <p:spPr bwMode="auto">
          <a:xfrm>
            <a:off x="5152589" y="4322353"/>
            <a:ext cx="3888480" cy="2485140"/>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solidFill>
            <a:srgbClr val="00602B"/>
          </a:solidFill>
          <a:ln>
            <a:noFill/>
          </a:ln>
        </p:spPr>
        <p:txBody>
          <a:bodyPr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latinLnBrk="1">
              <a:lnSpc>
                <a:spcPct val="130000"/>
              </a:lnSpc>
              <a:defRPr/>
            </a:pPr>
            <a:r>
              <a:rPr lang="zh-CN" altLang="en-US" sz="2400" dirty="0">
                <a:solidFill>
                  <a:srgbClr val="FFFFFF"/>
                </a:solidFill>
                <a:latin typeface="+mn-lt"/>
                <a:ea typeface="+mn-ea"/>
              </a:rPr>
              <a:t>互联网</a:t>
            </a:r>
            <a:r>
              <a:rPr lang="en-US" altLang="zh-CN" sz="2400" dirty="0">
                <a:solidFill>
                  <a:srgbClr val="FFFFFF"/>
                </a:solidFill>
                <a:latin typeface="+mn-lt"/>
                <a:ea typeface="+mn-ea"/>
              </a:rPr>
              <a:t>+ </a:t>
            </a:r>
            <a:r>
              <a:rPr lang="zh-CN" altLang="en-US" sz="2400" dirty="0">
                <a:solidFill>
                  <a:srgbClr val="FFFFFF"/>
                </a:solidFill>
                <a:latin typeface="+mn-lt"/>
                <a:ea typeface="+mn-ea"/>
              </a:rPr>
              <a:t>大数据</a:t>
            </a:r>
            <a:br>
              <a:rPr lang="zh-CN" altLang="en-US" sz="2400" dirty="0">
                <a:solidFill>
                  <a:srgbClr val="FFFFFF"/>
                </a:solidFill>
                <a:latin typeface="+mn-lt"/>
                <a:ea typeface="+mn-ea"/>
              </a:rPr>
            </a:br>
            <a:r>
              <a:rPr lang="en-US" altLang="zh-CN" sz="2400" dirty="0">
                <a:solidFill>
                  <a:srgbClr val="FFFFFF"/>
                </a:solidFill>
                <a:latin typeface="+mn-lt"/>
                <a:ea typeface="+mn-ea"/>
              </a:rPr>
              <a:t>IT </a:t>
            </a:r>
            <a:r>
              <a:rPr lang="zh-CN" altLang="en-US" sz="2400" dirty="0">
                <a:solidFill>
                  <a:srgbClr val="FFFFFF"/>
                </a:solidFill>
                <a:latin typeface="+mn-lt"/>
                <a:ea typeface="+mn-ea"/>
              </a:rPr>
              <a:t>维保服务平台</a:t>
            </a:r>
            <a:endParaRPr lang="zh-CN" altLang="en-US" sz="2400" dirty="0">
              <a:solidFill>
                <a:srgbClr val="FFFFFF"/>
              </a:solidFill>
              <a:latin typeface="+mn-lt"/>
              <a:ea typeface="+mn-ea"/>
            </a:endParaRPr>
          </a:p>
        </p:txBody>
      </p:sp>
      <p:sp>
        <p:nvSpPr>
          <p:cNvPr id="24" name="MH_Other_7"/>
          <p:cNvSpPr>
            <a:spLocks noChangeArrowheads="1"/>
          </p:cNvSpPr>
          <p:nvPr>
            <p:custDataLst>
              <p:tags r:id="rId4"/>
            </p:custDataLst>
          </p:nvPr>
        </p:nvSpPr>
        <p:spPr bwMode="auto">
          <a:xfrm rot="18717768">
            <a:off x="5574386" y="4077983"/>
            <a:ext cx="604919" cy="477909"/>
          </a:xfrm>
          <a:prstGeom prst="upArrow">
            <a:avLst>
              <a:gd name="adj1" fmla="val 52833"/>
              <a:gd name="adj2" fmla="val 45940"/>
            </a:avLst>
          </a:prstGeom>
          <a:solidFill>
            <a:schemeClr val="accent1">
              <a:lumMod val="20000"/>
              <a:lumOff val="80000"/>
            </a:schemeClr>
          </a:solidFill>
          <a:ln w="3175" cap="flat" cmpd="sng" algn="ctr">
            <a:noFill/>
            <a:prstDash val="solid"/>
          </a:ln>
          <a:effectLst/>
        </p:spPr>
        <p:txBody>
          <a:bodyPr anchor="ctr"/>
          <a:lstStyle/>
          <a:p>
            <a:pPr algn="ctr" eaLnBrk="1" hangingPunct="1">
              <a:lnSpc>
                <a:spcPct val="120000"/>
              </a:lnSpc>
              <a:defRPr/>
            </a:pPr>
            <a:endParaRPr lang="zh-CN" altLang="en-US" sz="2800" b="1" kern="0">
              <a:solidFill>
                <a:sysClr val="window" lastClr="FFFFFF"/>
              </a:solidFill>
              <a:latin typeface="+mn-ea"/>
            </a:endParaRPr>
          </a:p>
        </p:txBody>
      </p:sp>
      <p:sp>
        <p:nvSpPr>
          <p:cNvPr id="25" name="MH_Other_8"/>
          <p:cNvSpPr>
            <a:spLocks noChangeArrowheads="1"/>
          </p:cNvSpPr>
          <p:nvPr>
            <p:custDataLst>
              <p:tags r:id="rId5"/>
            </p:custDataLst>
          </p:nvPr>
        </p:nvSpPr>
        <p:spPr bwMode="auto">
          <a:xfrm>
            <a:off x="6885228" y="3651543"/>
            <a:ext cx="578523" cy="499717"/>
          </a:xfrm>
          <a:prstGeom prst="upArrow">
            <a:avLst>
              <a:gd name="adj1" fmla="val 52833"/>
              <a:gd name="adj2" fmla="val 45940"/>
            </a:avLst>
          </a:prstGeom>
          <a:solidFill>
            <a:schemeClr val="accent1">
              <a:lumMod val="20000"/>
              <a:lumOff val="80000"/>
            </a:schemeClr>
          </a:solidFill>
          <a:ln w="3175" cap="flat" cmpd="sng" algn="ctr">
            <a:noFill/>
            <a:prstDash val="solid"/>
          </a:ln>
          <a:effectLst/>
        </p:spPr>
        <p:txBody>
          <a:bodyPr anchor="ctr"/>
          <a:lstStyle/>
          <a:p>
            <a:pPr algn="ctr" eaLnBrk="1" hangingPunct="1">
              <a:lnSpc>
                <a:spcPct val="120000"/>
              </a:lnSpc>
              <a:defRPr/>
            </a:pPr>
            <a:endParaRPr lang="zh-CN" altLang="en-US" sz="2800" b="1" kern="0">
              <a:solidFill>
                <a:sysClr val="window" lastClr="FFFFFF"/>
              </a:solidFill>
              <a:latin typeface="+mn-ea"/>
            </a:endParaRPr>
          </a:p>
        </p:txBody>
      </p:sp>
      <p:sp>
        <p:nvSpPr>
          <p:cNvPr id="63" name="MH_SubTitle_3"/>
          <p:cNvSpPr>
            <a:spLocks noChangeArrowheads="1"/>
          </p:cNvSpPr>
          <p:nvPr>
            <p:custDataLst>
              <p:tags r:id="rId6"/>
            </p:custDataLst>
          </p:nvPr>
        </p:nvSpPr>
        <p:spPr bwMode="auto">
          <a:xfrm>
            <a:off x="8524081" y="2098661"/>
            <a:ext cx="2445090" cy="2506991"/>
          </a:xfrm>
          <a:prstGeom prst="ellipse">
            <a:avLst/>
          </a:prstGeom>
          <a:solidFill>
            <a:srgbClr val="05AF88"/>
          </a:solidFill>
          <a:ln w="19050" algn="ctr">
            <a:noFill/>
            <a:round/>
          </a:ln>
          <a:effectLst/>
        </p:spPr>
        <p:txBody>
          <a:bodyPr lIns="0" tIns="0" rIns="0" bIns="0" anchor="ctr">
            <a:normAutofit lnSpcReduction="10000"/>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lnSpc>
                <a:spcPct val="130000"/>
              </a:lnSpc>
              <a:defRPr/>
            </a:pPr>
            <a:r>
              <a:rPr lang="zh-CN" altLang="en-US" b="1" dirty="0" smtClean="0">
                <a:solidFill>
                  <a:srgbClr val="FFFFFF"/>
                </a:solidFill>
                <a:latin typeface="+mn-lt"/>
                <a:ea typeface="+mn-ea"/>
                <a:cs typeface="Times New Roman" panose="02020603050405020304" pitchFamily="18" charset="0"/>
              </a:rPr>
              <a:t>精准时效优势</a:t>
            </a:r>
            <a:endParaRPr lang="en-US" altLang="zh-CN" b="1" dirty="0" smtClean="0">
              <a:solidFill>
                <a:srgbClr val="FFFFFF"/>
              </a:solidFill>
              <a:latin typeface="+mn-lt"/>
              <a:ea typeface="+mn-ea"/>
              <a:cs typeface="Times New Roman" panose="02020603050405020304" pitchFamily="18" charset="0"/>
            </a:endParaRPr>
          </a:p>
          <a:p>
            <a:endParaRPr lang="en-US" altLang="zh-CN" sz="1600" dirty="0" smtClean="0">
              <a:solidFill>
                <a:srgbClr val="FFFFFF"/>
              </a:solidFill>
              <a:latin typeface="+mn-lt"/>
              <a:ea typeface="+mn-ea"/>
              <a:cs typeface="Times New Roman" panose="02020603050405020304" pitchFamily="18" charset="0"/>
            </a:endParaRPr>
          </a:p>
          <a:p>
            <a:pPr algn="ctr"/>
            <a:r>
              <a:rPr lang="zh-CN" altLang="en-US" sz="1600" dirty="0" smtClean="0">
                <a:solidFill>
                  <a:srgbClr val="FFFFFF"/>
                </a:solidFill>
                <a:latin typeface="+mn-lt"/>
                <a:ea typeface="+mn-ea"/>
                <a:cs typeface="Times New Roman" panose="02020603050405020304" pitchFamily="18" charset="0"/>
              </a:rPr>
              <a:t>客户</a:t>
            </a:r>
            <a:endParaRPr lang="en-US" altLang="zh-CN" sz="1600" dirty="0">
              <a:solidFill>
                <a:srgbClr val="FFFFFF"/>
              </a:solidFill>
              <a:latin typeface="+mn-lt"/>
              <a:ea typeface="+mn-ea"/>
              <a:cs typeface="Times New Roman" panose="02020603050405020304" pitchFamily="18" charset="0"/>
            </a:endParaRPr>
          </a:p>
          <a:p>
            <a:pPr algn="ctr"/>
            <a:r>
              <a:rPr lang="zh-CN" altLang="en-US" sz="1600" dirty="0">
                <a:solidFill>
                  <a:srgbClr val="FFFFFF"/>
                </a:solidFill>
                <a:latin typeface="+mn-lt"/>
                <a:ea typeface="+mn-ea"/>
                <a:cs typeface="Times New Roman" panose="02020603050405020304" pitchFamily="18" charset="0"/>
              </a:rPr>
              <a:t>工程师</a:t>
            </a:r>
            <a:endParaRPr lang="en-US" altLang="zh-CN" sz="1600" dirty="0">
              <a:solidFill>
                <a:srgbClr val="FFFFFF"/>
              </a:solidFill>
              <a:latin typeface="+mn-lt"/>
              <a:ea typeface="+mn-ea"/>
              <a:cs typeface="Times New Roman" panose="02020603050405020304" pitchFamily="18" charset="0"/>
            </a:endParaRPr>
          </a:p>
          <a:p>
            <a:pPr algn="ctr"/>
            <a:r>
              <a:rPr lang="zh-CN" altLang="en-US" sz="1600" dirty="0">
                <a:solidFill>
                  <a:srgbClr val="FFFFFF"/>
                </a:solidFill>
                <a:latin typeface="+mn-lt"/>
                <a:ea typeface="+mn-ea"/>
                <a:cs typeface="Times New Roman" panose="02020603050405020304" pitchFamily="18" charset="0"/>
              </a:rPr>
              <a:t>备件</a:t>
            </a:r>
            <a:endParaRPr lang="en-US" altLang="zh-CN" sz="1600" dirty="0">
              <a:solidFill>
                <a:srgbClr val="FFFFFF"/>
              </a:solidFill>
              <a:latin typeface="+mn-lt"/>
              <a:ea typeface="+mn-ea"/>
              <a:cs typeface="Times New Roman" panose="02020603050405020304" pitchFamily="18" charset="0"/>
            </a:endParaRPr>
          </a:p>
          <a:p>
            <a:pPr algn="ctr"/>
            <a:endParaRPr lang="en-US" altLang="zh-CN" sz="1600" dirty="0">
              <a:solidFill>
                <a:srgbClr val="FFFFFF"/>
              </a:solidFill>
              <a:latin typeface="+mn-lt"/>
              <a:ea typeface="+mn-ea"/>
              <a:cs typeface="Times New Roman" panose="02020603050405020304" pitchFamily="18" charset="0"/>
            </a:endParaRPr>
          </a:p>
          <a:p>
            <a:pPr algn="ctr"/>
            <a:r>
              <a:rPr lang="zh-CN" altLang="en-US" sz="1600" dirty="0">
                <a:solidFill>
                  <a:srgbClr val="FFFFFF"/>
                </a:solidFill>
                <a:latin typeface="+mn-lt"/>
                <a:ea typeface="+mn-ea"/>
                <a:cs typeface="Times New Roman" panose="02020603050405020304" pitchFamily="18" charset="0"/>
              </a:rPr>
              <a:t>（地图定位）</a:t>
            </a:r>
            <a:endParaRPr lang="en-US" altLang="zh-CN" sz="1600" dirty="0">
              <a:solidFill>
                <a:srgbClr val="FFFFFF"/>
              </a:solidFill>
              <a:latin typeface="+mn-lt"/>
              <a:ea typeface="+mn-ea"/>
              <a:cs typeface="Times New Roman" panose="02020603050405020304" pitchFamily="18" charset="0"/>
            </a:endParaRPr>
          </a:p>
          <a:p>
            <a:pPr algn="ctr" eaLnBrk="1" hangingPunct="1">
              <a:lnSpc>
                <a:spcPct val="130000"/>
              </a:lnSpc>
              <a:defRPr/>
            </a:pPr>
            <a:endParaRPr lang="en-US" altLang="zh-CN" sz="1600" dirty="0">
              <a:solidFill>
                <a:srgbClr val="FFFFFF"/>
              </a:solidFill>
              <a:latin typeface="+mn-lt"/>
              <a:ea typeface="+mn-ea"/>
              <a:cs typeface="Times New Roman" panose="02020603050405020304" pitchFamily="18" charset="0"/>
            </a:endParaRPr>
          </a:p>
        </p:txBody>
      </p:sp>
      <p:sp>
        <p:nvSpPr>
          <p:cNvPr id="26" name="MH_Other_11"/>
          <p:cNvSpPr>
            <a:spLocks noChangeArrowheads="1"/>
          </p:cNvSpPr>
          <p:nvPr>
            <p:custDataLst>
              <p:tags r:id="rId7"/>
            </p:custDataLst>
          </p:nvPr>
        </p:nvSpPr>
        <p:spPr bwMode="auto">
          <a:xfrm rot="2990351">
            <a:off x="8134295" y="4103000"/>
            <a:ext cx="607312" cy="477909"/>
          </a:xfrm>
          <a:prstGeom prst="upArrow">
            <a:avLst>
              <a:gd name="adj1" fmla="val 52833"/>
              <a:gd name="adj2" fmla="val 45940"/>
            </a:avLst>
          </a:prstGeom>
          <a:solidFill>
            <a:schemeClr val="accent1">
              <a:lumMod val="20000"/>
              <a:lumOff val="80000"/>
            </a:schemeClr>
          </a:solidFill>
          <a:ln w="3175" cap="flat" cmpd="sng" algn="ctr">
            <a:noFill/>
            <a:prstDash val="solid"/>
          </a:ln>
          <a:effectLst/>
        </p:spPr>
        <p:txBody>
          <a:bodyPr anchor="ctr"/>
          <a:lstStyle/>
          <a:p>
            <a:pPr algn="ctr" eaLnBrk="1" hangingPunct="1">
              <a:lnSpc>
                <a:spcPct val="120000"/>
              </a:lnSpc>
              <a:defRPr/>
            </a:pPr>
            <a:endParaRPr lang="zh-CN" altLang="en-US" sz="2800" b="1" kern="0">
              <a:solidFill>
                <a:sysClr val="window" lastClr="FFFFFF"/>
              </a:solidFill>
              <a:latin typeface="+mn-ea"/>
            </a:endParaRPr>
          </a:p>
        </p:txBody>
      </p:sp>
      <p:sp>
        <p:nvSpPr>
          <p:cNvPr id="11" name="矩形 65"/>
          <p:cNvSpPr>
            <a:spLocks noChangeArrowheads="1"/>
          </p:cNvSpPr>
          <p:nvPr/>
        </p:nvSpPr>
        <p:spPr bwMode="auto">
          <a:xfrm>
            <a:off x="274320" y="196746"/>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a:t>
            </a:r>
            <a:r>
              <a:rPr lang="zh-CN" altLang="en-US" sz="2000" b="1" dirty="0" smtClean="0">
                <a:solidFill>
                  <a:srgbClr val="FFC000"/>
                </a:solidFill>
                <a:latin typeface="微软雅黑" panose="020B0503020204020204" pitchFamily="34" charset="-122"/>
                <a:ea typeface="微软雅黑" panose="020B0503020204020204" pitchFamily="34" charset="-122"/>
              </a:rPr>
              <a:t>商务模式</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p14:prism dir="r"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2" name="矩形 1"/>
          <p:cNvSpPr/>
          <p:nvPr/>
        </p:nvSpPr>
        <p:spPr>
          <a:xfrm>
            <a:off x="4744160" y="1356034"/>
            <a:ext cx="2703680" cy="830997"/>
          </a:xfrm>
          <a:prstGeom prst="rect">
            <a:avLst/>
          </a:prstGeom>
        </p:spPr>
        <p:txBody>
          <a:bodyPr wrap="square">
            <a:spAutoFit/>
          </a:bodyPr>
          <a:lstStyle/>
          <a:p>
            <a:pPr algn="ctr"/>
            <a:r>
              <a:rPr lang="en-US" altLang="zh-CN" sz="4800" b="1" dirty="0" smtClean="0">
                <a:solidFill>
                  <a:srgbClr val="F25C00"/>
                </a:solidFill>
                <a:latin typeface="Calibri" panose="020F0502020204030204" pitchFamily="34" charset="0"/>
                <a:ea typeface="微软雅黑" panose="020B0503020204020204" pitchFamily="34" charset="-122"/>
                <a:cs typeface="Gisha" panose="020B0502040204020203" pitchFamily="34" charset="-79"/>
                <a:sym typeface="Calibri" panose="020F0502020204030204" pitchFamily="34" charset="0"/>
              </a:rPr>
              <a:t>CONTENT</a:t>
            </a:r>
            <a:endParaRPr lang="en-US" altLang="zh-CN" sz="4800" b="1" dirty="0" smtClean="0">
              <a:solidFill>
                <a:srgbClr val="F25C00"/>
              </a:solidFill>
              <a:latin typeface="Calibri" panose="020F0502020204030204" pitchFamily="34" charset="0"/>
              <a:ea typeface="微软雅黑" panose="020B0503020204020204" pitchFamily="34" charset="-122"/>
              <a:cs typeface="Gisha" panose="020B0502040204020203" pitchFamily="34" charset="-79"/>
              <a:sym typeface="Calibri" panose="020F0502020204030204" pitchFamily="34" charset="0"/>
            </a:endParaRPr>
          </a:p>
        </p:txBody>
      </p:sp>
      <p:sp>
        <p:nvSpPr>
          <p:cNvPr id="4" name="文本框 3"/>
          <p:cNvSpPr txBox="1"/>
          <p:nvPr/>
        </p:nvSpPr>
        <p:spPr>
          <a:xfrm>
            <a:off x="511348" y="3729188"/>
            <a:ext cx="1467068" cy="400110"/>
          </a:xfrm>
          <a:prstGeom prst="rect">
            <a:avLst/>
          </a:prstGeom>
          <a:noFill/>
        </p:spPr>
        <p:txBody>
          <a:bodyPr wrap="none" rtlCol="0">
            <a:spAutoFit/>
          </a:bodyPr>
          <a:lstStyle/>
          <a:p>
            <a:pPr algn="ctr"/>
            <a:r>
              <a:rPr lang="zh-CN" altLang="en-US"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项目背景篇</a:t>
            </a:r>
            <a:endParaRPr lang="en-US" altLang="zh-CN"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5" name="文本框 4"/>
          <p:cNvSpPr txBox="1"/>
          <p:nvPr/>
        </p:nvSpPr>
        <p:spPr>
          <a:xfrm>
            <a:off x="890542" y="2762812"/>
            <a:ext cx="809837" cy="830997"/>
          </a:xfrm>
          <a:prstGeom prst="rect">
            <a:avLst/>
          </a:prstGeom>
          <a:noFill/>
        </p:spPr>
        <p:txBody>
          <a:bodyPr wrap="none" rtlCol="0">
            <a:spAutoFit/>
          </a:bodyPr>
          <a:lstStyle/>
          <a:p>
            <a:pPr algn="ctr"/>
            <a:r>
              <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01</a:t>
            </a:r>
            <a:endPar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6" name="直接连接符 5"/>
          <p:cNvCxnSpPr/>
          <p:nvPr/>
        </p:nvCxnSpPr>
        <p:spPr>
          <a:xfrm rot="16200000" flipV="1">
            <a:off x="1231691" y="3125121"/>
            <a:ext cx="0" cy="937375"/>
          </a:xfrm>
          <a:prstGeom prst="line">
            <a:avLst/>
          </a:prstGeom>
          <a:ln w="50800" cap="rnd">
            <a:solidFill>
              <a:srgbClr val="05AF88"/>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83176" y="3729188"/>
            <a:ext cx="2048959" cy="400110"/>
          </a:xfrm>
          <a:prstGeom prst="rect">
            <a:avLst/>
          </a:prstGeom>
          <a:noFill/>
        </p:spPr>
        <p:txBody>
          <a:bodyPr wrap="none" rtlCol="0">
            <a:spAutoFit/>
          </a:bodyPr>
          <a:lstStyle/>
          <a:p>
            <a:pPr algn="ct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目标</a:t>
            </a:r>
            <a:r>
              <a:rPr lang="zh-CN" altLang="en-US"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篇</a:t>
            </a:r>
            <a:r>
              <a:rPr lang="en-US" altLang="zh-CN"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a:t>
            </a:r>
            <a:r>
              <a:rPr lang="zh-CN" altLang="en-US"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创新</a:t>
            </a: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变革</a:t>
            </a:r>
            <a:endParaRPr lang="en-US" altLang="zh-CN"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9" name="文本框 8"/>
          <p:cNvSpPr txBox="1"/>
          <p:nvPr/>
        </p:nvSpPr>
        <p:spPr>
          <a:xfrm>
            <a:off x="3104179" y="2766987"/>
            <a:ext cx="809837" cy="830997"/>
          </a:xfrm>
          <a:prstGeom prst="rect">
            <a:avLst/>
          </a:prstGeom>
          <a:noFill/>
        </p:spPr>
        <p:txBody>
          <a:bodyPr wrap="none" rtlCol="0">
            <a:spAutoFit/>
          </a:bodyPr>
          <a:lstStyle/>
          <a:p>
            <a:pPr algn="ctr"/>
            <a:r>
              <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02</a:t>
            </a:r>
            <a:endPar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10" name="直接连接符 9"/>
          <p:cNvCxnSpPr/>
          <p:nvPr/>
        </p:nvCxnSpPr>
        <p:spPr>
          <a:xfrm rot="16200000" flipV="1">
            <a:off x="3545293" y="3125122"/>
            <a:ext cx="0" cy="937375"/>
          </a:xfrm>
          <a:prstGeom prst="line">
            <a:avLst/>
          </a:prstGeom>
          <a:ln w="50800" cap="rnd">
            <a:solidFill>
              <a:srgbClr val="05AF88"/>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743575" y="3731479"/>
            <a:ext cx="2048958" cy="400110"/>
          </a:xfrm>
          <a:prstGeom prst="rect">
            <a:avLst/>
          </a:prstGeom>
          <a:noFill/>
        </p:spPr>
        <p:txBody>
          <a:bodyPr wrap="none" rtlCol="0">
            <a:spAutoFit/>
          </a:bodyPr>
          <a:lstStyle/>
          <a:p>
            <a:pPr algn="ct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基础篇</a:t>
            </a:r>
            <a:r>
              <a:rPr lang="en-US" altLang="zh-CN"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a:t>
            </a: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思维整合</a:t>
            </a:r>
            <a:endPar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3" name="文本框 12"/>
          <p:cNvSpPr txBox="1"/>
          <p:nvPr/>
        </p:nvSpPr>
        <p:spPr>
          <a:xfrm>
            <a:off x="5363135" y="2726411"/>
            <a:ext cx="809837" cy="830997"/>
          </a:xfrm>
          <a:prstGeom prst="rect">
            <a:avLst/>
          </a:prstGeom>
          <a:noFill/>
        </p:spPr>
        <p:txBody>
          <a:bodyPr wrap="none" rtlCol="0">
            <a:spAutoFit/>
          </a:bodyPr>
          <a:lstStyle/>
          <a:p>
            <a:pPr algn="ctr"/>
            <a:r>
              <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03</a:t>
            </a:r>
            <a:endPar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14" name="直接连接符 13"/>
          <p:cNvCxnSpPr/>
          <p:nvPr/>
        </p:nvCxnSpPr>
        <p:spPr>
          <a:xfrm rot="16200000" flipV="1">
            <a:off x="5768054" y="3127413"/>
            <a:ext cx="0" cy="937375"/>
          </a:xfrm>
          <a:prstGeom prst="line">
            <a:avLst/>
          </a:prstGeom>
          <a:ln w="50800" cap="rnd">
            <a:solidFill>
              <a:srgbClr val="05AF88"/>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027859" y="3729188"/>
            <a:ext cx="2048958" cy="400110"/>
          </a:xfrm>
          <a:prstGeom prst="rect">
            <a:avLst/>
          </a:prstGeom>
          <a:noFill/>
        </p:spPr>
        <p:txBody>
          <a:bodyPr wrap="none" rtlCol="0">
            <a:spAutoFit/>
          </a:bodyPr>
          <a:lstStyle/>
          <a:p>
            <a:pPr algn="ct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举措篇</a:t>
            </a:r>
            <a:r>
              <a:rPr lang="en-US" altLang="zh-CN"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a:t>
            </a:r>
            <a:r>
              <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系统推进</a:t>
            </a:r>
            <a:endPar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7" name="文本框 16"/>
          <p:cNvSpPr txBox="1"/>
          <p:nvPr/>
        </p:nvSpPr>
        <p:spPr>
          <a:xfrm>
            <a:off x="7647421" y="2776663"/>
            <a:ext cx="809837" cy="830997"/>
          </a:xfrm>
          <a:prstGeom prst="rect">
            <a:avLst/>
          </a:prstGeom>
          <a:noFill/>
        </p:spPr>
        <p:txBody>
          <a:bodyPr wrap="none" rtlCol="0">
            <a:spAutoFit/>
          </a:bodyPr>
          <a:lstStyle/>
          <a:p>
            <a:pPr algn="ctr"/>
            <a:r>
              <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04</a:t>
            </a:r>
            <a:endPar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18" name="直接连接符 17"/>
          <p:cNvCxnSpPr/>
          <p:nvPr/>
        </p:nvCxnSpPr>
        <p:spPr>
          <a:xfrm rot="16200000" flipV="1">
            <a:off x="8052338" y="3142676"/>
            <a:ext cx="0" cy="937375"/>
          </a:xfrm>
          <a:prstGeom prst="line">
            <a:avLst/>
          </a:prstGeom>
          <a:ln w="50800" cap="rnd">
            <a:solidFill>
              <a:srgbClr val="05AF88"/>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flipV="1">
            <a:off x="0" y="0"/>
            <a:ext cx="12192000" cy="1034473"/>
          </a:xfrm>
          <a:prstGeom prst="rect">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flipV="1">
            <a:off x="0" y="5823527"/>
            <a:ext cx="12192000" cy="1034473"/>
          </a:xfrm>
          <a:prstGeom prst="rect">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文本框 20"/>
          <p:cNvSpPr txBox="1"/>
          <p:nvPr/>
        </p:nvSpPr>
        <p:spPr>
          <a:xfrm>
            <a:off x="9239755" y="3729188"/>
            <a:ext cx="2048958" cy="400110"/>
          </a:xfrm>
          <a:prstGeom prst="rect">
            <a:avLst/>
          </a:prstGeom>
          <a:noFill/>
        </p:spPr>
        <p:txBody>
          <a:bodyPr wrap="none" rtlCol="0">
            <a:spAutoFit/>
          </a:bodyPr>
          <a:lstStyle/>
          <a:p>
            <a:pPr algn="ctr"/>
            <a:r>
              <a:rPr lang="zh-CN" altLang="en-US"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价值篇</a:t>
            </a:r>
            <a:r>
              <a:rPr lang="en-US" altLang="zh-CN"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a:t>
            </a:r>
            <a:r>
              <a:rPr lang="zh-CN" altLang="en-US" sz="2000" dirty="0" smtClean="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rPr>
              <a:t>同创共赢</a:t>
            </a:r>
            <a:endParaRPr lang="zh-CN" altLang="en-US" sz="2000" dirty="0">
              <a:solidFill>
                <a:srgbClr val="05AF88"/>
              </a:solidFill>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22" name="文本框 21"/>
          <p:cNvSpPr txBox="1"/>
          <p:nvPr/>
        </p:nvSpPr>
        <p:spPr>
          <a:xfrm>
            <a:off x="9859317" y="2766988"/>
            <a:ext cx="809837" cy="830997"/>
          </a:xfrm>
          <a:prstGeom prst="rect">
            <a:avLst/>
          </a:prstGeom>
          <a:noFill/>
        </p:spPr>
        <p:txBody>
          <a:bodyPr wrap="none" rtlCol="0">
            <a:spAutoFit/>
          </a:bodyPr>
          <a:lstStyle/>
          <a:p>
            <a:pPr algn="ctr"/>
            <a:r>
              <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rPr>
              <a:t>05</a:t>
            </a:r>
            <a:endParaRPr lang="en-US" altLang="zh-CN" sz="4800" dirty="0" smtClean="0">
              <a:solidFill>
                <a:schemeClr val="bg1"/>
              </a:solidFill>
              <a:latin typeface="Calibri" panose="020F0502020204030204" pitchFamily="34" charset="0"/>
              <a:ea typeface="微软雅黑" panose="020B0503020204020204" pitchFamily="34" charset="-122"/>
              <a:cs typeface="+mn-ea"/>
              <a:sym typeface="Calibri" panose="020F0502020204030204" pitchFamily="34" charset="0"/>
            </a:endParaRPr>
          </a:p>
        </p:txBody>
      </p:sp>
      <p:cxnSp>
        <p:nvCxnSpPr>
          <p:cNvPr id="23" name="直接连接符 22"/>
          <p:cNvCxnSpPr/>
          <p:nvPr/>
        </p:nvCxnSpPr>
        <p:spPr>
          <a:xfrm rot="16200000" flipV="1">
            <a:off x="10264234" y="3146186"/>
            <a:ext cx="0" cy="937375"/>
          </a:xfrm>
          <a:prstGeom prst="line">
            <a:avLst/>
          </a:prstGeom>
          <a:ln w="50800" cap="rnd">
            <a:solidFill>
              <a:srgbClr val="05AF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5" name="矩形 14"/>
          <p:cNvSpPr/>
          <p:nvPr/>
        </p:nvSpPr>
        <p:spPr>
          <a:xfrm>
            <a:off x="0" y="5303357"/>
            <a:ext cx="12192000" cy="1336593"/>
          </a:xfrm>
          <a:prstGeom prst="rect">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MH_Other_1"/>
          <p:cNvSpPr/>
          <p:nvPr>
            <p:custDataLst>
              <p:tags r:id="rId1"/>
            </p:custDataLst>
          </p:nvPr>
        </p:nvSpPr>
        <p:spPr bwMode="auto">
          <a:xfrm rot="18746405">
            <a:off x="5155371" y="1365349"/>
            <a:ext cx="755650" cy="746125"/>
          </a:xfrm>
          <a:custGeom>
            <a:avLst/>
            <a:gdLst>
              <a:gd name="T0" fmla="*/ 7139448 w 21600"/>
              <a:gd name="T1" fmla="*/ 0 h 21356"/>
              <a:gd name="T2" fmla="*/ 47640451 w 21600"/>
              <a:gd name="T3" fmla="*/ 47134805 h 21356"/>
              <a:gd name="T4" fmla="*/ 0 w 21600"/>
              <a:gd name="T5" fmla="*/ 47134805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76200">
            <a:solidFill>
              <a:schemeClr val="accent1"/>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2052" name="MH_Other_2"/>
          <p:cNvSpPr>
            <a:spLocks noEditPoints="1"/>
          </p:cNvSpPr>
          <p:nvPr>
            <p:custDataLst>
              <p:tags r:id="rId2"/>
            </p:custDataLst>
          </p:nvPr>
        </p:nvSpPr>
        <p:spPr bwMode="auto">
          <a:xfrm rot="-324743">
            <a:off x="5639559" y="1706662"/>
            <a:ext cx="1957387" cy="19589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2053" name="MH_Other_3"/>
          <p:cNvSpPr>
            <a:spLocks noEditPoints="1"/>
          </p:cNvSpPr>
          <p:nvPr>
            <p:custDataLst>
              <p:tags r:id="rId3"/>
            </p:custDataLst>
          </p:nvPr>
        </p:nvSpPr>
        <p:spPr bwMode="auto">
          <a:xfrm rot="-324743">
            <a:off x="3209095" y="1759048"/>
            <a:ext cx="2552700" cy="2554288"/>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 name="MH_Other_4"/>
          <p:cNvSpPr>
            <a:spLocks noChangeArrowheads="1"/>
          </p:cNvSpPr>
          <p:nvPr>
            <p:custDataLst>
              <p:tags r:id="rId4"/>
            </p:custDataLst>
          </p:nvPr>
        </p:nvSpPr>
        <p:spPr bwMode="auto">
          <a:xfrm rot="21275257">
            <a:off x="3482145" y="2032098"/>
            <a:ext cx="2006600" cy="2006600"/>
          </a:xfrm>
          <a:prstGeom prst="ellipse">
            <a:avLst/>
          </a:prstGeom>
          <a:gradFill rotWithShape="1">
            <a:gsLst>
              <a:gs pos="0">
                <a:schemeClr val="accent1"/>
              </a:gs>
              <a:gs pos="100000">
                <a:schemeClr val="accent1">
                  <a:lumMod val="75000"/>
                </a:schemeClr>
              </a:gs>
            </a:gsLst>
            <a:lin ang="5400000" scaled="1"/>
          </a:gradFill>
          <a:ln>
            <a:noFill/>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dirty="0">
              <a:latin typeface="Gulim" panose="020B0600000101010101" pitchFamily="34" charset="-127"/>
              <a:ea typeface="Gulim" panose="020B0600000101010101" pitchFamily="34" charset="-127"/>
            </a:endParaRPr>
          </a:p>
        </p:txBody>
      </p:sp>
      <p:sp>
        <p:nvSpPr>
          <p:cNvPr id="7" name="MH_Other_5"/>
          <p:cNvSpPr>
            <a:spLocks noChangeArrowheads="1"/>
          </p:cNvSpPr>
          <p:nvPr>
            <p:custDataLst>
              <p:tags r:id="rId5"/>
            </p:custDataLst>
          </p:nvPr>
        </p:nvSpPr>
        <p:spPr bwMode="auto">
          <a:xfrm rot="21275257">
            <a:off x="5947534" y="2016223"/>
            <a:ext cx="1341437" cy="1341438"/>
          </a:xfrm>
          <a:prstGeom prst="ellipse">
            <a:avLst/>
          </a:prstGeom>
          <a:gradFill rotWithShape="1">
            <a:gsLst>
              <a:gs pos="0">
                <a:schemeClr val="accent2"/>
              </a:gs>
              <a:gs pos="100000">
                <a:schemeClr val="accent2">
                  <a:lumMod val="75000"/>
                </a:schemeClr>
              </a:gs>
            </a:gsLst>
            <a:lin ang="5400000" scaled="1"/>
          </a:gradFill>
          <a:ln>
            <a:noFill/>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a:latin typeface="Gulim" panose="020B0600000101010101" pitchFamily="34" charset="-127"/>
              <a:ea typeface="Gulim" panose="020B0600000101010101" pitchFamily="34" charset="-127"/>
            </a:endParaRPr>
          </a:p>
        </p:txBody>
      </p:sp>
      <p:sp>
        <p:nvSpPr>
          <p:cNvPr id="2056" name="MH_Other_6"/>
          <p:cNvSpPr>
            <a:spLocks noEditPoints="1"/>
          </p:cNvSpPr>
          <p:nvPr>
            <p:custDataLst>
              <p:tags r:id="rId6"/>
            </p:custDataLst>
          </p:nvPr>
        </p:nvSpPr>
        <p:spPr bwMode="auto">
          <a:xfrm rot="-324743">
            <a:off x="6749220" y="3268762"/>
            <a:ext cx="1714500" cy="1716087"/>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9" name="MH_Other_7"/>
          <p:cNvSpPr>
            <a:spLocks noChangeArrowheads="1"/>
          </p:cNvSpPr>
          <p:nvPr>
            <p:custDataLst>
              <p:tags r:id="rId7"/>
            </p:custDataLst>
          </p:nvPr>
        </p:nvSpPr>
        <p:spPr bwMode="auto">
          <a:xfrm rot="21275257">
            <a:off x="7017509" y="3540223"/>
            <a:ext cx="1176337" cy="1174750"/>
          </a:xfrm>
          <a:prstGeom prst="ellipse">
            <a:avLst/>
          </a:prstGeom>
          <a:gradFill rotWithShape="1">
            <a:gsLst>
              <a:gs pos="0">
                <a:schemeClr val="accent3"/>
              </a:gs>
              <a:gs pos="100000">
                <a:schemeClr val="accent3">
                  <a:lumMod val="75000"/>
                </a:schemeClr>
              </a:gs>
            </a:gsLst>
            <a:lin ang="5400000" scaled="1"/>
          </a:gradFill>
          <a:ln>
            <a:noFill/>
          </a:ln>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a:latin typeface="Gulim" panose="020B0600000101010101" pitchFamily="34" charset="-127"/>
              <a:ea typeface="Gulim" panose="020B0600000101010101" pitchFamily="34" charset="-127"/>
            </a:endParaRPr>
          </a:p>
        </p:txBody>
      </p:sp>
      <p:sp>
        <p:nvSpPr>
          <p:cNvPr id="10" name="MH_Other_8"/>
          <p:cNvSpPr/>
          <p:nvPr>
            <p:custDataLst>
              <p:tags r:id="rId8"/>
            </p:custDataLst>
          </p:nvPr>
        </p:nvSpPr>
        <p:spPr bwMode="auto">
          <a:xfrm rot="7501686">
            <a:off x="5592727" y="3218755"/>
            <a:ext cx="1419225" cy="1154112"/>
          </a:xfrm>
          <a:custGeom>
            <a:avLst/>
            <a:gdLst>
              <a:gd name="T0" fmla="*/ 115621791 w 21600"/>
              <a:gd name="T1" fmla="*/ 0 h 15695"/>
              <a:gd name="T2" fmla="*/ 168290462 w 21600"/>
              <a:gd name="T3" fmla="*/ 152955741 h 15695"/>
              <a:gd name="T4" fmla="*/ 0 w 21600"/>
              <a:gd name="T5" fmla="*/ 152955741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76200">
            <a:solidFill>
              <a:schemeClr val="accent3"/>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11" name="MH_Other_9"/>
          <p:cNvSpPr/>
          <p:nvPr>
            <p:custDataLst>
              <p:tags r:id="rId9"/>
            </p:custDataLst>
          </p:nvPr>
        </p:nvSpPr>
        <p:spPr bwMode="auto">
          <a:xfrm rot="256945">
            <a:off x="7735058" y="2575023"/>
            <a:ext cx="463550" cy="668338"/>
          </a:xfrm>
          <a:custGeom>
            <a:avLst/>
            <a:gdLst>
              <a:gd name="T0" fmla="*/ 2673113 w 21600"/>
              <a:gd name="T1" fmla="*/ 0 h 31203"/>
              <a:gd name="T2" fmla="*/ 15875916 w 21600"/>
              <a:gd name="T3" fmla="*/ 25874024 h 31203"/>
              <a:gd name="T4" fmla="*/ 0 w 21600"/>
              <a:gd name="T5" fmla="*/ 17708743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76200">
            <a:solidFill>
              <a:schemeClr val="accent2"/>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a:solidFill>
                <a:schemeClr val="tx1">
                  <a:lumMod val="65000"/>
                  <a:lumOff val="35000"/>
                </a:schemeClr>
              </a:solidFill>
            </a:endParaRPr>
          </a:p>
        </p:txBody>
      </p:sp>
      <p:sp>
        <p:nvSpPr>
          <p:cNvPr id="4" name="文本框 3"/>
          <p:cNvSpPr txBox="1"/>
          <p:nvPr/>
        </p:nvSpPr>
        <p:spPr>
          <a:xfrm>
            <a:off x="1215832" y="5243635"/>
            <a:ext cx="9695283" cy="1615827"/>
          </a:xfrm>
          <a:prstGeom prst="rect">
            <a:avLst/>
          </a:prstGeom>
          <a:noFill/>
        </p:spPr>
        <p:txBody>
          <a:bodyPr wrap="none" rtlCol="0">
            <a:spAutoFit/>
          </a:bodyPr>
          <a:lstStyle/>
          <a:p>
            <a:pPr>
              <a:lnSpc>
                <a:spcPct val="150000"/>
              </a:lnSpc>
              <a:defRPr/>
            </a:pPr>
            <a:r>
              <a:rPr lang="zh-CN" altLang="en-US" b="1" dirty="0" smtClean="0">
                <a:solidFill>
                  <a:schemeClr val="bg1"/>
                </a:solidFill>
                <a:latin typeface="微软雅黑" panose="020B0503020204020204" pitchFamily="34" charset="-122"/>
                <a:ea typeface="微软雅黑" panose="020B0503020204020204" pitchFamily="34" charset="-122"/>
              </a:rPr>
              <a:t>    技术人员</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A/B/C~~</a:t>
            </a:r>
            <a:r>
              <a:rPr lang="zh-CN" altLang="en-US" b="1" dirty="0">
                <a:solidFill>
                  <a:schemeClr val="bg1"/>
                </a:solidFill>
                <a:latin typeface="微软雅黑" panose="020B0503020204020204" pitchFamily="34" charset="-122"/>
                <a:ea typeface="微软雅黑" panose="020B0503020204020204" pitchFamily="34" charset="-122"/>
              </a:rPr>
              <a:t>类）的创业平台：</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en-US" altLang="zh-CN" dirty="0">
                <a:solidFill>
                  <a:schemeClr val="bg1"/>
                </a:solidFill>
                <a:latin typeface="微软雅黑" panose="020B0503020204020204" pitchFamily="34" charset="-122"/>
                <a:ea typeface="微软雅黑" panose="020B0503020204020204" pitchFamily="34" charset="-122"/>
              </a:rPr>
              <a:t>A</a:t>
            </a:r>
            <a:r>
              <a:rPr lang="zh-CN" altLang="en-US" dirty="0">
                <a:solidFill>
                  <a:schemeClr val="bg1"/>
                </a:solidFill>
                <a:latin typeface="微软雅黑" panose="020B0503020204020204" pitchFamily="34" charset="-122"/>
                <a:ea typeface="微软雅黑" panose="020B0503020204020204" pitchFamily="34" charset="-122"/>
              </a:rPr>
              <a:t>类人员（“手艺人”）靠技能实现财务自由：提供培训、提供咨询服务；</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类人员可以转变为</a:t>
            </a:r>
            <a:r>
              <a:rPr lang="en-US" altLang="zh-CN" dirty="0">
                <a:solidFill>
                  <a:schemeClr val="bg1"/>
                </a:solidFill>
                <a:latin typeface="微软雅黑" panose="020B0503020204020204" pitchFamily="34" charset="-122"/>
                <a:ea typeface="微软雅黑" panose="020B0503020204020204" pitchFamily="34" charset="-122"/>
              </a:rPr>
              <a:t>A</a:t>
            </a:r>
            <a:r>
              <a:rPr lang="zh-CN" altLang="en-US" dirty="0">
                <a:solidFill>
                  <a:schemeClr val="bg1"/>
                </a:solidFill>
                <a:latin typeface="微软雅黑" panose="020B0503020204020204" pitchFamily="34" charset="-122"/>
                <a:ea typeface="微软雅黑" panose="020B0503020204020204" pitchFamily="34" charset="-122"/>
              </a:rPr>
              <a:t>类；同时</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可以通过不断的学习得到技能经验提升发展更多的创业领域</a:t>
            </a:r>
            <a:endParaRPr lang="en-US" altLang="zh-CN"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5" name="文本框 4"/>
          <p:cNvSpPr txBox="1"/>
          <p:nvPr/>
        </p:nvSpPr>
        <p:spPr>
          <a:xfrm>
            <a:off x="4095673" y="2471700"/>
            <a:ext cx="697627" cy="1015663"/>
          </a:xfrm>
          <a:prstGeom prst="rect">
            <a:avLst/>
          </a:prstGeom>
          <a:noFill/>
        </p:spPr>
        <p:txBody>
          <a:bodyPr wrap="none" rtlCol="0">
            <a:spAutoFit/>
          </a:bodyPr>
          <a:lstStyle/>
          <a:p>
            <a:r>
              <a:rPr lang="en-US" altLang="zh-CN" sz="6000" dirty="0" smtClean="0">
                <a:solidFill>
                  <a:schemeClr val="bg1"/>
                </a:solidFill>
              </a:rPr>
              <a:t>A</a:t>
            </a:r>
            <a:endParaRPr lang="zh-CN" altLang="en-US" sz="6000" dirty="0">
              <a:solidFill>
                <a:schemeClr val="bg1"/>
              </a:solidFill>
            </a:endParaRPr>
          </a:p>
        </p:txBody>
      </p:sp>
      <p:sp>
        <p:nvSpPr>
          <p:cNvPr id="28" name="文本框 27"/>
          <p:cNvSpPr txBox="1"/>
          <p:nvPr/>
        </p:nvSpPr>
        <p:spPr>
          <a:xfrm>
            <a:off x="6333166" y="2270650"/>
            <a:ext cx="595035" cy="830997"/>
          </a:xfrm>
          <a:prstGeom prst="rect">
            <a:avLst/>
          </a:prstGeom>
          <a:noFill/>
        </p:spPr>
        <p:txBody>
          <a:bodyPr wrap="none" rtlCol="0">
            <a:spAutoFit/>
          </a:bodyPr>
          <a:lstStyle/>
          <a:p>
            <a:r>
              <a:rPr lang="en-US" altLang="zh-CN" sz="4800" dirty="0">
                <a:solidFill>
                  <a:schemeClr val="bg1"/>
                </a:solidFill>
              </a:rPr>
              <a:t>B</a:t>
            </a:r>
            <a:endParaRPr lang="zh-CN" altLang="en-US" sz="4800" dirty="0">
              <a:solidFill>
                <a:schemeClr val="bg1"/>
              </a:solidFill>
            </a:endParaRPr>
          </a:p>
        </p:txBody>
      </p:sp>
      <p:sp>
        <p:nvSpPr>
          <p:cNvPr id="29" name="文本框 28"/>
          <p:cNvSpPr txBox="1"/>
          <p:nvPr/>
        </p:nvSpPr>
        <p:spPr>
          <a:xfrm>
            <a:off x="7102975" y="3757226"/>
            <a:ext cx="1005403" cy="830997"/>
          </a:xfrm>
          <a:prstGeom prst="rect">
            <a:avLst/>
          </a:prstGeom>
          <a:noFill/>
        </p:spPr>
        <p:txBody>
          <a:bodyPr wrap="none" rtlCol="0">
            <a:spAutoFit/>
          </a:bodyPr>
          <a:lstStyle/>
          <a:p>
            <a:r>
              <a:rPr lang="en-US" altLang="zh-CN" sz="2400" dirty="0" smtClean="0">
                <a:solidFill>
                  <a:schemeClr val="bg1"/>
                </a:solidFill>
              </a:rPr>
              <a:t>C/D/E</a:t>
            </a:r>
            <a:endParaRPr lang="en-US" altLang="zh-CN" sz="2400" dirty="0" smtClean="0">
              <a:solidFill>
                <a:schemeClr val="bg1"/>
              </a:solidFill>
            </a:endParaRPr>
          </a:p>
          <a:p>
            <a:r>
              <a:rPr lang="en-US" altLang="zh-CN" sz="2400" dirty="0" smtClean="0">
                <a:solidFill>
                  <a:schemeClr val="bg1"/>
                </a:solidFill>
              </a:rPr>
              <a:t>…….</a:t>
            </a:r>
            <a:endParaRPr lang="zh-CN" altLang="en-US" sz="2400" dirty="0">
              <a:solidFill>
                <a:schemeClr val="bg1"/>
              </a:solidFill>
            </a:endParaRPr>
          </a:p>
        </p:txBody>
      </p:sp>
      <p:sp>
        <p:nvSpPr>
          <p:cNvPr id="34" name="矩形 65"/>
          <p:cNvSpPr>
            <a:spLocks noChangeArrowheads="1"/>
          </p:cNvSpPr>
          <p:nvPr/>
        </p:nvSpPr>
        <p:spPr bwMode="auto">
          <a:xfrm>
            <a:off x="352389" y="407840"/>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a:t>
            </a:r>
            <a:r>
              <a:rPr lang="zh-CN" altLang="en-US" sz="2000" b="1" dirty="0" smtClean="0">
                <a:solidFill>
                  <a:srgbClr val="FFC000"/>
                </a:solidFill>
                <a:latin typeface="微软雅黑" panose="020B0503020204020204" pitchFamily="34" charset="-122"/>
                <a:ea typeface="微软雅黑" panose="020B0503020204020204" pitchFamily="34" charset="-122"/>
              </a:rPr>
              <a:t>商务模式</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10"/>
    </p:custDataLst>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pSp>
        <p:nvGrpSpPr>
          <p:cNvPr id="3" name="组合 67"/>
          <p:cNvGrpSpPr/>
          <p:nvPr/>
        </p:nvGrpSpPr>
        <p:grpSpPr>
          <a:xfrm>
            <a:off x="665951" y="2194523"/>
            <a:ext cx="4815840" cy="4012888"/>
            <a:chOff x="653337" y="1916527"/>
            <a:chExt cx="5025160" cy="4152747"/>
          </a:xfrm>
          <a:solidFill>
            <a:srgbClr val="05AF88"/>
          </a:solidFill>
        </p:grpSpPr>
        <p:sp>
          <p:nvSpPr>
            <p:cNvPr id="4" name="Freeform 6"/>
            <p:cNvSpPr/>
            <p:nvPr/>
          </p:nvSpPr>
          <p:spPr bwMode="auto">
            <a:xfrm>
              <a:off x="2761774" y="1965532"/>
              <a:ext cx="2201608" cy="1877933"/>
            </a:xfrm>
            <a:custGeom>
              <a:avLst/>
              <a:gdLst>
                <a:gd name="T0" fmla="*/ 672 w 714"/>
                <a:gd name="T1" fmla="*/ 52 h 609"/>
                <a:gd name="T2" fmla="*/ 632 w 714"/>
                <a:gd name="T3" fmla="*/ 59 h 609"/>
                <a:gd name="T4" fmla="*/ 608 w 714"/>
                <a:gd name="T5" fmla="*/ 29 h 609"/>
                <a:gd name="T6" fmla="*/ 584 w 714"/>
                <a:gd name="T7" fmla="*/ 30 h 609"/>
                <a:gd name="T8" fmla="*/ 564 w 714"/>
                <a:gd name="T9" fmla="*/ 11 h 609"/>
                <a:gd name="T10" fmla="*/ 570 w 714"/>
                <a:gd name="T11" fmla="*/ 23 h 609"/>
                <a:gd name="T12" fmla="*/ 574 w 714"/>
                <a:gd name="T13" fmla="*/ 42 h 609"/>
                <a:gd name="T14" fmla="*/ 552 w 714"/>
                <a:gd name="T15" fmla="*/ 122 h 609"/>
                <a:gd name="T16" fmla="*/ 490 w 714"/>
                <a:gd name="T17" fmla="*/ 158 h 609"/>
                <a:gd name="T18" fmla="*/ 522 w 714"/>
                <a:gd name="T19" fmla="*/ 214 h 609"/>
                <a:gd name="T20" fmla="*/ 568 w 714"/>
                <a:gd name="T21" fmla="*/ 215 h 609"/>
                <a:gd name="T22" fmla="*/ 509 w 714"/>
                <a:gd name="T23" fmla="*/ 271 h 609"/>
                <a:gd name="T24" fmla="*/ 455 w 714"/>
                <a:gd name="T25" fmla="*/ 332 h 609"/>
                <a:gd name="T26" fmla="*/ 393 w 714"/>
                <a:gd name="T27" fmla="*/ 364 h 609"/>
                <a:gd name="T28" fmla="*/ 353 w 714"/>
                <a:gd name="T29" fmla="*/ 423 h 609"/>
                <a:gd name="T30" fmla="*/ 215 w 714"/>
                <a:gd name="T31" fmla="*/ 466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8 w 714"/>
                <a:gd name="T43" fmla="*/ 523 h 609"/>
                <a:gd name="T44" fmla="*/ 95 w 714"/>
                <a:gd name="T45" fmla="*/ 542 h 609"/>
                <a:gd name="T46" fmla="*/ 109 w 714"/>
                <a:gd name="T47" fmla="*/ 559 h 609"/>
                <a:gd name="T48" fmla="*/ 121 w 714"/>
                <a:gd name="T49" fmla="*/ 556 h 609"/>
                <a:gd name="T50" fmla="*/ 180 w 714"/>
                <a:gd name="T51" fmla="*/ 536 h 609"/>
                <a:gd name="T52" fmla="*/ 191 w 714"/>
                <a:gd name="T53" fmla="*/ 562 h 609"/>
                <a:gd name="T54" fmla="*/ 167 w 714"/>
                <a:gd name="T55" fmla="*/ 582 h 609"/>
                <a:gd name="T56" fmla="*/ 209 w 714"/>
                <a:gd name="T57" fmla="*/ 605 h 609"/>
                <a:gd name="T58" fmla="*/ 236 w 714"/>
                <a:gd name="T59" fmla="*/ 554 h 609"/>
                <a:gd name="T60" fmla="*/ 261 w 714"/>
                <a:gd name="T61" fmla="*/ 546 h 609"/>
                <a:gd name="T62" fmla="*/ 270 w 714"/>
                <a:gd name="T63" fmla="*/ 590 h 609"/>
                <a:gd name="T64" fmla="*/ 306 w 714"/>
                <a:gd name="T65" fmla="*/ 608 h 609"/>
                <a:gd name="T66" fmla="*/ 332 w 714"/>
                <a:gd name="T67" fmla="*/ 564 h 609"/>
                <a:gd name="T68" fmla="*/ 366 w 714"/>
                <a:gd name="T69" fmla="*/ 539 h 609"/>
                <a:gd name="T70" fmla="*/ 377 w 714"/>
                <a:gd name="T71" fmla="*/ 533 h 609"/>
                <a:gd name="T72" fmla="*/ 402 w 714"/>
                <a:gd name="T73" fmla="*/ 526 h 609"/>
                <a:gd name="T74" fmla="*/ 425 w 714"/>
                <a:gd name="T75" fmla="*/ 504 h 609"/>
                <a:gd name="T76" fmla="*/ 456 w 714"/>
                <a:gd name="T77" fmla="*/ 493 h 609"/>
                <a:gd name="T78" fmla="*/ 456 w 714"/>
                <a:gd name="T79" fmla="*/ 463 h 609"/>
                <a:gd name="T80" fmla="*/ 478 w 714"/>
                <a:gd name="T81" fmla="*/ 420 h 609"/>
                <a:gd name="T82" fmla="*/ 494 w 714"/>
                <a:gd name="T83" fmla="*/ 448 h 609"/>
                <a:gd name="T84" fmla="*/ 506 w 714"/>
                <a:gd name="T85" fmla="*/ 433 h 609"/>
                <a:gd name="T86" fmla="*/ 536 w 714"/>
                <a:gd name="T87" fmla="*/ 404 h 609"/>
                <a:gd name="T88" fmla="*/ 562 w 714"/>
                <a:gd name="T89" fmla="*/ 398 h 609"/>
                <a:gd name="T90" fmla="*/ 572 w 714"/>
                <a:gd name="T91" fmla="*/ 418 h 609"/>
                <a:gd name="T92" fmla="*/ 601 w 714"/>
                <a:gd name="T93" fmla="*/ 445 h 609"/>
                <a:gd name="T94" fmla="*/ 613 w 714"/>
                <a:gd name="T95" fmla="*/ 436 h 609"/>
                <a:gd name="T96" fmla="*/ 632 w 714"/>
                <a:gd name="T97" fmla="*/ 416 h 609"/>
                <a:gd name="T98" fmla="*/ 676 w 714"/>
                <a:gd name="T99" fmla="*/ 386 h 609"/>
                <a:gd name="T100" fmla="*/ 712 w 714"/>
                <a:gd name="T101" fmla="*/ 354 h 609"/>
                <a:gd name="T102" fmla="*/ 699 w 714"/>
                <a:gd name="T103" fmla="*/ 324 h 609"/>
                <a:gd name="T104" fmla="*/ 674 w 714"/>
                <a:gd name="T105" fmla="*/ 322 h 609"/>
                <a:gd name="T106" fmla="*/ 656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9 h 609"/>
                <a:gd name="T118" fmla="*/ 691 w 714"/>
                <a:gd name="T119" fmla="*/ 164 h 609"/>
                <a:gd name="T120" fmla="*/ 698 w 714"/>
                <a:gd name="T121" fmla="*/ 126 h 609"/>
                <a:gd name="T122" fmla="*/ 700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5"/>
                  </a:moveTo>
                  <a:cubicBezTo>
                    <a:pt x="696" y="56"/>
                    <a:pt x="696" y="56"/>
                    <a:pt x="696" y="56"/>
                  </a:cubicBezTo>
                  <a:cubicBezTo>
                    <a:pt x="689" y="44"/>
                    <a:pt x="689" y="44"/>
                    <a:pt x="689" y="44"/>
                  </a:cubicBezTo>
                  <a:cubicBezTo>
                    <a:pt x="683" y="40"/>
                    <a:pt x="683" y="40"/>
                    <a:pt x="683" y="40"/>
                  </a:cubicBezTo>
                  <a:cubicBezTo>
                    <a:pt x="677" y="44"/>
                    <a:pt x="677" y="44"/>
                    <a:pt x="677" y="44"/>
                  </a:cubicBezTo>
                  <a:cubicBezTo>
                    <a:pt x="674" y="51"/>
                    <a:pt x="674" y="51"/>
                    <a:pt x="674" y="51"/>
                  </a:cubicBezTo>
                  <a:cubicBezTo>
                    <a:pt x="673" y="52"/>
                    <a:pt x="673" y="52"/>
                    <a:pt x="673" y="52"/>
                  </a:cubicBezTo>
                  <a:cubicBezTo>
                    <a:pt x="672" y="52"/>
                    <a:pt x="672" y="52"/>
                    <a:pt x="672" y="52"/>
                  </a:cubicBezTo>
                  <a:cubicBezTo>
                    <a:pt x="672" y="52"/>
                    <a:pt x="672" y="52"/>
                    <a:pt x="672" y="52"/>
                  </a:cubicBezTo>
                  <a:cubicBezTo>
                    <a:pt x="661" y="54"/>
                    <a:pt x="661" y="54"/>
                    <a:pt x="661" y="54"/>
                  </a:cubicBezTo>
                  <a:cubicBezTo>
                    <a:pt x="660" y="54"/>
                    <a:pt x="658" y="55"/>
                    <a:pt x="658" y="56"/>
                  </a:cubicBezTo>
                  <a:cubicBezTo>
                    <a:pt x="655" y="59"/>
                    <a:pt x="655" y="59"/>
                    <a:pt x="655" y="59"/>
                  </a:cubicBezTo>
                  <a:cubicBezTo>
                    <a:pt x="649" y="64"/>
                    <a:pt x="649" y="64"/>
                    <a:pt x="649" y="64"/>
                  </a:cubicBezTo>
                  <a:cubicBezTo>
                    <a:pt x="648" y="64"/>
                    <a:pt x="648" y="64"/>
                    <a:pt x="648" y="64"/>
                  </a:cubicBezTo>
                  <a:cubicBezTo>
                    <a:pt x="642" y="65"/>
                    <a:pt x="642" y="65"/>
                    <a:pt x="642" y="65"/>
                  </a:cubicBezTo>
                  <a:cubicBezTo>
                    <a:pt x="640" y="65"/>
                    <a:pt x="636" y="63"/>
                    <a:pt x="632" y="59"/>
                  </a:cubicBezTo>
                  <a:cubicBezTo>
                    <a:pt x="631" y="59"/>
                    <a:pt x="631" y="59"/>
                    <a:pt x="631" y="59"/>
                  </a:cubicBezTo>
                  <a:cubicBezTo>
                    <a:pt x="623" y="51"/>
                    <a:pt x="619" y="45"/>
                    <a:pt x="619" y="42"/>
                  </a:cubicBezTo>
                  <a:cubicBezTo>
                    <a:pt x="619" y="32"/>
                    <a:pt x="619" y="32"/>
                    <a:pt x="619" y="32"/>
                  </a:cubicBezTo>
                  <a:cubicBezTo>
                    <a:pt x="619" y="31"/>
                    <a:pt x="619" y="31"/>
                    <a:pt x="619" y="31"/>
                  </a:cubicBezTo>
                  <a:cubicBezTo>
                    <a:pt x="619" y="31"/>
                    <a:pt x="619" y="31"/>
                    <a:pt x="619" y="31"/>
                  </a:cubicBezTo>
                  <a:cubicBezTo>
                    <a:pt x="620" y="29"/>
                    <a:pt x="620" y="29"/>
                    <a:pt x="620" y="29"/>
                  </a:cubicBezTo>
                  <a:cubicBezTo>
                    <a:pt x="609" y="25"/>
                    <a:pt x="609" y="25"/>
                    <a:pt x="609" y="25"/>
                  </a:cubicBezTo>
                  <a:cubicBezTo>
                    <a:pt x="608" y="29"/>
                    <a:pt x="608" y="29"/>
                    <a:pt x="608" y="29"/>
                  </a:cubicBezTo>
                  <a:cubicBezTo>
                    <a:pt x="608" y="30"/>
                    <a:pt x="607" y="32"/>
                    <a:pt x="605" y="33"/>
                  </a:cubicBezTo>
                  <a:cubicBezTo>
                    <a:pt x="601" y="34"/>
                    <a:pt x="601" y="34"/>
                    <a:pt x="601" y="34"/>
                  </a:cubicBezTo>
                  <a:cubicBezTo>
                    <a:pt x="600" y="34"/>
                    <a:pt x="600" y="34"/>
                    <a:pt x="600" y="34"/>
                  </a:cubicBezTo>
                  <a:cubicBezTo>
                    <a:pt x="600" y="34"/>
                    <a:pt x="600" y="34"/>
                    <a:pt x="600" y="34"/>
                  </a:cubicBezTo>
                  <a:cubicBezTo>
                    <a:pt x="594" y="32"/>
                    <a:pt x="594" y="32"/>
                    <a:pt x="594" y="32"/>
                  </a:cubicBezTo>
                  <a:cubicBezTo>
                    <a:pt x="595" y="37"/>
                    <a:pt x="595" y="37"/>
                    <a:pt x="595" y="37"/>
                  </a:cubicBezTo>
                  <a:cubicBezTo>
                    <a:pt x="584" y="30"/>
                    <a:pt x="584" y="30"/>
                    <a:pt x="584" y="30"/>
                  </a:cubicBezTo>
                  <a:cubicBezTo>
                    <a:pt x="584" y="30"/>
                    <a:pt x="584" y="30"/>
                    <a:pt x="584" y="30"/>
                  </a:cubicBezTo>
                  <a:cubicBezTo>
                    <a:pt x="584" y="30"/>
                    <a:pt x="584" y="30"/>
                    <a:pt x="584" y="30"/>
                  </a:cubicBezTo>
                  <a:cubicBezTo>
                    <a:pt x="584" y="30"/>
                    <a:pt x="584" y="30"/>
                    <a:pt x="584" y="30"/>
                  </a:cubicBezTo>
                  <a:cubicBezTo>
                    <a:pt x="582" y="25"/>
                    <a:pt x="581" y="21"/>
                    <a:pt x="581" y="16"/>
                  </a:cubicBezTo>
                  <a:cubicBezTo>
                    <a:pt x="581" y="12"/>
                    <a:pt x="582" y="10"/>
                    <a:pt x="583" y="8"/>
                  </a:cubicBezTo>
                  <a:cubicBezTo>
                    <a:pt x="586" y="4"/>
                    <a:pt x="586" y="4"/>
                    <a:pt x="586" y="4"/>
                  </a:cubicBezTo>
                  <a:cubicBezTo>
                    <a:pt x="585" y="0"/>
                    <a:pt x="585" y="0"/>
                    <a:pt x="585" y="0"/>
                  </a:cubicBezTo>
                  <a:cubicBezTo>
                    <a:pt x="574" y="2"/>
                    <a:pt x="574" y="2"/>
                    <a:pt x="574" y="2"/>
                  </a:cubicBezTo>
                  <a:cubicBezTo>
                    <a:pt x="569" y="2"/>
                    <a:pt x="566" y="5"/>
                    <a:pt x="564" y="11"/>
                  </a:cubicBezTo>
                  <a:cubicBezTo>
                    <a:pt x="564" y="12"/>
                    <a:pt x="564" y="12"/>
                    <a:pt x="564" y="12"/>
                  </a:cubicBezTo>
                  <a:cubicBezTo>
                    <a:pt x="564" y="12"/>
                    <a:pt x="564" y="12"/>
                    <a:pt x="564" y="12"/>
                  </a:cubicBezTo>
                  <a:cubicBezTo>
                    <a:pt x="558" y="21"/>
                    <a:pt x="558" y="21"/>
                    <a:pt x="558" y="21"/>
                  </a:cubicBezTo>
                  <a:cubicBezTo>
                    <a:pt x="564" y="20"/>
                    <a:pt x="564" y="20"/>
                    <a:pt x="564" y="20"/>
                  </a:cubicBezTo>
                  <a:cubicBezTo>
                    <a:pt x="564" y="20"/>
                    <a:pt x="564" y="20"/>
                    <a:pt x="564" y="20"/>
                  </a:cubicBezTo>
                  <a:cubicBezTo>
                    <a:pt x="564" y="20"/>
                    <a:pt x="564" y="20"/>
                    <a:pt x="564" y="20"/>
                  </a:cubicBezTo>
                  <a:cubicBezTo>
                    <a:pt x="565" y="21"/>
                    <a:pt x="565" y="21"/>
                    <a:pt x="565" y="21"/>
                  </a:cubicBezTo>
                  <a:cubicBezTo>
                    <a:pt x="570" y="23"/>
                    <a:pt x="570" y="23"/>
                    <a:pt x="570" y="23"/>
                  </a:cubicBezTo>
                  <a:cubicBezTo>
                    <a:pt x="570" y="23"/>
                    <a:pt x="570" y="23"/>
                    <a:pt x="570" y="23"/>
                  </a:cubicBezTo>
                  <a:cubicBezTo>
                    <a:pt x="571" y="23"/>
                    <a:pt x="571" y="23"/>
                    <a:pt x="571" y="23"/>
                  </a:cubicBezTo>
                  <a:cubicBezTo>
                    <a:pt x="571" y="24"/>
                    <a:pt x="571" y="24"/>
                    <a:pt x="571" y="24"/>
                  </a:cubicBezTo>
                  <a:cubicBezTo>
                    <a:pt x="572" y="33"/>
                    <a:pt x="572" y="33"/>
                    <a:pt x="572" y="33"/>
                  </a:cubicBezTo>
                  <a:cubicBezTo>
                    <a:pt x="574" y="41"/>
                    <a:pt x="574" y="41"/>
                    <a:pt x="574" y="41"/>
                  </a:cubicBezTo>
                  <a:cubicBezTo>
                    <a:pt x="574" y="41"/>
                    <a:pt x="574" y="41"/>
                    <a:pt x="574" y="41"/>
                  </a:cubicBezTo>
                  <a:cubicBezTo>
                    <a:pt x="574" y="42"/>
                    <a:pt x="574" y="42"/>
                    <a:pt x="574" y="42"/>
                  </a:cubicBezTo>
                  <a:cubicBezTo>
                    <a:pt x="574" y="42"/>
                    <a:pt x="574" y="42"/>
                    <a:pt x="574" y="42"/>
                  </a:cubicBezTo>
                  <a:cubicBezTo>
                    <a:pt x="561" y="68"/>
                    <a:pt x="561" y="68"/>
                    <a:pt x="561" y="68"/>
                  </a:cubicBezTo>
                  <a:cubicBezTo>
                    <a:pt x="559" y="72"/>
                    <a:pt x="558" y="81"/>
                    <a:pt x="557" y="96"/>
                  </a:cubicBezTo>
                  <a:cubicBezTo>
                    <a:pt x="557" y="97"/>
                    <a:pt x="557" y="97"/>
                    <a:pt x="557" y="97"/>
                  </a:cubicBezTo>
                  <a:cubicBezTo>
                    <a:pt x="552" y="107"/>
                    <a:pt x="552" y="107"/>
                    <a:pt x="552" y="107"/>
                  </a:cubicBezTo>
                  <a:cubicBezTo>
                    <a:pt x="555" y="111"/>
                    <a:pt x="555" y="111"/>
                    <a:pt x="555" y="111"/>
                  </a:cubicBezTo>
                  <a:cubicBezTo>
                    <a:pt x="555" y="112"/>
                    <a:pt x="555" y="112"/>
                    <a:pt x="555" y="112"/>
                  </a:cubicBezTo>
                  <a:cubicBezTo>
                    <a:pt x="556" y="118"/>
                    <a:pt x="555" y="121"/>
                    <a:pt x="554" y="122"/>
                  </a:cubicBezTo>
                  <a:cubicBezTo>
                    <a:pt x="552" y="122"/>
                    <a:pt x="552" y="122"/>
                    <a:pt x="552" y="122"/>
                  </a:cubicBezTo>
                  <a:cubicBezTo>
                    <a:pt x="550" y="124"/>
                    <a:pt x="540" y="134"/>
                    <a:pt x="526" y="152"/>
                  </a:cubicBezTo>
                  <a:cubicBezTo>
                    <a:pt x="524" y="153"/>
                    <a:pt x="524" y="153"/>
                    <a:pt x="524" y="153"/>
                  </a:cubicBezTo>
                  <a:cubicBezTo>
                    <a:pt x="524" y="152"/>
                    <a:pt x="524" y="152"/>
                    <a:pt x="524" y="152"/>
                  </a:cubicBezTo>
                  <a:cubicBezTo>
                    <a:pt x="522" y="152"/>
                    <a:pt x="522" y="152"/>
                    <a:pt x="522" y="152"/>
                  </a:cubicBezTo>
                  <a:cubicBezTo>
                    <a:pt x="517" y="148"/>
                    <a:pt x="512" y="145"/>
                    <a:pt x="510" y="142"/>
                  </a:cubicBezTo>
                  <a:cubicBezTo>
                    <a:pt x="507" y="140"/>
                    <a:pt x="501" y="139"/>
                    <a:pt x="491" y="139"/>
                  </a:cubicBezTo>
                  <a:cubicBezTo>
                    <a:pt x="491" y="157"/>
                    <a:pt x="491" y="157"/>
                    <a:pt x="491" y="157"/>
                  </a:cubicBezTo>
                  <a:cubicBezTo>
                    <a:pt x="490" y="158"/>
                    <a:pt x="490" y="158"/>
                    <a:pt x="490" y="158"/>
                  </a:cubicBezTo>
                  <a:cubicBezTo>
                    <a:pt x="483" y="192"/>
                    <a:pt x="483" y="192"/>
                    <a:pt x="483" y="192"/>
                  </a:cubicBezTo>
                  <a:cubicBezTo>
                    <a:pt x="482" y="197"/>
                    <a:pt x="481" y="205"/>
                    <a:pt x="481" y="217"/>
                  </a:cubicBezTo>
                  <a:cubicBezTo>
                    <a:pt x="484" y="220"/>
                    <a:pt x="484" y="220"/>
                    <a:pt x="484" y="220"/>
                  </a:cubicBezTo>
                  <a:cubicBezTo>
                    <a:pt x="486" y="216"/>
                    <a:pt x="486" y="216"/>
                    <a:pt x="486" y="216"/>
                  </a:cubicBezTo>
                  <a:cubicBezTo>
                    <a:pt x="487" y="216"/>
                    <a:pt x="487" y="216"/>
                    <a:pt x="487" y="216"/>
                  </a:cubicBezTo>
                  <a:cubicBezTo>
                    <a:pt x="487" y="215"/>
                    <a:pt x="487" y="215"/>
                    <a:pt x="487" y="215"/>
                  </a:cubicBezTo>
                  <a:cubicBezTo>
                    <a:pt x="496" y="210"/>
                    <a:pt x="496" y="210"/>
                    <a:pt x="496" y="210"/>
                  </a:cubicBezTo>
                  <a:cubicBezTo>
                    <a:pt x="522" y="214"/>
                    <a:pt x="522" y="214"/>
                    <a:pt x="522" y="214"/>
                  </a:cubicBezTo>
                  <a:cubicBezTo>
                    <a:pt x="525" y="211"/>
                    <a:pt x="525" y="211"/>
                    <a:pt x="525" y="211"/>
                  </a:cubicBezTo>
                  <a:cubicBezTo>
                    <a:pt x="528" y="204"/>
                    <a:pt x="528" y="204"/>
                    <a:pt x="528" y="204"/>
                  </a:cubicBezTo>
                  <a:cubicBezTo>
                    <a:pt x="529" y="204"/>
                    <a:pt x="529" y="204"/>
                    <a:pt x="529" y="204"/>
                  </a:cubicBezTo>
                  <a:cubicBezTo>
                    <a:pt x="529" y="204"/>
                    <a:pt x="529" y="204"/>
                    <a:pt x="529" y="204"/>
                  </a:cubicBezTo>
                  <a:cubicBezTo>
                    <a:pt x="530" y="204"/>
                    <a:pt x="530" y="204"/>
                    <a:pt x="530" y="204"/>
                  </a:cubicBezTo>
                  <a:cubicBezTo>
                    <a:pt x="540" y="202"/>
                    <a:pt x="540" y="202"/>
                    <a:pt x="540" y="202"/>
                  </a:cubicBezTo>
                  <a:cubicBezTo>
                    <a:pt x="553" y="201"/>
                    <a:pt x="553" y="201"/>
                    <a:pt x="553" y="201"/>
                  </a:cubicBezTo>
                  <a:cubicBezTo>
                    <a:pt x="557" y="202"/>
                    <a:pt x="562" y="207"/>
                    <a:pt x="568" y="215"/>
                  </a:cubicBezTo>
                  <a:cubicBezTo>
                    <a:pt x="584" y="223"/>
                    <a:pt x="592" y="230"/>
                    <a:pt x="594" y="236"/>
                  </a:cubicBezTo>
                  <a:cubicBezTo>
                    <a:pt x="596" y="240"/>
                    <a:pt x="596" y="242"/>
                    <a:pt x="594" y="245"/>
                  </a:cubicBezTo>
                  <a:cubicBezTo>
                    <a:pt x="593" y="248"/>
                    <a:pt x="590" y="249"/>
                    <a:pt x="586" y="250"/>
                  </a:cubicBezTo>
                  <a:cubicBezTo>
                    <a:pt x="586" y="250"/>
                    <a:pt x="586" y="250"/>
                    <a:pt x="586" y="250"/>
                  </a:cubicBezTo>
                  <a:cubicBezTo>
                    <a:pt x="566" y="249"/>
                    <a:pt x="555" y="249"/>
                    <a:pt x="551" y="250"/>
                  </a:cubicBezTo>
                  <a:cubicBezTo>
                    <a:pt x="542" y="256"/>
                    <a:pt x="542" y="256"/>
                    <a:pt x="542" y="256"/>
                  </a:cubicBezTo>
                  <a:cubicBezTo>
                    <a:pt x="530" y="265"/>
                    <a:pt x="522" y="270"/>
                    <a:pt x="517" y="270"/>
                  </a:cubicBezTo>
                  <a:cubicBezTo>
                    <a:pt x="509" y="271"/>
                    <a:pt x="509" y="271"/>
                    <a:pt x="509" y="271"/>
                  </a:cubicBezTo>
                  <a:cubicBezTo>
                    <a:pt x="504" y="291"/>
                    <a:pt x="504" y="291"/>
                    <a:pt x="504" y="291"/>
                  </a:cubicBezTo>
                  <a:cubicBezTo>
                    <a:pt x="503" y="297"/>
                    <a:pt x="501" y="301"/>
                    <a:pt x="498" y="304"/>
                  </a:cubicBezTo>
                  <a:cubicBezTo>
                    <a:pt x="494" y="307"/>
                    <a:pt x="490" y="309"/>
                    <a:pt x="483" y="310"/>
                  </a:cubicBezTo>
                  <a:cubicBezTo>
                    <a:pt x="476" y="311"/>
                    <a:pt x="469" y="314"/>
                    <a:pt x="463" y="318"/>
                  </a:cubicBezTo>
                  <a:cubicBezTo>
                    <a:pt x="456" y="332"/>
                    <a:pt x="456" y="332"/>
                    <a:pt x="456"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6" y="338"/>
                    <a:pt x="426" y="338"/>
                    <a:pt x="426" y="338"/>
                  </a:cubicBezTo>
                  <a:cubicBezTo>
                    <a:pt x="419" y="337"/>
                    <a:pt x="414" y="335"/>
                    <a:pt x="410" y="332"/>
                  </a:cubicBezTo>
                  <a:cubicBezTo>
                    <a:pt x="405" y="330"/>
                    <a:pt x="400" y="330"/>
                    <a:pt x="394" y="331"/>
                  </a:cubicBezTo>
                  <a:cubicBezTo>
                    <a:pt x="390" y="338"/>
                    <a:pt x="387" y="346"/>
                    <a:pt x="388" y="356"/>
                  </a:cubicBezTo>
                  <a:cubicBezTo>
                    <a:pt x="388" y="360"/>
                    <a:pt x="389" y="364"/>
                    <a:pt x="390" y="364"/>
                  </a:cubicBezTo>
                  <a:cubicBezTo>
                    <a:pt x="393" y="364"/>
                    <a:pt x="393" y="364"/>
                    <a:pt x="393" y="364"/>
                  </a:cubicBezTo>
                  <a:cubicBezTo>
                    <a:pt x="396" y="362"/>
                    <a:pt x="396" y="362"/>
                    <a:pt x="396" y="362"/>
                  </a:cubicBezTo>
                  <a:cubicBezTo>
                    <a:pt x="397" y="375"/>
                    <a:pt x="397" y="375"/>
                    <a:pt x="397" y="375"/>
                  </a:cubicBezTo>
                  <a:cubicBezTo>
                    <a:pt x="397" y="379"/>
                    <a:pt x="396" y="382"/>
                    <a:pt x="392" y="385"/>
                  </a:cubicBezTo>
                  <a:cubicBezTo>
                    <a:pt x="390" y="386"/>
                    <a:pt x="387" y="388"/>
                    <a:pt x="382" y="390"/>
                  </a:cubicBezTo>
                  <a:cubicBezTo>
                    <a:pt x="378" y="390"/>
                    <a:pt x="378" y="390"/>
                    <a:pt x="378" y="390"/>
                  </a:cubicBezTo>
                  <a:cubicBezTo>
                    <a:pt x="374" y="392"/>
                    <a:pt x="366" y="403"/>
                    <a:pt x="354" y="422"/>
                  </a:cubicBezTo>
                  <a:cubicBezTo>
                    <a:pt x="354" y="423"/>
                    <a:pt x="354" y="423"/>
                    <a:pt x="354" y="423"/>
                  </a:cubicBezTo>
                  <a:cubicBezTo>
                    <a:pt x="353" y="423"/>
                    <a:pt x="353" y="423"/>
                    <a:pt x="353" y="423"/>
                  </a:cubicBezTo>
                  <a:cubicBezTo>
                    <a:pt x="341" y="430"/>
                    <a:pt x="341" y="430"/>
                    <a:pt x="341" y="430"/>
                  </a:cubicBezTo>
                  <a:cubicBezTo>
                    <a:pt x="343" y="430"/>
                    <a:pt x="344" y="431"/>
                    <a:pt x="344" y="432"/>
                  </a:cubicBezTo>
                  <a:cubicBezTo>
                    <a:pt x="344" y="434"/>
                    <a:pt x="342" y="434"/>
                    <a:pt x="339" y="435"/>
                  </a:cubicBezTo>
                  <a:cubicBezTo>
                    <a:pt x="305" y="434"/>
                    <a:pt x="305" y="434"/>
                    <a:pt x="305" y="434"/>
                  </a:cubicBezTo>
                  <a:cubicBezTo>
                    <a:pt x="267" y="433"/>
                    <a:pt x="238" y="443"/>
                    <a:pt x="216" y="465"/>
                  </a:cubicBezTo>
                  <a:cubicBezTo>
                    <a:pt x="216" y="465"/>
                    <a:pt x="216" y="465"/>
                    <a:pt x="216" y="465"/>
                  </a:cubicBezTo>
                  <a:cubicBezTo>
                    <a:pt x="215" y="466"/>
                    <a:pt x="215" y="466"/>
                    <a:pt x="215" y="466"/>
                  </a:cubicBezTo>
                  <a:cubicBezTo>
                    <a:pt x="215" y="466"/>
                    <a:pt x="215" y="466"/>
                    <a:pt x="215" y="466"/>
                  </a:cubicBezTo>
                  <a:cubicBezTo>
                    <a:pt x="201" y="467"/>
                    <a:pt x="201" y="467"/>
                    <a:pt x="201" y="467"/>
                  </a:cubicBezTo>
                  <a:cubicBezTo>
                    <a:pt x="200" y="468"/>
                    <a:pt x="200" y="468"/>
                    <a:pt x="200" y="468"/>
                  </a:cubicBezTo>
                  <a:cubicBezTo>
                    <a:pt x="199" y="468"/>
                    <a:pt x="199" y="468"/>
                    <a:pt x="199" y="468"/>
                  </a:cubicBezTo>
                  <a:cubicBezTo>
                    <a:pt x="195" y="458"/>
                    <a:pt x="195" y="458"/>
                    <a:pt x="195" y="458"/>
                  </a:cubicBezTo>
                  <a:cubicBezTo>
                    <a:pt x="181" y="462"/>
                    <a:pt x="181" y="462"/>
                    <a:pt x="181" y="462"/>
                  </a:cubicBezTo>
                  <a:cubicBezTo>
                    <a:pt x="173" y="462"/>
                    <a:pt x="163" y="460"/>
                    <a:pt x="152" y="454"/>
                  </a:cubicBezTo>
                  <a:cubicBezTo>
                    <a:pt x="142" y="450"/>
                    <a:pt x="132" y="444"/>
                    <a:pt x="123" y="437"/>
                  </a:cubicBezTo>
                  <a:cubicBezTo>
                    <a:pt x="117" y="432"/>
                    <a:pt x="110" y="429"/>
                    <a:pt x="101" y="427"/>
                  </a:cubicBezTo>
                  <a:cubicBezTo>
                    <a:pt x="88" y="426"/>
                    <a:pt x="88" y="426"/>
                    <a:pt x="88" y="426"/>
                  </a:cubicBezTo>
                  <a:cubicBezTo>
                    <a:pt x="74" y="428"/>
                    <a:pt x="74" y="428"/>
                    <a:pt x="74" y="428"/>
                  </a:cubicBezTo>
                  <a:cubicBezTo>
                    <a:pt x="63" y="430"/>
                    <a:pt x="53" y="430"/>
                    <a:pt x="43" y="429"/>
                  </a:cubicBezTo>
                  <a:cubicBezTo>
                    <a:pt x="32" y="428"/>
                    <a:pt x="18" y="425"/>
                    <a:pt x="1" y="420"/>
                  </a:cubicBezTo>
                  <a:cubicBezTo>
                    <a:pt x="0" y="422"/>
                    <a:pt x="0" y="422"/>
                    <a:pt x="0" y="422"/>
                  </a:cubicBezTo>
                  <a:cubicBezTo>
                    <a:pt x="0" y="422"/>
                    <a:pt x="0" y="422"/>
                    <a:pt x="0" y="422"/>
                  </a:cubicBezTo>
                  <a:cubicBezTo>
                    <a:pt x="0" y="422"/>
                    <a:pt x="0" y="422"/>
                    <a:pt x="0" y="422"/>
                  </a:cubicBezTo>
                  <a:cubicBezTo>
                    <a:pt x="1" y="422"/>
                    <a:pt x="1" y="422"/>
                    <a:pt x="1" y="422"/>
                  </a:cubicBezTo>
                  <a:cubicBezTo>
                    <a:pt x="1" y="423"/>
                    <a:pt x="1" y="423"/>
                    <a:pt x="1" y="423"/>
                  </a:cubicBezTo>
                  <a:cubicBezTo>
                    <a:pt x="1" y="427"/>
                    <a:pt x="1" y="427"/>
                    <a:pt x="1" y="427"/>
                  </a:cubicBezTo>
                  <a:cubicBezTo>
                    <a:pt x="5" y="434"/>
                    <a:pt x="5" y="434"/>
                    <a:pt x="5" y="434"/>
                  </a:cubicBezTo>
                  <a:cubicBezTo>
                    <a:pt x="13" y="445"/>
                    <a:pt x="13" y="445"/>
                    <a:pt x="13" y="445"/>
                  </a:cubicBezTo>
                  <a:cubicBezTo>
                    <a:pt x="14" y="446"/>
                    <a:pt x="14" y="446"/>
                    <a:pt x="14" y="446"/>
                  </a:cubicBezTo>
                  <a:cubicBezTo>
                    <a:pt x="12" y="454"/>
                    <a:pt x="12" y="454"/>
                    <a:pt x="12" y="454"/>
                  </a:cubicBezTo>
                  <a:cubicBezTo>
                    <a:pt x="12" y="454"/>
                    <a:pt x="12" y="454"/>
                    <a:pt x="12" y="454"/>
                  </a:cubicBezTo>
                  <a:cubicBezTo>
                    <a:pt x="12" y="454"/>
                    <a:pt x="12" y="454"/>
                    <a:pt x="12" y="454"/>
                  </a:cubicBezTo>
                  <a:cubicBezTo>
                    <a:pt x="7" y="460"/>
                    <a:pt x="7" y="460"/>
                    <a:pt x="7" y="460"/>
                  </a:cubicBezTo>
                  <a:cubicBezTo>
                    <a:pt x="12" y="466"/>
                    <a:pt x="12" y="466"/>
                    <a:pt x="12" y="466"/>
                  </a:cubicBezTo>
                  <a:cubicBezTo>
                    <a:pt x="14" y="468"/>
                    <a:pt x="15" y="469"/>
                    <a:pt x="15" y="471"/>
                  </a:cubicBezTo>
                  <a:cubicBezTo>
                    <a:pt x="16" y="478"/>
                    <a:pt x="16" y="478"/>
                    <a:pt x="16" y="478"/>
                  </a:cubicBezTo>
                  <a:cubicBezTo>
                    <a:pt x="22" y="484"/>
                    <a:pt x="22" y="484"/>
                    <a:pt x="22" y="484"/>
                  </a:cubicBezTo>
                  <a:cubicBezTo>
                    <a:pt x="22" y="485"/>
                    <a:pt x="22" y="485"/>
                    <a:pt x="22"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9"/>
                    <a:pt x="39" y="489"/>
                    <a:pt x="39" y="489"/>
                  </a:cubicBezTo>
                  <a:cubicBezTo>
                    <a:pt x="60" y="487"/>
                    <a:pt x="60" y="487"/>
                    <a:pt x="60" y="487"/>
                  </a:cubicBezTo>
                  <a:cubicBezTo>
                    <a:pt x="68" y="484"/>
                    <a:pt x="68" y="484"/>
                    <a:pt x="68" y="484"/>
                  </a:cubicBezTo>
                  <a:cubicBezTo>
                    <a:pt x="69" y="483"/>
                    <a:pt x="69" y="483"/>
                    <a:pt x="69" y="483"/>
                  </a:cubicBezTo>
                  <a:cubicBezTo>
                    <a:pt x="70" y="482"/>
                    <a:pt x="70" y="482"/>
                    <a:pt x="70"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2" y="515"/>
                    <a:pt x="62" y="515"/>
                    <a:pt x="62" y="515"/>
                  </a:cubicBezTo>
                  <a:cubicBezTo>
                    <a:pt x="63" y="518"/>
                    <a:pt x="63" y="518"/>
                    <a:pt x="63" y="518"/>
                  </a:cubicBezTo>
                  <a:cubicBezTo>
                    <a:pt x="68" y="523"/>
                    <a:pt x="68" y="523"/>
                    <a:pt x="68" y="523"/>
                  </a:cubicBezTo>
                  <a:cubicBezTo>
                    <a:pt x="74" y="526"/>
                    <a:pt x="74" y="526"/>
                    <a:pt x="74" y="526"/>
                  </a:cubicBezTo>
                  <a:cubicBezTo>
                    <a:pt x="74" y="526"/>
                    <a:pt x="74" y="526"/>
                    <a:pt x="74" y="526"/>
                  </a:cubicBezTo>
                  <a:cubicBezTo>
                    <a:pt x="76" y="529"/>
                    <a:pt x="78" y="531"/>
                    <a:pt x="81" y="532"/>
                  </a:cubicBezTo>
                  <a:cubicBezTo>
                    <a:pt x="84" y="533"/>
                    <a:pt x="86" y="535"/>
                    <a:pt x="89" y="538"/>
                  </a:cubicBezTo>
                  <a:cubicBezTo>
                    <a:pt x="89" y="540"/>
                    <a:pt x="89" y="540"/>
                    <a:pt x="89" y="540"/>
                  </a:cubicBezTo>
                  <a:cubicBezTo>
                    <a:pt x="93" y="541"/>
                    <a:pt x="93" y="541"/>
                    <a:pt x="93" y="541"/>
                  </a:cubicBezTo>
                  <a:cubicBezTo>
                    <a:pt x="94" y="542"/>
                    <a:pt x="94" y="542"/>
                    <a:pt x="94" y="542"/>
                  </a:cubicBezTo>
                  <a:cubicBezTo>
                    <a:pt x="95" y="542"/>
                    <a:pt x="95" y="542"/>
                    <a:pt x="95" y="542"/>
                  </a:cubicBezTo>
                  <a:cubicBezTo>
                    <a:pt x="96" y="546"/>
                    <a:pt x="96" y="546"/>
                    <a:pt x="96" y="546"/>
                  </a:cubicBezTo>
                  <a:cubicBezTo>
                    <a:pt x="96" y="546"/>
                    <a:pt x="96" y="546"/>
                    <a:pt x="96" y="546"/>
                  </a:cubicBezTo>
                  <a:cubicBezTo>
                    <a:pt x="96" y="550"/>
                    <a:pt x="96" y="550"/>
                    <a:pt x="96" y="550"/>
                  </a:cubicBezTo>
                  <a:cubicBezTo>
                    <a:pt x="98" y="557"/>
                    <a:pt x="98" y="557"/>
                    <a:pt x="98" y="557"/>
                  </a:cubicBezTo>
                  <a:cubicBezTo>
                    <a:pt x="108" y="558"/>
                    <a:pt x="108" y="558"/>
                    <a:pt x="108" y="558"/>
                  </a:cubicBezTo>
                  <a:cubicBezTo>
                    <a:pt x="109" y="558"/>
                    <a:pt x="109" y="558"/>
                    <a:pt x="109" y="558"/>
                  </a:cubicBezTo>
                  <a:cubicBezTo>
                    <a:pt x="109" y="559"/>
                    <a:pt x="109" y="559"/>
                    <a:pt x="109" y="559"/>
                  </a:cubicBezTo>
                  <a:cubicBezTo>
                    <a:pt x="109" y="559"/>
                    <a:pt x="109" y="559"/>
                    <a:pt x="109" y="559"/>
                  </a:cubicBezTo>
                  <a:cubicBezTo>
                    <a:pt x="110" y="560"/>
                    <a:pt x="110" y="560"/>
                    <a:pt x="110" y="560"/>
                  </a:cubicBezTo>
                  <a:cubicBezTo>
                    <a:pt x="112" y="566"/>
                    <a:pt x="112" y="566"/>
                    <a:pt x="112" y="566"/>
                  </a:cubicBezTo>
                  <a:cubicBezTo>
                    <a:pt x="120" y="568"/>
                    <a:pt x="120" y="568"/>
                    <a:pt x="120" y="568"/>
                  </a:cubicBezTo>
                  <a:cubicBezTo>
                    <a:pt x="126" y="566"/>
                    <a:pt x="126" y="566"/>
                    <a:pt x="126" y="566"/>
                  </a:cubicBezTo>
                  <a:cubicBezTo>
                    <a:pt x="125" y="562"/>
                    <a:pt x="125" y="562"/>
                    <a:pt x="125" y="562"/>
                  </a:cubicBezTo>
                  <a:cubicBezTo>
                    <a:pt x="120" y="558"/>
                    <a:pt x="120" y="558"/>
                    <a:pt x="120" y="558"/>
                  </a:cubicBezTo>
                  <a:cubicBezTo>
                    <a:pt x="121" y="557"/>
                    <a:pt x="121" y="557"/>
                    <a:pt x="121" y="557"/>
                  </a:cubicBezTo>
                  <a:cubicBezTo>
                    <a:pt x="121" y="556"/>
                    <a:pt x="121" y="556"/>
                    <a:pt x="121" y="556"/>
                  </a:cubicBezTo>
                  <a:cubicBezTo>
                    <a:pt x="125" y="548"/>
                    <a:pt x="125" y="548"/>
                    <a:pt x="125" y="548"/>
                  </a:cubicBezTo>
                  <a:cubicBezTo>
                    <a:pt x="135" y="548"/>
                    <a:pt x="135" y="548"/>
                    <a:pt x="135" y="548"/>
                  </a:cubicBezTo>
                  <a:cubicBezTo>
                    <a:pt x="135" y="548"/>
                    <a:pt x="135" y="548"/>
                    <a:pt x="135" y="548"/>
                  </a:cubicBezTo>
                  <a:cubicBezTo>
                    <a:pt x="149" y="553"/>
                    <a:pt x="149" y="553"/>
                    <a:pt x="149" y="553"/>
                  </a:cubicBezTo>
                  <a:cubicBezTo>
                    <a:pt x="156" y="552"/>
                    <a:pt x="156" y="552"/>
                    <a:pt x="156" y="552"/>
                  </a:cubicBezTo>
                  <a:cubicBezTo>
                    <a:pt x="162" y="546"/>
                    <a:pt x="162" y="546"/>
                    <a:pt x="162" y="546"/>
                  </a:cubicBezTo>
                  <a:cubicBezTo>
                    <a:pt x="169" y="538"/>
                    <a:pt x="174" y="534"/>
                    <a:pt x="176" y="536"/>
                  </a:cubicBezTo>
                  <a:cubicBezTo>
                    <a:pt x="180" y="536"/>
                    <a:pt x="180" y="536"/>
                    <a:pt x="180" y="536"/>
                  </a:cubicBezTo>
                  <a:cubicBezTo>
                    <a:pt x="183" y="536"/>
                    <a:pt x="185" y="536"/>
                    <a:pt x="186" y="536"/>
                  </a:cubicBezTo>
                  <a:cubicBezTo>
                    <a:pt x="187" y="537"/>
                    <a:pt x="187" y="538"/>
                    <a:pt x="187" y="539"/>
                  </a:cubicBezTo>
                  <a:cubicBezTo>
                    <a:pt x="187" y="540"/>
                    <a:pt x="189" y="544"/>
                    <a:pt x="191" y="548"/>
                  </a:cubicBezTo>
                  <a:cubicBezTo>
                    <a:pt x="191" y="548"/>
                    <a:pt x="191" y="548"/>
                    <a:pt x="191" y="548"/>
                  </a:cubicBezTo>
                  <a:cubicBezTo>
                    <a:pt x="191" y="549"/>
                    <a:pt x="191" y="549"/>
                    <a:pt x="191" y="549"/>
                  </a:cubicBezTo>
                  <a:cubicBezTo>
                    <a:pt x="192" y="554"/>
                    <a:pt x="192" y="554"/>
                    <a:pt x="192" y="554"/>
                  </a:cubicBezTo>
                  <a:cubicBezTo>
                    <a:pt x="192" y="556"/>
                    <a:pt x="192" y="556"/>
                    <a:pt x="192" y="556"/>
                  </a:cubicBezTo>
                  <a:cubicBezTo>
                    <a:pt x="191" y="562"/>
                    <a:pt x="191" y="562"/>
                    <a:pt x="191" y="562"/>
                  </a:cubicBezTo>
                  <a:cubicBezTo>
                    <a:pt x="191" y="562"/>
                    <a:pt x="191" y="562"/>
                    <a:pt x="191" y="562"/>
                  </a:cubicBezTo>
                  <a:cubicBezTo>
                    <a:pt x="191" y="562"/>
                    <a:pt x="191" y="562"/>
                    <a:pt x="191" y="562"/>
                  </a:cubicBezTo>
                  <a:cubicBezTo>
                    <a:pt x="190" y="563"/>
                    <a:pt x="190" y="563"/>
                    <a:pt x="190" y="563"/>
                  </a:cubicBezTo>
                  <a:cubicBezTo>
                    <a:pt x="184" y="571"/>
                    <a:pt x="184" y="571"/>
                    <a:pt x="184" y="571"/>
                  </a:cubicBezTo>
                  <a:cubicBezTo>
                    <a:pt x="183" y="571"/>
                    <a:pt x="183" y="571"/>
                    <a:pt x="183" y="571"/>
                  </a:cubicBezTo>
                  <a:cubicBezTo>
                    <a:pt x="183" y="571"/>
                    <a:pt x="183" y="571"/>
                    <a:pt x="183" y="571"/>
                  </a:cubicBezTo>
                  <a:cubicBezTo>
                    <a:pt x="169" y="578"/>
                    <a:pt x="169" y="578"/>
                    <a:pt x="169" y="578"/>
                  </a:cubicBezTo>
                  <a:cubicBezTo>
                    <a:pt x="167" y="582"/>
                    <a:pt x="167" y="582"/>
                    <a:pt x="167" y="582"/>
                  </a:cubicBezTo>
                  <a:cubicBezTo>
                    <a:pt x="165" y="593"/>
                    <a:pt x="165" y="593"/>
                    <a:pt x="165" y="593"/>
                  </a:cubicBezTo>
                  <a:cubicBezTo>
                    <a:pt x="166" y="599"/>
                    <a:pt x="166" y="599"/>
                    <a:pt x="166" y="599"/>
                  </a:cubicBezTo>
                  <a:cubicBezTo>
                    <a:pt x="170" y="605"/>
                    <a:pt x="170" y="605"/>
                    <a:pt x="170" y="605"/>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3"/>
                    <a:pt x="213" y="602"/>
                    <a:pt x="214" y="602"/>
                  </a:cubicBezTo>
                  <a:cubicBezTo>
                    <a:pt x="224" y="604"/>
                    <a:pt x="224" y="604"/>
                    <a:pt x="224" y="604"/>
                  </a:cubicBezTo>
                  <a:cubicBezTo>
                    <a:pt x="224" y="602"/>
                    <a:pt x="224" y="602"/>
                    <a:pt x="224" y="602"/>
                  </a:cubicBezTo>
                  <a:cubicBezTo>
                    <a:pt x="224" y="599"/>
                    <a:pt x="224" y="597"/>
                    <a:pt x="225" y="594"/>
                  </a:cubicBezTo>
                  <a:cubicBezTo>
                    <a:pt x="229" y="588"/>
                    <a:pt x="229" y="588"/>
                    <a:pt x="229" y="588"/>
                  </a:cubicBezTo>
                  <a:cubicBezTo>
                    <a:pt x="229" y="575"/>
                    <a:pt x="229" y="575"/>
                    <a:pt x="229" y="575"/>
                  </a:cubicBezTo>
                  <a:cubicBezTo>
                    <a:pt x="229" y="574"/>
                    <a:pt x="229" y="574"/>
                    <a:pt x="229" y="574"/>
                  </a:cubicBezTo>
                  <a:cubicBezTo>
                    <a:pt x="236" y="554"/>
                    <a:pt x="236" y="554"/>
                    <a:pt x="236" y="554"/>
                  </a:cubicBezTo>
                  <a:cubicBezTo>
                    <a:pt x="237" y="553"/>
                    <a:pt x="237" y="553"/>
                    <a:pt x="237" y="553"/>
                  </a:cubicBezTo>
                  <a:cubicBezTo>
                    <a:pt x="237" y="553"/>
                    <a:pt x="237" y="553"/>
                    <a:pt x="237" y="553"/>
                  </a:cubicBezTo>
                  <a:cubicBezTo>
                    <a:pt x="237" y="553"/>
                    <a:pt x="237" y="553"/>
                    <a:pt x="237" y="553"/>
                  </a:cubicBezTo>
                  <a:cubicBezTo>
                    <a:pt x="237" y="552"/>
                    <a:pt x="237" y="552"/>
                    <a:pt x="237" y="552"/>
                  </a:cubicBezTo>
                  <a:cubicBezTo>
                    <a:pt x="250" y="542"/>
                    <a:pt x="250" y="542"/>
                    <a:pt x="250" y="542"/>
                  </a:cubicBezTo>
                  <a:cubicBezTo>
                    <a:pt x="250" y="542"/>
                    <a:pt x="250" y="542"/>
                    <a:pt x="250" y="542"/>
                  </a:cubicBezTo>
                  <a:cubicBezTo>
                    <a:pt x="261" y="546"/>
                    <a:pt x="261" y="546"/>
                    <a:pt x="261" y="546"/>
                  </a:cubicBezTo>
                  <a:cubicBezTo>
                    <a:pt x="261" y="546"/>
                    <a:pt x="261" y="546"/>
                    <a:pt x="261" y="546"/>
                  </a:cubicBezTo>
                  <a:cubicBezTo>
                    <a:pt x="267" y="550"/>
                    <a:pt x="270" y="554"/>
                    <a:pt x="270" y="556"/>
                  </a:cubicBezTo>
                  <a:cubicBezTo>
                    <a:pt x="269" y="564"/>
                    <a:pt x="269" y="564"/>
                    <a:pt x="269" y="564"/>
                  </a:cubicBezTo>
                  <a:cubicBezTo>
                    <a:pt x="265" y="570"/>
                    <a:pt x="265" y="570"/>
                    <a:pt x="265" y="570"/>
                  </a:cubicBezTo>
                  <a:cubicBezTo>
                    <a:pt x="262" y="578"/>
                    <a:pt x="262" y="578"/>
                    <a:pt x="262" y="578"/>
                  </a:cubicBezTo>
                  <a:cubicBezTo>
                    <a:pt x="262" y="587"/>
                    <a:pt x="262" y="587"/>
                    <a:pt x="262" y="587"/>
                  </a:cubicBezTo>
                  <a:cubicBezTo>
                    <a:pt x="265" y="591"/>
                    <a:pt x="265" y="591"/>
                    <a:pt x="265" y="591"/>
                  </a:cubicBezTo>
                  <a:cubicBezTo>
                    <a:pt x="269" y="590"/>
                    <a:pt x="269" y="590"/>
                    <a:pt x="269" y="590"/>
                  </a:cubicBezTo>
                  <a:cubicBezTo>
                    <a:pt x="270" y="590"/>
                    <a:pt x="270" y="590"/>
                    <a:pt x="270" y="590"/>
                  </a:cubicBezTo>
                  <a:cubicBezTo>
                    <a:pt x="276" y="590"/>
                    <a:pt x="276" y="590"/>
                    <a:pt x="276" y="590"/>
                  </a:cubicBezTo>
                  <a:cubicBezTo>
                    <a:pt x="279" y="592"/>
                    <a:pt x="281" y="595"/>
                    <a:pt x="282" y="599"/>
                  </a:cubicBezTo>
                  <a:cubicBezTo>
                    <a:pt x="286" y="600"/>
                    <a:pt x="286" y="600"/>
                    <a:pt x="286" y="600"/>
                  </a:cubicBezTo>
                  <a:cubicBezTo>
                    <a:pt x="286" y="600"/>
                    <a:pt x="286" y="600"/>
                    <a:pt x="286" y="600"/>
                  </a:cubicBezTo>
                  <a:cubicBezTo>
                    <a:pt x="286" y="600"/>
                    <a:pt x="286" y="600"/>
                    <a:pt x="286" y="600"/>
                  </a:cubicBezTo>
                  <a:cubicBezTo>
                    <a:pt x="287" y="600"/>
                    <a:pt x="287" y="600"/>
                    <a:pt x="287" y="600"/>
                  </a:cubicBezTo>
                  <a:cubicBezTo>
                    <a:pt x="300" y="606"/>
                    <a:pt x="300" y="606"/>
                    <a:pt x="300" y="606"/>
                  </a:cubicBezTo>
                  <a:cubicBezTo>
                    <a:pt x="306" y="608"/>
                    <a:pt x="306" y="608"/>
                    <a:pt x="306" y="608"/>
                  </a:cubicBezTo>
                  <a:cubicBezTo>
                    <a:pt x="315" y="607"/>
                    <a:pt x="315" y="607"/>
                    <a:pt x="315" y="607"/>
                  </a:cubicBezTo>
                  <a:cubicBezTo>
                    <a:pt x="318" y="602"/>
                    <a:pt x="318" y="602"/>
                    <a:pt x="318" y="602"/>
                  </a:cubicBezTo>
                  <a:cubicBezTo>
                    <a:pt x="323" y="583"/>
                    <a:pt x="323" y="583"/>
                    <a:pt x="323" y="583"/>
                  </a:cubicBezTo>
                  <a:cubicBezTo>
                    <a:pt x="324" y="572"/>
                    <a:pt x="324" y="572"/>
                    <a:pt x="324" y="572"/>
                  </a:cubicBezTo>
                  <a:cubicBezTo>
                    <a:pt x="324" y="571"/>
                    <a:pt x="324" y="571"/>
                    <a:pt x="324" y="571"/>
                  </a:cubicBezTo>
                  <a:cubicBezTo>
                    <a:pt x="324" y="571"/>
                    <a:pt x="324" y="571"/>
                    <a:pt x="324" y="571"/>
                  </a:cubicBezTo>
                  <a:cubicBezTo>
                    <a:pt x="325" y="570"/>
                    <a:pt x="325" y="570"/>
                    <a:pt x="325" y="570"/>
                  </a:cubicBezTo>
                  <a:cubicBezTo>
                    <a:pt x="332" y="564"/>
                    <a:pt x="332" y="564"/>
                    <a:pt x="332" y="564"/>
                  </a:cubicBezTo>
                  <a:cubicBezTo>
                    <a:pt x="337" y="558"/>
                    <a:pt x="337" y="558"/>
                    <a:pt x="337" y="558"/>
                  </a:cubicBezTo>
                  <a:cubicBezTo>
                    <a:pt x="337" y="558"/>
                    <a:pt x="337" y="558"/>
                    <a:pt x="337" y="558"/>
                  </a:cubicBezTo>
                  <a:cubicBezTo>
                    <a:pt x="345" y="554"/>
                    <a:pt x="345" y="554"/>
                    <a:pt x="345" y="554"/>
                  </a:cubicBezTo>
                  <a:cubicBezTo>
                    <a:pt x="350" y="552"/>
                    <a:pt x="350" y="552"/>
                    <a:pt x="350" y="552"/>
                  </a:cubicBezTo>
                  <a:cubicBezTo>
                    <a:pt x="356" y="549"/>
                    <a:pt x="356" y="549"/>
                    <a:pt x="356" y="549"/>
                  </a:cubicBezTo>
                  <a:cubicBezTo>
                    <a:pt x="353" y="537"/>
                    <a:pt x="353" y="537"/>
                    <a:pt x="353" y="537"/>
                  </a:cubicBezTo>
                  <a:cubicBezTo>
                    <a:pt x="366" y="539"/>
                    <a:pt x="366" y="539"/>
                    <a:pt x="366" y="539"/>
                  </a:cubicBezTo>
                  <a:cubicBezTo>
                    <a:pt x="366" y="539"/>
                    <a:pt x="366" y="539"/>
                    <a:pt x="366" y="539"/>
                  </a:cubicBezTo>
                  <a:cubicBezTo>
                    <a:pt x="366" y="539"/>
                    <a:pt x="366" y="539"/>
                    <a:pt x="366" y="539"/>
                  </a:cubicBezTo>
                  <a:cubicBezTo>
                    <a:pt x="366" y="539"/>
                    <a:pt x="366" y="539"/>
                    <a:pt x="366" y="539"/>
                  </a:cubicBezTo>
                  <a:cubicBezTo>
                    <a:pt x="374" y="542"/>
                    <a:pt x="374" y="542"/>
                    <a:pt x="374" y="542"/>
                  </a:cubicBezTo>
                  <a:cubicBezTo>
                    <a:pt x="374" y="542"/>
                    <a:pt x="374" y="542"/>
                    <a:pt x="374" y="542"/>
                  </a:cubicBezTo>
                  <a:cubicBezTo>
                    <a:pt x="374" y="542"/>
                    <a:pt x="374" y="542"/>
                    <a:pt x="374" y="542"/>
                  </a:cubicBezTo>
                  <a:cubicBezTo>
                    <a:pt x="376" y="534"/>
                    <a:pt x="376" y="534"/>
                    <a:pt x="376" y="534"/>
                  </a:cubicBezTo>
                  <a:cubicBezTo>
                    <a:pt x="376" y="533"/>
                    <a:pt x="376" y="533"/>
                    <a:pt x="376" y="533"/>
                  </a:cubicBezTo>
                  <a:cubicBezTo>
                    <a:pt x="377" y="533"/>
                    <a:pt x="377" y="533"/>
                    <a:pt x="377" y="533"/>
                  </a:cubicBezTo>
                  <a:cubicBezTo>
                    <a:pt x="378" y="533"/>
                    <a:pt x="378" y="533"/>
                    <a:pt x="378" y="533"/>
                  </a:cubicBezTo>
                  <a:cubicBezTo>
                    <a:pt x="384" y="535"/>
                    <a:pt x="384" y="535"/>
                    <a:pt x="384" y="535"/>
                  </a:cubicBezTo>
                  <a:cubicBezTo>
                    <a:pt x="387" y="535"/>
                    <a:pt x="387" y="535"/>
                    <a:pt x="387" y="535"/>
                  </a:cubicBezTo>
                  <a:cubicBezTo>
                    <a:pt x="393" y="528"/>
                    <a:pt x="393" y="528"/>
                    <a:pt x="393" y="528"/>
                  </a:cubicBezTo>
                  <a:cubicBezTo>
                    <a:pt x="394" y="528"/>
                    <a:pt x="394" y="528"/>
                    <a:pt x="394" y="528"/>
                  </a:cubicBezTo>
                  <a:cubicBezTo>
                    <a:pt x="394" y="528"/>
                    <a:pt x="394" y="528"/>
                    <a:pt x="394" y="528"/>
                  </a:cubicBezTo>
                  <a:cubicBezTo>
                    <a:pt x="394" y="528"/>
                    <a:pt x="394" y="528"/>
                    <a:pt x="394" y="528"/>
                  </a:cubicBezTo>
                  <a:cubicBezTo>
                    <a:pt x="402" y="526"/>
                    <a:pt x="402" y="526"/>
                    <a:pt x="402" y="526"/>
                  </a:cubicBezTo>
                  <a:cubicBezTo>
                    <a:pt x="409" y="520"/>
                    <a:pt x="409" y="520"/>
                    <a:pt x="409" y="520"/>
                  </a:cubicBezTo>
                  <a:cubicBezTo>
                    <a:pt x="413" y="514"/>
                    <a:pt x="413" y="514"/>
                    <a:pt x="413" y="514"/>
                  </a:cubicBezTo>
                  <a:cubicBezTo>
                    <a:pt x="413" y="508"/>
                    <a:pt x="413" y="508"/>
                    <a:pt x="413" y="508"/>
                  </a:cubicBezTo>
                  <a:cubicBezTo>
                    <a:pt x="413" y="506"/>
                    <a:pt x="414" y="504"/>
                    <a:pt x="416" y="503"/>
                  </a:cubicBezTo>
                  <a:cubicBezTo>
                    <a:pt x="416" y="503"/>
                    <a:pt x="416" y="503"/>
                    <a:pt x="416" y="503"/>
                  </a:cubicBezTo>
                  <a:cubicBezTo>
                    <a:pt x="417" y="503"/>
                    <a:pt x="417" y="503"/>
                    <a:pt x="417" y="503"/>
                  </a:cubicBezTo>
                  <a:cubicBezTo>
                    <a:pt x="418" y="503"/>
                    <a:pt x="418" y="503"/>
                    <a:pt x="418" y="503"/>
                  </a:cubicBezTo>
                  <a:cubicBezTo>
                    <a:pt x="425" y="504"/>
                    <a:pt x="425" y="504"/>
                    <a:pt x="425" y="504"/>
                  </a:cubicBezTo>
                  <a:cubicBezTo>
                    <a:pt x="428" y="502"/>
                    <a:pt x="428" y="502"/>
                    <a:pt x="428" y="502"/>
                  </a:cubicBezTo>
                  <a:cubicBezTo>
                    <a:pt x="430" y="496"/>
                    <a:pt x="430" y="496"/>
                    <a:pt x="430" y="496"/>
                  </a:cubicBezTo>
                  <a:cubicBezTo>
                    <a:pt x="438" y="494"/>
                    <a:pt x="438" y="494"/>
                    <a:pt x="438" y="494"/>
                  </a:cubicBezTo>
                  <a:cubicBezTo>
                    <a:pt x="438" y="494"/>
                    <a:pt x="438" y="494"/>
                    <a:pt x="438" y="494"/>
                  </a:cubicBezTo>
                  <a:cubicBezTo>
                    <a:pt x="438" y="494"/>
                    <a:pt x="438" y="494"/>
                    <a:pt x="438" y="494"/>
                  </a:cubicBezTo>
                  <a:cubicBezTo>
                    <a:pt x="438" y="494"/>
                    <a:pt x="438" y="494"/>
                    <a:pt x="438" y="494"/>
                  </a:cubicBezTo>
                  <a:cubicBezTo>
                    <a:pt x="448" y="495"/>
                    <a:pt x="448" y="495"/>
                    <a:pt x="448" y="495"/>
                  </a:cubicBezTo>
                  <a:cubicBezTo>
                    <a:pt x="456" y="493"/>
                    <a:pt x="456" y="493"/>
                    <a:pt x="456" y="493"/>
                  </a:cubicBezTo>
                  <a:cubicBezTo>
                    <a:pt x="461" y="488"/>
                    <a:pt x="461" y="488"/>
                    <a:pt x="461" y="488"/>
                  </a:cubicBezTo>
                  <a:cubicBezTo>
                    <a:pt x="464" y="482"/>
                    <a:pt x="464" y="482"/>
                    <a:pt x="464" y="482"/>
                  </a:cubicBezTo>
                  <a:cubicBezTo>
                    <a:pt x="458" y="475"/>
                    <a:pt x="458" y="475"/>
                    <a:pt x="458" y="475"/>
                  </a:cubicBezTo>
                  <a:cubicBezTo>
                    <a:pt x="458" y="475"/>
                    <a:pt x="458" y="475"/>
                    <a:pt x="458" y="475"/>
                  </a:cubicBezTo>
                  <a:cubicBezTo>
                    <a:pt x="458" y="475"/>
                    <a:pt x="458" y="475"/>
                    <a:pt x="458" y="475"/>
                  </a:cubicBezTo>
                  <a:cubicBezTo>
                    <a:pt x="457" y="470"/>
                    <a:pt x="457" y="470"/>
                    <a:pt x="457" y="470"/>
                  </a:cubicBezTo>
                  <a:cubicBezTo>
                    <a:pt x="457" y="470"/>
                    <a:pt x="457" y="470"/>
                    <a:pt x="457" y="470"/>
                  </a:cubicBezTo>
                  <a:cubicBezTo>
                    <a:pt x="456" y="463"/>
                    <a:pt x="456" y="463"/>
                    <a:pt x="456" y="463"/>
                  </a:cubicBezTo>
                  <a:cubicBezTo>
                    <a:pt x="456" y="462"/>
                    <a:pt x="456" y="462"/>
                    <a:pt x="456" y="462"/>
                  </a:cubicBezTo>
                  <a:cubicBezTo>
                    <a:pt x="459" y="456"/>
                    <a:pt x="459" y="456"/>
                    <a:pt x="459" y="456"/>
                  </a:cubicBezTo>
                  <a:cubicBezTo>
                    <a:pt x="459" y="454"/>
                    <a:pt x="460" y="451"/>
                    <a:pt x="464" y="448"/>
                  </a:cubicBezTo>
                  <a:cubicBezTo>
                    <a:pt x="468" y="439"/>
                    <a:pt x="468" y="439"/>
                    <a:pt x="468" y="439"/>
                  </a:cubicBezTo>
                  <a:cubicBezTo>
                    <a:pt x="468" y="439"/>
                    <a:pt x="468" y="439"/>
                    <a:pt x="468" y="439"/>
                  </a:cubicBezTo>
                  <a:cubicBezTo>
                    <a:pt x="468" y="439"/>
                    <a:pt x="468" y="439"/>
                    <a:pt x="468" y="439"/>
                  </a:cubicBezTo>
                  <a:cubicBezTo>
                    <a:pt x="472" y="432"/>
                    <a:pt x="472" y="432"/>
                    <a:pt x="472" y="432"/>
                  </a:cubicBezTo>
                  <a:cubicBezTo>
                    <a:pt x="478" y="420"/>
                    <a:pt x="478" y="420"/>
                    <a:pt x="478" y="420"/>
                  </a:cubicBezTo>
                  <a:cubicBezTo>
                    <a:pt x="484" y="428"/>
                    <a:pt x="484" y="428"/>
                    <a:pt x="484" y="428"/>
                  </a:cubicBezTo>
                  <a:cubicBezTo>
                    <a:pt x="484" y="429"/>
                    <a:pt x="484" y="429"/>
                    <a:pt x="484" y="429"/>
                  </a:cubicBezTo>
                  <a:cubicBezTo>
                    <a:pt x="484" y="429"/>
                    <a:pt x="484" y="429"/>
                    <a:pt x="484" y="429"/>
                  </a:cubicBezTo>
                  <a:cubicBezTo>
                    <a:pt x="486" y="437"/>
                    <a:pt x="486" y="437"/>
                    <a:pt x="486" y="437"/>
                  </a:cubicBezTo>
                  <a:cubicBezTo>
                    <a:pt x="486" y="438"/>
                    <a:pt x="486" y="438"/>
                    <a:pt x="486" y="438"/>
                  </a:cubicBezTo>
                  <a:cubicBezTo>
                    <a:pt x="488" y="446"/>
                    <a:pt x="488" y="446"/>
                    <a:pt x="488" y="446"/>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9"/>
                    <a:pt x="495" y="449"/>
                    <a:pt x="495" y="449"/>
                  </a:cubicBezTo>
                  <a:cubicBezTo>
                    <a:pt x="496" y="448"/>
                    <a:pt x="496" y="448"/>
                    <a:pt x="496" y="448"/>
                  </a:cubicBezTo>
                  <a:cubicBezTo>
                    <a:pt x="500" y="440"/>
                    <a:pt x="500" y="440"/>
                    <a:pt x="500" y="440"/>
                  </a:cubicBezTo>
                  <a:cubicBezTo>
                    <a:pt x="503" y="432"/>
                    <a:pt x="503" y="432"/>
                    <a:pt x="503" y="432"/>
                  </a:cubicBezTo>
                  <a:cubicBezTo>
                    <a:pt x="504" y="432"/>
                    <a:pt x="504" y="432"/>
                    <a:pt x="504" y="432"/>
                  </a:cubicBezTo>
                  <a:cubicBezTo>
                    <a:pt x="506" y="433"/>
                    <a:pt x="506" y="433"/>
                    <a:pt x="506" y="433"/>
                  </a:cubicBezTo>
                  <a:cubicBezTo>
                    <a:pt x="517" y="437"/>
                    <a:pt x="517" y="437"/>
                    <a:pt x="517" y="437"/>
                  </a:cubicBezTo>
                  <a:cubicBezTo>
                    <a:pt x="523" y="432"/>
                    <a:pt x="523" y="432"/>
                    <a:pt x="523" y="432"/>
                  </a:cubicBezTo>
                  <a:cubicBezTo>
                    <a:pt x="523" y="432"/>
                    <a:pt x="523" y="432"/>
                    <a:pt x="523" y="432"/>
                  </a:cubicBezTo>
                  <a:cubicBezTo>
                    <a:pt x="524" y="432"/>
                    <a:pt x="524" y="432"/>
                    <a:pt x="524" y="432"/>
                  </a:cubicBezTo>
                  <a:cubicBezTo>
                    <a:pt x="530" y="432"/>
                    <a:pt x="530" y="432"/>
                    <a:pt x="530" y="432"/>
                  </a:cubicBezTo>
                  <a:cubicBezTo>
                    <a:pt x="534" y="425"/>
                    <a:pt x="534" y="425"/>
                    <a:pt x="534" y="425"/>
                  </a:cubicBezTo>
                  <a:cubicBezTo>
                    <a:pt x="534" y="416"/>
                    <a:pt x="534" y="416"/>
                    <a:pt x="534" y="416"/>
                  </a:cubicBezTo>
                  <a:cubicBezTo>
                    <a:pt x="536" y="404"/>
                    <a:pt x="536" y="404"/>
                    <a:pt x="536" y="404"/>
                  </a:cubicBezTo>
                  <a:cubicBezTo>
                    <a:pt x="537" y="404"/>
                    <a:pt x="537" y="404"/>
                    <a:pt x="537" y="404"/>
                  </a:cubicBezTo>
                  <a:cubicBezTo>
                    <a:pt x="538" y="404"/>
                    <a:pt x="538" y="404"/>
                    <a:pt x="538" y="404"/>
                  </a:cubicBezTo>
                  <a:cubicBezTo>
                    <a:pt x="547" y="406"/>
                    <a:pt x="547" y="406"/>
                    <a:pt x="547" y="406"/>
                  </a:cubicBezTo>
                  <a:cubicBezTo>
                    <a:pt x="551" y="399"/>
                    <a:pt x="551" y="399"/>
                    <a:pt x="551" y="399"/>
                  </a:cubicBezTo>
                  <a:cubicBezTo>
                    <a:pt x="552" y="399"/>
                    <a:pt x="552" y="399"/>
                    <a:pt x="552" y="399"/>
                  </a:cubicBezTo>
                  <a:cubicBezTo>
                    <a:pt x="552" y="399"/>
                    <a:pt x="552" y="399"/>
                    <a:pt x="552" y="399"/>
                  </a:cubicBezTo>
                  <a:cubicBezTo>
                    <a:pt x="560" y="398"/>
                    <a:pt x="560" y="398"/>
                    <a:pt x="560" y="398"/>
                  </a:cubicBezTo>
                  <a:cubicBezTo>
                    <a:pt x="562" y="398"/>
                    <a:pt x="562" y="398"/>
                    <a:pt x="562" y="398"/>
                  </a:cubicBezTo>
                  <a:cubicBezTo>
                    <a:pt x="562" y="398"/>
                    <a:pt x="562" y="398"/>
                    <a:pt x="562" y="398"/>
                  </a:cubicBezTo>
                  <a:cubicBezTo>
                    <a:pt x="562" y="399"/>
                    <a:pt x="562" y="399"/>
                    <a:pt x="562" y="399"/>
                  </a:cubicBezTo>
                  <a:cubicBezTo>
                    <a:pt x="566" y="404"/>
                    <a:pt x="566" y="404"/>
                    <a:pt x="566" y="404"/>
                  </a:cubicBezTo>
                  <a:cubicBezTo>
                    <a:pt x="566" y="405"/>
                    <a:pt x="566" y="405"/>
                    <a:pt x="566" y="405"/>
                  </a:cubicBezTo>
                  <a:cubicBezTo>
                    <a:pt x="567" y="405"/>
                    <a:pt x="567" y="405"/>
                    <a:pt x="567" y="405"/>
                  </a:cubicBezTo>
                  <a:cubicBezTo>
                    <a:pt x="567" y="406"/>
                    <a:pt x="567" y="406"/>
                    <a:pt x="567" y="406"/>
                  </a:cubicBezTo>
                  <a:cubicBezTo>
                    <a:pt x="568" y="414"/>
                    <a:pt x="568" y="414"/>
                    <a:pt x="568" y="414"/>
                  </a:cubicBezTo>
                  <a:cubicBezTo>
                    <a:pt x="572" y="418"/>
                    <a:pt x="572" y="418"/>
                    <a:pt x="572" y="418"/>
                  </a:cubicBezTo>
                  <a:cubicBezTo>
                    <a:pt x="577" y="412"/>
                    <a:pt x="577" y="412"/>
                    <a:pt x="577" y="412"/>
                  </a:cubicBezTo>
                  <a:cubicBezTo>
                    <a:pt x="578" y="414"/>
                    <a:pt x="578" y="414"/>
                    <a:pt x="578" y="414"/>
                  </a:cubicBezTo>
                  <a:cubicBezTo>
                    <a:pt x="580" y="416"/>
                    <a:pt x="581" y="418"/>
                    <a:pt x="581" y="420"/>
                  </a:cubicBezTo>
                  <a:cubicBezTo>
                    <a:pt x="581" y="428"/>
                    <a:pt x="581" y="428"/>
                    <a:pt x="581" y="428"/>
                  </a:cubicBezTo>
                  <a:cubicBezTo>
                    <a:pt x="578" y="435"/>
                    <a:pt x="578" y="435"/>
                    <a:pt x="578" y="435"/>
                  </a:cubicBezTo>
                  <a:cubicBezTo>
                    <a:pt x="580" y="438"/>
                    <a:pt x="580" y="438"/>
                    <a:pt x="580" y="438"/>
                  </a:cubicBezTo>
                  <a:cubicBezTo>
                    <a:pt x="584" y="442"/>
                    <a:pt x="584" y="442"/>
                    <a:pt x="584" y="442"/>
                  </a:cubicBezTo>
                  <a:cubicBezTo>
                    <a:pt x="601" y="445"/>
                    <a:pt x="601" y="445"/>
                    <a:pt x="601" y="445"/>
                  </a:cubicBezTo>
                  <a:cubicBezTo>
                    <a:pt x="602" y="445"/>
                    <a:pt x="602" y="445"/>
                    <a:pt x="602" y="445"/>
                  </a:cubicBezTo>
                  <a:cubicBezTo>
                    <a:pt x="602" y="445"/>
                    <a:pt x="602" y="445"/>
                    <a:pt x="602" y="445"/>
                  </a:cubicBezTo>
                  <a:cubicBezTo>
                    <a:pt x="602" y="446"/>
                    <a:pt x="602" y="446"/>
                    <a:pt x="602" y="446"/>
                  </a:cubicBezTo>
                  <a:cubicBezTo>
                    <a:pt x="602" y="446"/>
                    <a:pt x="602" y="446"/>
                    <a:pt x="602" y="446"/>
                  </a:cubicBezTo>
                  <a:cubicBezTo>
                    <a:pt x="604" y="447"/>
                    <a:pt x="604" y="447"/>
                    <a:pt x="604" y="447"/>
                  </a:cubicBezTo>
                  <a:cubicBezTo>
                    <a:pt x="608" y="440"/>
                    <a:pt x="608" y="440"/>
                    <a:pt x="608"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8" y="410"/>
                    <a:pt x="618" y="410"/>
                    <a:pt x="618" y="410"/>
                  </a:cubicBezTo>
                  <a:cubicBezTo>
                    <a:pt x="619" y="410"/>
                    <a:pt x="619" y="410"/>
                    <a:pt x="619" y="410"/>
                  </a:cubicBezTo>
                  <a:cubicBezTo>
                    <a:pt x="619" y="410"/>
                    <a:pt x="619" y="410"/>
                    <a:pt x="619" y="410"/>
                  </a:cubicBezTo>
                  <a:cubicBezTo>
                    <a:pt x="624" y="416"/>
                    <a:pt x="624" y="416"/>
                    <a:pt x="624" y="416"/>
                  </a:cubicBezTo>
                  <a:cubicBezTo>
                    <a:pt x="628" y="420"/>
                    <a:pt x="628" y="420"/>
                    <a:pt x="628" y="420"/>
                  </a:cubicBezTo>
                  <a:cubicBezTo>
                    <a:pt x="632" y="416"/>
                    <a:pt x="632" y="416"/>
                    <a:pt x="632" y="416"/>
                  </a:cubicBezTo>
                  <a:cubicBezTo>
                    <a:pt x="649" y="398"/>
                    <a:pt x="649" y="398"/>
                    <a:pt x="649" y="398"/>
                  </a:cubicBezTo>
                  <a:cubicBezTo>
                    <a:pt x="649" y="398"/>
                    <a:pt x="649" y="398"/>
                    <a:pt x="649" y="398"/>
                  </a:cubicBezTo>
                  <a:cubicBezTo>
                    <a:pt x="650" y="398"/>
                    <a:pt x="650" y="398"/>
                    <a:pt x="650" y="398"/>
                  </a:cubicBezTo>
                  <a:cubicBezTo>
                    <a:pt x="656" y="394"/>
                    <a:pt x="656" y="394"/>
                    <a:pt x="656" y="394"/>
                  </a:cubicBezTo>
                  <a:cubicBezTo>
                    <a:pt x="662" y="384"/>
                    <a:pt x="662" y="384"/>
                    <a:pt x="662" y="384"/>
                  </a:cubicBezTo>
                  <a:cubicBezTo>
                    <a:pt x="663" y="383"/>
                    <a:pt x="663" y="383"/>
                    <a:pt x="663" y="383"/>
                  </a:cubicBezTo>
                  <a:cubicBezTo>
                    <a:pt x="672" y="386"/>
                    <a:pt x="672" y="386"/>
                    <a:pt x="672" y="386"/>
                  </a:cubicBezTo>
                  <a:cubicBezTo>
                    <a:pt x="676" y="386"/>
                    <a:pt x="676" y="386"/>
                    <a:pt x="676" y="386"/>
                  </a:cubicBezTo>
                  <a:cubicBezTo>
                    <a:pt x="676" y="382"/>
                    <a:pt x="677" y="380"/>
                    <a:pt x="678" y="378"/>
                  </a:cubicBezTo>
                  <a:cubicBezTo>
                    <a:pt x="684" y="370"/>
                    <a:pt x="684" y="370"/>
                    <a:pt x="684" y="370"/>
                  </a:cubicBezTo>
                  <a:cubicBezTo>
                    <a:pt x="686" y="369"/>
                    <a:pt x="686" y="369"/>
                    <a:pt x="686" y="369"/>
                  </a:cubicBezTo>
                  <a:cubicBezTo>
                    <a:pt x="694" y="372"/>
                    <a:pt x="694" y="372"/>
                    <a:pt x="694" y="372"/>
                  </a:cubicBezTo>
                  <a:cubicBezTo>
                    <a:pt x="704" y="370"/>
                    <a:pt x="704" y="370"/>
                    <a:pt x="704" y="370"/>
                  </a:cubicBezTo>
                  <a:cubicBezTo>
                    <a:pt x="710" y="364"/>
                    <a:pt x="710" y="364"/>
                    <a:pt x="710" y="364"/>
                  </a:cubicBezTo>
                  <a:cubicBezTo>
                    <a:pt x="714" y="358"/>
                    <a:pt x="714" y="358"/>
                    <a:pt x="714" y="358"/>
                  </a:cubicBezTo>
                  <a:cubicBezTo>
                    <a:pt x="712" y="354"/>
                    <a:pt x="712" y="354"/>
                    <a:pt x="712" y="354"/>
                  </a:cubicBezTo>
                  <a:cubicBezTo>
                    <a:pt x="706" y="357"/>
                    <a:pt x="706" y="357"/>
                    <a:pt x="706" y="357"/>
                  </a:cubicBezTo>
                  <a:cubicBezTo>
                    <a:pt x="706" y="357"/>
                    <a:pt x="706" y="357"/>
                    <a:pt x="706" y="357"/>
                  </a:cubicBezTo>
                  <a:cubicBezTo>
                    <a:pt x="705" y="356"/>
                    <a:pt x="705" y="356"/>
                    <a:pt x="705" y="356"/>
                  </a:cubicBezTo>
                  <a:cubicBezTo>
                    <a:pt x="698" y="350"/>
                    <a:pt x="698" y="350"/>
                    <a:pt x="698" y="350"/>
                  </a:cubicBezTo>
                  <a:cubicBezTo>
                    <a:pt x="698" y="350"/>
                    <a:pt x="698" y="350"/>
                    <a:pt x="698" y="350"/>
                  </a:cubicBezTo>
                  <a:cubicBezTo>
                    <a:pt x="700" y="339"/>
                    <a:pt x="700" y="339"/>
                    <a:pt x="700" y="339"/>
                  </a:cubicBezTo>
                  <a:cubicBezTo>
                    <a:pt x="701" y="331"/>
                    <a:pt x="701" y="331"/>
                    <a:pt x="701" y="331"/>
                  </a:cubicBezTo>
                  <a:cubicBezTo>
                    <a:pt x="699" y="324"/>
                    <a:pt x="699" y="324"/>
                    <a:pt x="699" y="324"/>
                  </a:cubicBezTo>
                  <a:cubicBezTo>
                    <a:pt x="694" y="322"/>
                    <a:pt x="694" y="322"/>
                    <a:pt x="694" y="322"/>
                  </a:cubicBezTo>
                  <a:cubicBezTo>
                    <a:pt x="694" y="322"/>
                    <a:pt x="694" y="322"/>
                    <a:pt x="694" y="322"/>
                  </a:cubicBezTo>
                  <a:cubicBezTo>
                    <a:pt x="693" y="321"/>
                    <a:pt x="693" y="321"/>
                    <a:pt x="693" y="321"/>
                  </a:cubicBezTo>
                  <a:cubicBezTo>
                    <a:pt x="693" y="321"/>
                    <a:pt x="693" y="321"/>
                    <a:pt x="693" y="321"/>
                  </a:cubicBezTo>
                  <a:cubicBezTo>
                    <a:pt x="688" y="311"/>
                    <a:pt x="688" y="311"/>
                    <a:pt x="688" y="311"/>
                  </a:cubicBezTo>
                  <a:cubicBezTo>
                    <a:pt x="687" y="310"/>
                    <a:pt x="687" y="310"/>
                    <a:pt x="687" y="310"/>
                  </a:cubicBezTo>
                  <a:cubicBezTo>
                    <a:pt x="680" y="318"/>
                    <a:pt x="680" y="318"/>
                    <a:pt x="680" y="318"/>
                  </a:cubicBezTo>
                  <a:cubicBezTo>
                    <a:pt x="674" y="322"/>
                    <a:pt x="674" y="322"/>
                    <a:pt x="674" y="322"/>
                  </a:cubicBezTo>
                  <a:cubicBezTo>
                    <a:pt x="672" y="323"/>
                    <a:pt x="672" y="323"/>
                    <a:pt x="672" y="323"/>
                  </a:cubicBezTo>
                  <a:cubicBezTo>
                    <a:pt x="672" y="323"/>
                    <a:pt x="672" y="323"/>
                    <a:pt x="672" y="323"/>
                  </a:cubicBezTo>
                  <a:cubicBezTo>
                    <a:pt x="671" y="322"/>
                    <a:pt x="671" y="322"/>
                    <a:pt x="671" y="322"/>
                  </a:cubicBezTo>
                  <a:cubicBezTo>
                    <a:pt x="664" y="315"/>
                    <a:pt x="664" y="315"/>
                    <a:pt x="664" y="315"/>
                  </a:cubicBezTo>
                  <a:cubicBezTo>
                    <a:pt x="664" y="315"/>
                    <a:pt x="664" y="315"/>
                    <a:pt x="664" y="315"/>
                  </a:cubicBezTo>
                  <a:cubicBezTo>
                    <a:pt x="659" y="304"/>
                    <a:pt x="659" y="304"/>
                    <a:pt x="659" y="304"/>
                  </a:cubicBezTo>
                  <a:cubicBezTo>
                    <a:pt x="659" y="303"/>
                    <a:pt x="659" y="303"/>
                    <a:pt x="659" y="303"/>
                  </a:cubicBezTo>
                  <a:cubicBezTo>
                    <a:pt x="656" y="295"/>
                    <a:pt x="656" y="295"/>
                    <a:pt x="656" y="295"/>
                  </a:cubicBezTo>
                  <a:cubicBezTo>
                    <a:pt x="656" y="295"/>
                    <a:pt x="656" y="295"/>
                    <a:pt x="656" y="295"/>
                  </a:cubicBezTo>
                  <a:cubicBezTo>
                    <a:pt x="656" y="295"/>
                    <a:pt x="656" y="295"/>
                    <a:pt x="656" y="295"/>
                  </a:cubicBezTo>
                  <a:cubicBezTo>
                    <a:pt x="656" y="283"/>
                    <a:pt x="656" y="283"/>
                    <a:pt x="656" y="283"/>
                  </a:cubicBezTo>
                  <a:cubicBezTo>
                    <a:pt x="656" y="276"/>
                    <a:pt x="656" y="276"/>
                    <a:pt x="656" y="276"/>
                  </a:cubicBezTo>
                  <a:cubicBezTo>
                    <a:pt x="650" y="274"/>
                    <a:pt x="650" y="274"/>
                    <a:pt x="650" y="274"/>
                  </a:cubicBezTo>
                  <a:cubicBezTo>
                    <a:pt x="650" y="274"/>
                    <a:pt x="650" y="274"/>
                    <a:pt x="650" y="274"/>
                  </a:cubicBezTo>
                  <a:cubicBezTo>
                    <a:pt x="650" y="273"/>
                    <a:pt x="650" y="273"/>
                    <a:pt x="650" y="273"/>
                  </a:cubicBezTo>
                  <a:cubicBezTo>
                    <a:pt x="637" y="263"/>
                    <a:pt x="637" y="263"/>
                    <a:pt x="637" y="263"/>
                  </a:cubicBezTo>
                  <a:cubicBezTo>
                    <a:pt x="638" y="262"/>
                    <a:pt x="638" y="262"/>
                    <a:pt x="638" y="262"/>
                  </a:cubicBezTo>
                  <a:cubicBezTo>
                    <a:pt x="644" y="256"/>
                    <a:pt x="644" y="256"/>
                    <a:pt x="644" y="256"/>
                  </a:cubicBezTo>
                  <a:cubicBezTo>
                    <a:pt x="644" y="255"/>
                    <a:pt x="644" y="255"/>
                    <a:pt x="644" y="255"/>
                  </a:cubicBezTo>
                  <a:cubicBezTo>
                    <a:pt x="644" y="255"/>
                    <a:pt x="644" y="255"/>
                    <a:pt x="644" y="255"/>
                  </a:cubicBezTo>
                  <a:cubicBezTo>
                    <a:pt x="644" y="255"/>
                    <a:pt x="644" y="255"/>
                    <a:pt x="644" y="255"/>
                  </a:cubicBezTo>
                  <a:cubicBezTo>
                    <a:pt x="644" y="255"/>
                    <a:pt x="644" y="255"/>
                    <a:pt x="644" y="255"/>
                  </a:cubicBezTo>
                  <a:cubicBezTo>
                    <a:pt x="651" y="254"/>
                    <a:pt x="651" y="254"/>
                    <a:pt x="651" y="254"/>
                  </a:cubicBezTo>
                  <a:cubicBezTo>
                    <a:pt x="652" y="254"/>
                    <a:pt x="652" y="254"/>
                    <a:pt x="652" y="254"/>
                  </a:cubicBezTo>
                  <a:cubicBezTo>
                    <a:pt x="654" y="254"/>
                    <a:pt x="656" y="255"/>
                    <a:pt x="657" y="257"/>
                  </a:cubicBezTo>
                  <a:cubicBezTo>
                    <a:pt x="663" y="262"/>
                    <a:pt x="663" y="262"/>
                    <a:pt x="663" y="262"/>
                  </a:cubicBezTo>
                  <a:cubicBezTo>
                    <a:pt x="669" y="257"/>
                    <a:pt x="669" y="257"/>
                    <a:pt x="669" y="257"/>
                  </a:cubicBezTo>
                  <a:cubicBezTo>
                    <a:pt x="673" y="251"/>
                    <a:pt x="673" y="251"/>
                    <a:pt x="673" y="251"/>
                  </a:cubicBezTo>
                  <a:cubicBezTo>
                    <a:pt x="673" y="246"/>
                    <a:pt x="673" y="246"/>
                    <a:pt x="673" y="246"/>
                  </a:cubicBezTo>
                  <a:cubicBezTo>
                    <a:pt x="672" y="233"/>
                    <a:pt x="672" y="233"/>
                    <a:pt x="672" y="233"/>
                  </a:cubicBezTo>
                  <a:cubicBezTo>
                    <a:pt x="670" y="228"/>
                    <a:pt x="670" y="228"/>
                    <a:pt x="670" y="228"/>
                  </a:cubicBezTo>
                  <a:cubicBezTo>
                    <a:pt x="662" y="226"/>
                    <a:pt x="662" y="226"/>
                    <a:pt x="662" y="226"/>
                  </a:cubicBezTo>
                  <a:cubicBezTo>
                    <a:pt x="662" y="221"/>
                    <a:pt x="662" y="221"/>
                    <a:pt x="662" y="221"/>
                  </a:cubicBezTo>
                  <a:cubicBezTo>
                    <a:pt x="654" y="211"/>
                    <a:pt x="654" y="211"/>
                    <a:pt x="654" y="211"/>
                  </a:cubicBezTo>
                  <a:cubicBezTo>
                    <a:pt x="653" y="210"/>
                    <a:pt x="653" y="210"/>
                    <a:pt x="653" y="210"/>
                  </a:cubicBezTo>
                  <a:cubicBezTo>
                    <a:pt x="649" y="203"/>
                    <a:pt x="649" y="203"/>
                    <a:pt x="649" y="203"/>
                  </a:cubicBezTo>
                  <a:cubicBezTo>
                    <a:pt x="648" y="202"/>
                    <a:pt x="648" y="202"/>
                    <a:pt x="648" y="202"/>
                  </a:cubicBezTo>
                  <a:cubicBezTo>
                    <a:pt x="648" y="202"/>
                    <a:pt x="648" y="202"/>
                    <a:pt x="648" y="202"/>
                  </a:cubicBezTo>
                  <a:cubicBezTo>
                    <a:pt x="648" y="202"/>
                    <a:pt x="648" y="202"/>
                    <a:pt x="648" y="202"/>
                  </a:cubicBezTo>
                  <a:cubicBezTo>
                    <a:pt x="657" y="190"/>
                    <a:pt x="657" y="190"/>
                    <a:pt x="657" y="190"/>
                  </a:cubicBezTo>
                  <a:cubicBezTo>
                    <a:pt x="657" y="190"/>
                    <a:pt x="657" y="190"/>
                    <a:pt x="657" y="190"/>
                  </a:cubicBezTo>
                  <a:cubicBezTo>
                    <a:pt x="658" y="189"/>
                    <a:pt x="658" y="189"/>
                    <a:pt x="658" y="189"/>
                  </a:cubicBezTo>
                  <a:cubicBezTo>
                    <a:pt x="658" y="189"/>
                    <a:pt x="658" y="189"/>
                    <a:pt x="658" y="189"/>
                  </a:cubicBezTo>
                  <a:cubicBezTo>
                    <a:pt x="658" y="189"/>
                    <a:pt x="658" y="189"/>
                    <a:pt x="658" y="189"/>
                  </a:cubicBezTo>
                  <a:cubicBezTo>
                    <a:pt x="662" y="188"/>
                    <a:pt x="662" y="188"/>
                    <a:pt x="662" y="188"/>
                  </a:cubicBezTo>
                  <a:cubicBezTo>
                    <a:pt x="666" y="185"/>
                    <a:pt x="666" y="185"/>
                    <a:pt x="666" y="185"/>
                  </a:cubicBezTo>
                  <a:cubicBezTo>
                    <a:pt x="672" y="169"/>
                    <a:pt x="672" y="169"/>
                    <a:pt x="672" y="169"/>
                  </a:cubicBezTo>
                  <a:cubicBezTo>
                    <a:pt x="672" y="169"/>
                    <a:pt x="672" y="169"/>
                    <a:pt x="672" y="169"/>
                  </a:cubicBezTo>
                  <a:cubicBezTo>
                    <a:pt x="672" y="168"/>
                    <a:pt x="672" y="168"/>
                    <a:pt x="672" y="168"/>
                  </a:cubicBezTo>
                  <a:cubicBezTo>
                    <a:pt x="678" y="161"/>
                    <a:pt x="678" y="161"/>
                    <a:pt x="678" y="161"/>
                  </a:cubicBezTo>
                  <a:cubicBezTo>
                    <a:pt x="678" y="161"/>
                    <a:pt x="678" y="161"/>
                    <a:pt x="678" y="161"/>
                  </a:cubicBezTo>
                  <a:cubicBezTo>
                    <a:pt x="679" y="161"/>
                    <a:pt x="679" y="161"/>
                    <a:pt x="679" y="161"/>
                  </a:cubicBezTo>
                  <a:cubicBezTo>
                    <a:pt x="679" y="161"/>
                    <a:pt x="679" y="161"/>
                    <a:pt x="679" y="161"/>
                  </a:cubicBezTo>
                  <a:cubicBezTo>
                    <a:pt x="686" y="159"/>
                    <a:pt x="686" y="159"/>
                    <a:pt x="686" y="159"/>
                  </a:cubicBezTo>
                  <a:cubicBezTo>
                    <a:pt x="686" y="160"/>
                    <a:pt x="686" y="160"/>
                    <a:pt x="686" y="160"/>
                  </a:cubicBezTo>
                  <a:cubicBezTo>
                    <a:pt x="691" y="164"/>
                    <a:pt x="691" y="164"/>
                    <a:pt x="691" y="164"/>
                  </a:cubicBezTo>
                  <a:cubicBezTo>
                    <a:pt x="693" y="164"/>
                    <a:pt x="693" y="164"/>
                    <a:pt x="693" y="164"/>
                  </a:cubicBezTo>
                  <a:cubicBezTo>
                    <a:pt x="696" y="152"/>
                    <a:pt x="696" y="152"/>
                    <a:pt x="696" y="152"/>
                  </a:cubicBezTo>
                  <a:cubicBezTo>
                    <a:pt x="693" y="143"/>
                    <a:pt x="693" y="143"/>
                    <a:pt x="693" y="143"/>
                  </a:cubicBezTo>
                  <a:cubicBezTo>
                    <a:pt x="692" y="142"/>
                    <a:pt x="692" y="142"/>
                    <a:pt x="692" y="142"/>
                  </a:cubicBezTo>
                  <a:cubicBezTo>
                    <a:pt x="692" y="142"/>
                    <a:pt x="692" y="142"/>
                    <a:pt x="692" y="142"/>
                  </a:cubicBezTo>
                  <a:cubicBezTo>
                    <a:pt x="694" y="132"/>
                    <a:pt x="694" y="132"/>
                    <a:pt x="694" y="132"/>
                  </a:cubicBezTo>
                  <a:cubicBezTo>
                    <a:pt x="694" y="131"/>
                    <a:pt x="694" y="131"/>
                    <a:pt x="694" y="131"/>
                  </a:cubicBezTo>
                  <a:cubicBezTo>
                    <a:pt x="698" y="126"/>
                    <a:pt x="698" y="126"/>
                    <a:pt x="698" y="126"/>
                  </a:cubicBezTo>
                  <a:cubicBezTo>
                    <a:pt x="702" y="120"/>
                    <a:pt x="702" y="120"/>
                    <a:pt x="702" y="120"/>
                  </a:cubicBezTo>
                  <a:cubicBezTo>
                    <a:pt x="702" y="115"/>
                    <a:pt x="702" y="115"/>
                    <a:pt x="702" y="115"/>
                  </a:cubicBezTo>
                  <a:cubicBezTo>
                    <a:pt x="702" y="113"/>
                    <a:pt x="701" y="109"/>
                    <a:pt x="698" y="103"/>
                  </a:cubicBezTo>
                  <a:cubicBezTo>
                    <a:pt x="698" y="103"/>
                    <a:pt x="698" y="103"/>
                    <a:pt x="698" y="103"/>
                  </a:cubicBezTo>
                  <a:cubicBezTo>
                    <a:pt x="698" y="103"/>
                    <a:pt x="698" y="103"/>
                    <a:pt x="698" y="103"/>
                  </a:cubicBezTo>
                  <a:cubicBezTo>
                    <a:pt x="698" y="93"/>
                    <a:pt x="698" y="93"/>
                    <a:pt x="698" y="93"/>
                  </a:cubicBezTo>
                  <a:cubicBezTo>
                    <a:pt x="698" y="93"/>
                    <a:pt x="698" y="93"/>
                    <a:pt x="698" y="93"/>
                  </a:cubicBezTo>
                  <a:cubicBezTo>
                    <a:pt x="700" y="84"/>
                    <a:pt x="700" y="84"/>
                    <a:pt x="700" y="84"/>
                  </a:cubicBezTo>
                  <a:cubicBezTo>
                    <a:pt x="699" y="81"/>
                    <a:pt x="698" y="78"/>
                    <a:pt x="698" y="76"/>
                  </a:cubicBezTo>
                  <a:lnTo>
                    <a:pt x="699" y="65"/>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 name="Freeform 7"/>
            <p:cNvSpPr/>
            <p:nvPr/>
          </p:nvSpPr>
          <p:spPr bwMode="auto">
            <a:xfrm>
              <a:off x="2339481" y="3236040"/>
              <a:ext cx="1406028" cy="1190043"/>
            </a:xfrm>
            <a:custGeom>
              <a:avLst/>
              <a:gdLst>
                <a:gd name="T0" fmla="*/ 268 w 456"/>
                <a:gd name="T1" fmla="*/ 154 h 386"/>
                <a:gd name="T2" fmla="*/ 258 w 456"/>
                <a:gd name="T3" fmla="*/ 161 h 386"/>
                <a:gd name="T4" fmla="*/ 222 w 456"/>
                <a:gd name="T5" fmla="*/ 129 h 386"/>
                <a:gd name="T6" fmla="*/ 196 w 456"/>
                <a:gd name="T7" fmla="*/ 108 h 386"/>
                <a:gd name="T8" fmla="*/ 199 w 456"/>
                <a:gd name="T9" fmla="*/ 79 h 386"/>
                <a:gd name="T10" fmla="*/ 170 w 456"/>
                <a:gd name="T11" fmla="*/ 87 h 386"/>
                <a:gd name="T12" fmla="*/ 148 w 456"/>
                <a:gd name="T13" fmla="*/ 59 h 386"/>
                <a:gd name="T14" fmla="*/ 138 w 456"/>
                <a:gd name="T15" fmla="*/ 25 h 386"/>
                <a:gd name="T16" fmla="*/ 128 w 456"/>
                <a:gd name="T17" fmla="*/ 8 h 386"/>
                <a:gd name="T18" fmla="*/ 105 w 456"/>
                <a:gd name="T19" fmla="*/ 16 h 386"/>
                <a:gd name="T20" fmla="*/ 89 w 456"/>
                <a:gd name="T21" fmla="*/ 32 h 386"/>
                <a:gd name="T22" fmla="*/ 49 w 456"/>
                <a:gd name="T23" fmla="*/ 45 h 386"/>
                <a:gd name="T24" fmla="*/ 25 w 456"/>
                <a:gd name="T25" fmla="*/ 73 h 386"/>
                <a:gd name="T26" fmla="*/ 2 w 456"/>
                <a:gd name="T27" fmla="*/ 92 h 386"/>
                <a:gd name="T28" fmla="*/ 33 w 456"/>
                <a:gd name="T29" fmla="*/ 120 h 386"/>
                <a:gd name="T30" fmla="*/ 56 w 456"/>
                <a:gd name="T31" fmla="*/ 127 h 386"/>
                <a:gd name="T32" fmla="*/ 112 w 456"/>
                <a:gd name="T33" fmla="*/ 150 h 386"/>
                <a:gd name="T34" fmla="*/ 152 w 456"/>
                <a:gd name="T35" fmla="*/ 142 h 386"/>
                <a:gd name="T36" fmla="*/ 186 w 456"/>
                <a:gd name="T37" fmla="*/ 157 h 386"/>
                <a:gd name="T38" fmla="*/ 215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4 h 386"/>
                <a:gd name="T50" fmla="*/ 249 w 456"/>
                <a:gd name="T51" fmla="*/ 353 h 386"/>
                <a:gd name="T52" fmla="*/ 261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6 h 386"/>
                <a:gd name="T66" fmla="*/ 364 w 456"/>
                <a:gd name="T67" fmla="*/ 357 h 386"/>
                <a:gd name="T68" fmla="*/ 368 w 456"/>
                <a:gd name="T69" fmla="*/ 350 h 386"/>
                <a:gd name="T70" fmla="*/ 383 w 456"/>
                <a:gd name="T71" fmla="*/ 325 h 386"/>
                <a:gd name="T72" fmla="*/ 385 w 456"/>
                <a:gd name="T73" fmla="*/ 308 h 386"/>
                <a:gd name="T74" fmla="*/ 400 w 456"/>
                <a:gd name="T75" fmla="*/ 291 h 386"/>
                <a:gd name="T76" fmla="*/ 423 w 456"/>
                <a:gd name="T77" fmla="*/ 287 h 386"/>
                <a:gd name="T78" fmla="*/ 445 w 456"/>
                <a:gd name="T79" fmla="*/ 278 h 386"/>
                <a:gd name="T80" fmla="*/ 453 w 456"/>
                <a:gd name="T81" fmla="*/ 244 h 386"/>
                <a:gd name="T82" fmla="*/ 412 w 456"/>
                <a:gd name="T83" fmla="*/ 219 h 386"/>
                <a:gd name="T84" fmla="*/ 395 w 456"/>
                <a:gd name="T85" fmla="*/ 246 h 386"/>
                <a:gd name="T86" fmla="*/ 407 w 456"/>
                <a:gd name="T87" fmla="*/ 256 h 386"/>
                <a:gd name="T88" fmla="*/ 405 w 456"/>
                <a:gd name="T89" fmla="*/ 270 h 386"/>
                <a:gd name="T90" fmla="*/ 389 w 456"/>
                <a:gd name="T91" fmla="*/ 275 h 386"/>
                <a:gd name="T92" fmla="*/ 374 w 456"/>
                <a:gd name="T93" fmla="*/ 284 h 386"/>
                <a:gd name="T94" fmla="*/ 363 w 456"/>
                <a:gd name="T95" fmla="*/ 274 h 386"/>
                <a:gd name="T96" fmla="*/ 356 w 456"/>
                <a:gd name="T97" fmla="*/ 257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5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9"/>
                    <a:pt x="266" y="149"/>
                    <a:pt x="266" y="149"/>
                  </a:cubicBezTo>
                  <a:cubicBezTo>
                    <a:pt x="268" y="154"/>
                    <a:pt x="268" y="154"/>
                    <a:pt x="268" y="154"/>
                  </a:cubicBezTo>
                  <a:cubicBezTo>
                    <a:pt x="268" y="154"/>
                    <a:pt x="268" y="154"/>
                    <a:pt x="268" y="154"/>
                  </a:cubicBezTo>
                  <a:cubicBezTo>
                    <a:pt x="268" y="156"/>
                    <a:pt x="268" y="156"/>
                    <a:pt x="268" y="156"/>
                  </a:cubicBezTo>
                  <a:cubicBezTo>
                    <a:pt x="267" y="156"/>
                    <a:pt x="267" y="156"/>
                    <a:pt x="267" y="156"/>
                  </a:cubicBezTo>
                  <a:cubicBezTo>
                    <a:pt x="259" y="160"/>
                    <a:pt x="259" y="160"/>
                    <a:pt x="259" y="160"/>
                  </a:cubicBezTo>
                  <a:cubicBezTo>
                    <a:pt x="258" y="161"/>
                    <a:pt x="258" y="161"/>
                    <a:pt x="258" y="161"/>
                  </a:cubicBezTo>
                  <a:cubicBezTo>
                    <a:pt x="258" y="161"/>
                    <a:pt x="258" y="161"/>
                    <a:pt x="258" y="161"/>
                  </a:cubicBezTo>
                  <a:cubicBezTo>
                    <a:pt x="258" y="161"/>
                    <a:pt x="258" y="161"/>
                    <a:pt x="258" y="161"/>
                  </a:cubicBezTo>
                  <a:cubicBezTo>
                    <a:pt x="257" y="161"/>
                    <a:pt x="257" y="161"/>
                    <a:pt x="257" y="161"/>
                  </a:cubicBezTo>
                  <a:cubicBezTo>
                    <a:pt x="251" y="160"/>
                    <a:pt x="247" y="158"/>
                    <a:pt x="246" y="155"/>
                  </a:cubicBezTo>
                  <a:cubicBezTo>
                    <a:pt x="243" y="150"/>
                    <a:pt x="243" y="150"/>
                    <a:pt x="243" y="150"/>
                  </a:cubicBezTo>
                  <a:cubicBezTo>
                    <a:pt x="231" y="148"/>
                    <a:pt x="231" y="148"/>
                    <a:pt x="231" y="148"/>
                  </a:cubicBezTo>
                  <a:cubicBezTo>
                    <a:pt x="228" y="133"/>
                    <a:pt x="228" y="133"/>
                    <a:pt x="228" y="133"/>
                  </a:cubicBezTo>
                  <a:cubicBezTo>
                    <a:pt x="226" y="132"/>
                    <a:pt x="224" y="131"/>
                    <a:pt x="223" y="130"/>
                  </a:cubicBezTo>
                  <a:cubicBezTo>
                    <a:pt x="222" y="129"/>
                    <a:pt x="222" y="129"/>
                    <a:pt x="222" y="129"/>
                  </a:cubicBezTo>
                  <a:cubicBezTo>
                    <a:pt x="220" y="126"/>
                    <a:pt x="219" y="124"/>
                    <a:pt x="216" y="124"/>
                  </a:cubicBezTo>
                  <a:cubicBezTo>
                    <a:pt x="213" y="123"/>
                    <a:pt x="210" y="120"/>
                    <a:pt x="208" y="117"/>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8"/>
                    <a:pt x="196" y="108"/>
                    <a:pt x="196" y="108"/>
                  </a:cubicBezTo>
                  <a:cubicBezTo>
                    <a:pt x="196" y="108"/>
                    <a:pt x="196" y="108"/>
                    <a:pt x="196" y="108"/>
                  </a:cubicBezTo>
                  <a:cubicBezTo>
                    <a:pt x="195" y="102"/>
                    <a:pt x="195" y="102"/>
                    <a:pt x="195" y="102"/>
                  </a:cubicBezTo>
                  <a:cubicBezTo>
                    <a:pt x="195" y="102"/>
                    <a:pt x="195" y="102"/>
                    <a:pt x="195" y="102"/>
                  </a:cubicBezTo>
                  <a:cubicBezTo>
                    <a:pt x="207" y="84"/>
                    <a:pt x="207" y="84"/>
                    <a:pt x="207" y="84"/>
                  </a:cubicBezTo>
                  <a:cubicBezTo>
                    <a:pt x="208" y="83"/>
                    <a:pt x="208" y="82"/>
                    <a:pt x="208" y="82"/>
                  </a:cubicBezTo>
                  <a:cubicBezTo>
                    <a:pt x="205" y="76"/>
                    <a:pt x="205" y="76"/>
                    <a:pt x="205" y="76"/>
                  </a:cubicBezTo>
                  <a:cubicBezTo>
                    <a:pt x="199" y="79"/>
                    <a:pt x="199" y="79"/>
                    <a:pt x="199" y="79"/>
                  </a:cubicBezTo>
                  <a:cubicBezTo>
                    <a:pt x="198" y="79"/>
                    <a:pt x="198" y="79"/>
                    <a:pt x="198" y="79"/>
                  </a:cubicBezTo>
                  <a:cubicBezTo>
                    <a:pt x="198" y="79"/>
                    <a:pt x="198" y="79"/>
                    <a:pt x="198" y="79"/>
                  </a:cubicBezTo>
                  <a:cubicBezTo>
                    <a:pt x="198" y="79"/>
                    <a:pt x="198" y="79"/>
                    <a:pt x="198" y="79"/>
                  </a:cubicBezTo>
                  <a:cubicBezTo>
                    <a:pt x="180" y="80"/>
                    <a:pt x="180" y="80"/>
                    <a:pt x="180" y="80"/>
                  </a:cubicBezTo>
                  <a:cubicBezTo>
                    <a:pt x="173" y="82"/>
                    <a:pt x="173" y="82"/>
                    <a:pt x="173" y="82"/>
                  </a:cubicBezTo>
                  <a:cubicBezTo>
                    <a:pt x="171" y="84"/>
                    <a:pt x="171" y="84"/>
                    <a:pt x="171" y="84"/>
                  </a:cubicBezTo>
                  <a:cubicBezTo>
                    <a:pt x="170" y="87"/>
                    <a:pt x="170" y="87"/>
                    <a:pt x="170" y="87"/>
                  </a:cubicBezTo>
                  <a:cubicBezTo>
                    <a:pt x="168" y="89"/>
                    <a:pt x="166" y="90"/>
                    <a:pt x="162" y="89"/>
                  </a:cubicBezTo>
                  <a:cubicBezTo>
                    <a:pt x="162" y="89"/>
                    <a:pt x="162" y="89"/>
                    <a:pt x="162" y="89"/>
                  </a:cubicBezTo>
                  <a:cubicBezTo>
                    <a:pt x="162" y="89"/>
                    <a:pt x="162" y="89"/>
                    <a:pt x="162" y="89"/>
                  </a:cubicBezTo>
                  <a:cubicBezTo>
                    <a:pt x="156" y="84"/>
                    <a:pt x="156" y="84"/>
                    <a:pt x="156" y="84"/>
                  </a:cubicBezTo>
                  <a:cubicBezTo>
                    <a:pt x="155" y="74"/>
                    <a:pt x="155" y="74"/>
                    <a:pt x="155" y="74"/>
                  </a:cubicBezTo>
                  <a:cubicBezTo>
                    <a:pt x="152" y="72"/>
                    <a:pt x="150" y="70"/>
                    <a:pt x="149" y="68"/>
                  </a:cubicBezTo>
                  <a:cubicBezTo>
                    <a:pt x="148" y="59"/>
                    <a:pt x="148" y="59"/>
                    <a:pt x="148" y="59"/>
                  </a:cubicBezTo>
                  <a:cubicBezTo>
                    <a:pt x="144" y="54"/>
                    <a:pt x="144" y="54"/>
                    <a:pt x="144" y="54"/>
                  </a:cubicBezTo>
                  <a:cubicBezTo>
                    <a:pt x="139" y="50"/>
                    <a:pt x="139" y="50"/>
                    <a:pt x="139" y="50"/>
                  </a:cubicBezTo>
                  <a:cubicBezTo>
                    <a:pt x="137" y="49"/>
                    <a:pt x="137" y="49"/>
                    <a:pt x="137" y="49"/>
                  </a:cubicBezTo>
                  <a:cubicBezTo>
                    <a:pt x="145" y="40"/>
                    <a:pt x="145" y="40"/>
                    <a:pt x="145" y="40"/>
                  </a:cubicBezTo>
                  <a:cubicBezTo>
                    <a:pt x="146" y="35"/>
                    <a:pt x="146" y="35"/>
                    <a:pt x="146" y="35"/>
                  </a:cubicBezTo>
                  <a:cubicBezTo>
                    <a:pt x="138" y="25"/>
                    <a:pt x="138" y="25"/>
                    <a:pt x="138" y="25"/>
                  </a:cubicBezTo>
                  <a:cubicBezTo>
                    <a:pt x="138" y="25"/>
                    <a:pt x="138" y="25"/>
                    <a:pt x="138" y="25"/>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3" y="12"/>
                    <a:pt x="133" y="12"/>
                    <a:pt x="133" y="12"/>
                  </a:cubicBezTo>
                  <a:cubicBezTo>
                    <a:pt x="128" y="8"/>
                    <a:pt x="128" y="8"/>
                    <a:pt x="128" y="8"/>
                  </a:cubicBezTo>
                  <a:cubicBezTo>
                    <a:pt x="128" y="8"/>
                    <a:pt x="128" y="8"/>
                    <a:pt x="128" y="8"/>
                  </a:cubicBezTo>
                  <a:cubicBezTo>
                    <a:pt x="128" y="8"/>
                    <a:pt x="128" y="8"/>
                    <a:pt x="128" y="8"/>
                  </a:cubicBezTo>
                  <a:cubicBezTo>
                    <a:pt x="128" y="8"/>
                    <a:pt x="128" y="8"/>
                    <a:pt x="128" y="8"/>
                  </a:cubicBezTo>
                  <a:cubicBezTo>
                    <a:pt x="123" y="2"/>
                    <a:pt x="123" y="2"/>
                    <a:pt x="123" y="2"/>
                  </a:cubicBezTo>
                  <a:cubicBezTo>
                    <a:pt x="115" y="0"/>
                    <a:pt x="115" y="0"/>
                    <a:pt x="115" y="0"/>
                  </a:cubicBezTo>
                  <a:cubicBezTo>
                    <a:pt x="107" y="3"/>
                    <a:pt x="107" y="3"/>
                    <a:pt x="107" y="3"/>
                  </a:cubicBezTo>
                  <a:cubicBezTo>
                    <a:pt x="106" y="4"/>
                    <a:pt x="106" y="4"/>
                    <a:pt x="106" y="4"/>
                  </a:cubicBezTo>
                  <a:cubicBezTo>
                    <a:pt x="105" y="16"/>
                    <a:pt x="105" y="16"/>
                    <a:pt x="105" y="16"/>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2"/>
                    <a:pt x="96" y="32"/>
                    <a:pt x="96" y="32"/>
                  </a:cubicBezTo>
                  <a:cubicBezTo>
                    <a:pt x="96" y="32"/>
                    <a:pt x="96" y="32"/>
                    <a:pt x="96" y="32"/>
                  </a:cubicBezTo>
                  <a:cubicBezTo>
                    <a:pt x="89" y="32"/>
                    <a:pt x="89" y="32"/>
                    <a:pt x="89" y="32"/>
                  </a:cubicBezTo>
                  <a:cubicBezTo>
                    <a:pt x="85" y="34"/>
                    <a:pt x="81" y="36"/>
                    <a:pt x="77" y="38"/>
                  </a:cubicBezTo>
                  <a:cubicBezTo>
                    <a:pt x="76" y="38"/>
                    <a:pt x="76" y="38"/>
                    <a:pt x="76" y="38"/>
                  </a:cubicBezTo>
                  <a:cubicBezTo>
                    <a:pt x="76" y="38"/>
                    <a:pt x="76" y="38"/>
                    <a:pt x="76" y="38"/>
                  </a:cubicBezTo>
                  <a:cubicBezTo>
                    <a:pt x="76" y="38"/>
                    <a:pt x="76" y="38"/>
                    <a:pt x="76" y="38"/>
                  </a:cubicBezTo>
                  <a:cubicBezTo>
                    <a:pt x="62" y="35"/>
                    <a:pt x="62" y="35"/>
                    <a:pt x="62" y="35"/>
                  </a:cubicBezTo>
                  <a:cubicBezTo>
                    <a:pt x="57" y="41"/>
                    <a:pt x="57" y="41"/>
                    <a:pt x="57" y="41"/>
                  </a:cubicBezTo>
                  <a:cubicBezTo>
                    <a:pt x="55" y="42"/>
                    <a:pt x="53" y="44"/>
                    <a:pt x="49" y="45"/>
                  </a:cubicBezTo>
                  <a:cubicBezTo>
                    <a:pt x="41" y="52"/>
                    <a:pt x="41" y="52"/>
                    <a:pt x="41" y="52"/>
                  </a:cubicBezTo>
                  <a:cubicBezTo>
                    <a:pt x="36" y="58"/>
                    <a:pt x="36" y="58"/>
                    <a:pt x="36" y="58"/>
                  </a:cubicBezTo>
                  <a:cubicBezTo>
                    <a:pt x="36" y="59"/>
                    <a:pt x="36" y="59"/>
                    <a:pt x="36" y="59"/>
                  </a:cubicBezTo>
                  <a:cubicBezTo>
                    <a:pt x="36" y="59"/>
                    <a:pt x="36" y="59"/>
                    <a:pt x="36" y="59"/>
                  </a:cubicBezTo>
                  <a:cubicBezTo>
                    <a:pt x="33" y="63"/>
                    <a:pt x="31" y="66"/>
                    <a:pt x="30" y="67"/>
                  </a:cubicBezTo>
                  <a:cubicBezTo>
                    <a:pt x="25" y="73"/>
                    <a:pt x="25" y="73"/>
                    <a:pt x="25" y="73"/>
                  </a:cubicBezTo>
                  <a:cubicBezTo>
                    <a:pt x="25" y="73"/>
                    <a:pt x="25" y="73"/>
                    <a:pt x="25" y="73"/>
                  </a:cubicBezTo>
                  <a:cubicBezTo>
                    <a:pt x="25" y="74"/>
                    <a:pt x="25" y="74"/>
                    <a:pt x="25" y="74"/>
                  </a:cubicBezTo>
                  <a:cubicBezTo>
                    <a:pt x="22" y="76"/>
                    <a:pt x="22" y="76"/>
                    <a:pt x="22" y="76"/>
                  </a:cubicBezTo>
                  <a:cubicBezTo>
                    <a:pt x="20" y="76"/>
                    <a:pt x="18" y="77"/>
                    <a:pt x="16" y="77"/>
                  </a:cubicBezTo>
                  <a:cubicBezTo>
                    <a:pt x="6" y="76"/>
                    <a:pt x="6" y="76"/>
                    <a:pt x="6" y="76"/>
                  </a:cubicBezTo>
                  <a:cubicBezTo>
                    <a:pt x="4" y="80"/>
                    <a:pt x="4" y="80"/>
                    <a:pt x="4" y="80"/>
                  </a:cubicBezTo>
                  <a:cubicBezTo>
                    <a:pt x="0" y="86"/>
                    <a:pt x="0" y="86"/>
                    <a:pt x="0" y="86"/>
                  </a:cubicBezTo>
                  <a:cubicBezTo>
                    <a:pt x="2" y="92"/>
                    <a:pt x="2" y="92"/>
                    <a:pt x="2" y="92"/>
                  </a:cubicBezTo>
                  <a:cubicBezTo>
                    <a:pt x="1" y="108"/>
                    <a:pt x="1" y="108"/>
                    <a:pt x="1" y="108"/>
                  </a:cubicBezTo>
                  <a:cubicBezTo>
                    <a:pt x="4" y="113"/>
                    <a:pt x="4" y="113"/>
                    <a:pt x="4" y="113"/>
                  </a:cubicBezTo>
                  <a:cubicBezTo>
                    <a:pt x="4" y="113"/>
                    <a:pt x="4" y="113"/>
                    <a:pt x="4" y="113"/>
                  </a:cubicBezTo>
                  <a:cubicBezTo>
                    <a:pt x="5" y="117"/>
                    <a:pt x="5" y="117"/>
                    <a:pt x="5" y="117"/>
                  </a:cubicBezTo>
                  <a:cubicBezTo>
                    <a:pt x="11" y="117"/>
                    <a:pt x="11" y="117"/>
                    <a:pt x="11" y="117"/>
                  </a:cubicBezTo>
                  <a:cubicBezTo>
                    <a:pt x="20" y="119"/>
                    <a:pt x="20" y="119"/>
                    <a:pt x="20" y="119"/>
                  </a:cubicBezTo>
                  <a:cubicBezTo>
                    <a:pt x="33" y="120"/>
                    <a:pt x="33" y="120"/>
                    <a:pt x="33" y="120"/>
                  </a:cubicBezTo>
                  <a:cubicBezTo>
                    <a:pt x="38" y="119"/>
                    <a:pt x="38" y="119"/>
                    <a:pt x="38" y="119"/>
                  </a:cubicBezTo>
                  <a:cubicBezTo>
                    <a:pt x="39" y="119"/>
                    <a:pt x="39" y="119"/>
                    <a:pt x="39" y="119"/>
                  </a:cubicBezTo>
                  <a:cubicBezTo>
                    <a:pt x="39" y="119"/>
                    <a:pt x="39" y="119"/>
                    <a:pt x="39" y="119"/>
                  </a:cubicBezTo>
                  <a:cubicBezTo>
                    <a:pt x="50" y="123"/>
                    <a:pt x="50" y="123"/>
                    <a:pt x="50" y="123"/>
                  </a:cubicBezTo>
                  <a:cubicBezTo>
                    <a:pt x="50" y="123"/>
                    <a:pt x="50" y="123"/>
                    <a:pt x="50" y="123"/>
                  </a:cubicBezTo>
                  <a:cubicBezTo>
                    <a:pt x="51" y="123"/>
                    <a:pt x="51" y="123"/>
                    <a:pt x="51" y="123"/>
                  </a:cubicBezTo>
                  <a:cubicBezTo>
                    <a:pt x="56" y="127"/>
                    <a:pt x="56" y="127"/>
                    <a:pt x="56" y="127"/>
                  </a:cubicBezTo>
                  <a:cubicBezTo>
                    <a:pt x="68" y="132"/>
                    <a:pt x="68" y="132"/>
                    <a:pt x="68" y="132"/>
                  </a:cubicBezTo>
                  <a:cubicBezTo>
                    <a:pt x="69" y="132"/>
                    <a:pt x="69" y="132"/>
                    <a:pt x="69" y="132"/>
                  </a:cubicBezTo>
                  <a:cubicBezTo>
                    <a:pt x="77" y="136"/>
                    <a:pt x="77" y="136"/>
                    <a:pt x="77" y="136"/>
                  </a:cubicBezTo>
                  <a:cubicBezTo>
                    <a:pt x="96" y="154"/>
                    <a:pt x="96" y="154"/>
                    <a:pt x="96" y="154"/>
                  </a:cubicBezTo>
                  <a:cubicBezTo>
                    <a:pt x="105" y="158"/>
                    <a:pt x="105" y="158"/>
                    <a:pt x="105" y="158"/>
                  </a:cubicBezTo>
                  <a:cubicBezTo>
                    <a:pt x="109" y="157"/>
                    <a:pt x="109" y="157"/>
                    <a:pt x="109" y="157"/>
                  </a:cubicBezTo>
                  <a:cubicBezTo>
                    <a:pt x="112" y="150"/>
                    <a:pt x="112" y="150"/>
                    <a:pt x="112" y="150"/>
                  </a:cubicBezTo>
                  <a:cubicBezTo>
                    <a:pt x="110" y="139"/>
                    <a:pt x="110" y="139"/>
                    <a:pt x="110" y="139"/>
                  </a:cubicBezTo>
                  <a:cubicBezTo>
                    <a:pt x="110" y="136"/>
                    <a:pt x="113" y="134"/>
                    <a:pt x="117" y="132"/>
                  </a:cubicBezTo>
                  <a:cubicBezTo>
                    <a:pt x="118" y="132"/>
                    <a:pt x="118" y="132"/>
                    <a:pt x="118" y="132"/>
                  </a:cubicBezTo>
                  <a:cubicBezTo>
                    <a:pt x="143" y="146"/>
                    <a:pt x="143" y="146"/>
                    <a:pt x="143" y="146"/>
                  </a:cubicBezTo>
                  <a:cubicBezTo>
                    <a:pt x="145" y="145"/>
                    <a:pt x="145" y="145"/>
                    <a:pt x="145"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9"/>
                    <a:pt x="162" y="139"/>
                    <a:pt x="162" y="139"/>
                  </a:cubicBezTo>
                  <a:cubicBezTo>
                    <a:pt x="176" y="149"/>
                    <a:pt x="176" y="149"/>
                    <a:pt x="176" y="149"/>
                  </a:cubicBezTo>
                  <a:cubicBezTo>
                    <a:pt x="177" y="149"/>
                    <a:pt x="177" y="149"/>
                    <a:pt x="177" y="149"/>
                  </a:cubicBezTo>
                  <a:cubicBezTo>
                    <a:pt x="186" y="157"/>
                    <a:pt x="186" y="157"/>
                    <a:pt x="186" y="157"/>
                  </a:cubicBezTo>
                  <a:cubicBezTo>
                    <a:pt x="188" y="158"/>
                    <a:pt x="191" y="161"/>
                    <a:pt x="194" y="165"/>
                  </a:cubicBezTo>
                  <a:cubicBezTo>
                    <a:pt x="199" y="170"/>
                    <a:pt x="199" y="170"/>
                    <a:pt x="199" y="170"/>
                  </a:cubicBezTo>
                  <a:cubicBezTo>
                    <a:pt x="202" y="170"/>
                    <a:pt x="202" y="170"/>
                    <a:pt x="202" y="170"/>
                  </a:cubicBezTo>
                  <a:cubicBezTo>
                    <a:pt x="206" y="162"/>
                    <a:pt x="206" y="162"/>
                    <a:pt x="206" y="162"/>
                  </a:cubicBezTo>
                  <a:cubicBezTo>
                    <a:pt x="215" y="168"/>
                    <a:pt x="215" y="168"/>
                    <a:pt x="215" y="168"/>
                  </a:cubicBezTo>
                  <a:cubicBezTo>
                    <a:pt x="215" y="168"/>
                    <a:pt x="215" y="168"/>
                    <a:pt x="215" y="168"/>
                  </a:cubicBezTo>
                  <a:cubicBezTo>
                    <a:pt x="215" y="168"/>
                    <a:pt x="215" y="168"/>
                    <a:pt x="215" y="168"/>
                  </a:cubicBezTo>
                  <a:cubicBezTo>
                    <a:pt x="215" y="168"/>
                    <a:pt x="215" y="168"/>
                    <a:pt x="215" y="168"/>
                  </a:cubicBezTo>
                  <a:cubicBezTo>
                    <a:pt x="222" y="176"/>
                    <a:pt x="222" y="176"/>
                    <a:pt x="222" y="176"/>
                  </a:cubicBezTo>
                  <a:cubicBezTo>
                    <a:pt x="240" y="190"/>
                    <a:pt x="240" y="190"/>
                    <a:pt x="240" y="190"/>
                  </a:cubicBezTo>
                  <a:cubicBezTo>
                    <a:pt x="240" y="190"/>
                    <a:pt x="240" y="190"/>
                    <a:pt x="240" y="190"/>
                  </a:cubicBezTo>
                  <a:cubicBezTo>
                    <a:pt x="245" y="196"/>
                    <a:pt x="245" y="196"/>
                    <a:pt x="245" y="196"/>
                  </a:cubicBezTo>
                  <a:cubicBezTo>
                    <a:pt x="261" y="192"/>
                    <a:pt x="261" y="192"/>
                    <a:pt x="261" y="192"/>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9"/>
                    <a:pt x="274" y="219"/>
                    <a:pt x="274" y="219"/>
                  </a:cubicBezTo>
                  <a:cubicBezTo>
                    <a:pt x="274" y="219"/>
                    <a:pt x="274" y="219"/>
                    <a:pt x="274" y="219"/>
                  </a:cubicBezTo>
                  <a:cubicBezTo>
                    <a:pt x="274" y="220"/>
                    <a:pt x="274" y="220"/>
                    <a:pt x="274" y="220"/>
                  </a:cubicBezTo>
                  <a:cubicBezTo>
                    <a:pt x="274" y="220"/>
                    <a:pt x="274" y="220"/>
                    <a:pt x="274" y="220"/>
                  </a:cubicBezTo>
                  <a:cubicBezTo>
                    <a:pt x="280" y="248"/>
                    <a:pt x="280" y="248"/>
                    <a:pt x="280" y="248"/>
                  </a:cubicBezTo>
                  <a:cubicBezTo>
                    <a:pt x="286" y="259"/>
                    <a:pt x="286" y="259"/>
                    <a:pt x="286" y="259"/>
                  </a:cubicBezTo>
                  <a:cubicBezTo>
                    <a:pt x="278" y="279"/>
                    <a:pt x="278" y="279"/>
                    <a:pt x="278" y="279"/>
                  </a:cubicBezTo>
                  <a:cubicBezTo>
                    <a:pt x="278" y="280"/>
                    <a:pt x="278" y="280"/>
                    <a:pt x="278" y="280"/>
                  </a:cubicBezTo>
                  <a:cubicBezTo>
                    <a:pt x="271" y="282"/>
                    <a:pt x="271" y="282"/>
                    <a:pt x="271" y="282"/>
                  </a:cubicBezTo>
                  <a:cubicBezTo>
                    <a:pt x="271" y="288"/>
                    <a:pt x="271" y="288"/>
                    <a:pt x="271" y="288"/>
                  </a:cubicBezTo>
                  <a:cubicBezTo>
                    <a:pt x="271" y="288"/>
                    <a:pt x="271" y="288"/>
                    <a:pt x="271" y="288"/>
                  </a:cubicBezTo>
                  <a:cubicBezTo>
                    <a:pt x="264" y="300"/>
                    <a:pt x="264" y="300"/>
                    <a:pt x="264" y="300"/>
                  </a:cubicBezTo>
                  <a:cubicBezTo>
                    <a:pt x="263" y="300"/>
                    <a:pt x="263" y="300"/>
                    <a:pt x="263" y="300"/>
                  </a:cubicBezTo>
                  <a:cubicBezTo>
                    <a:pt x="254" y="300"/>
                    <a:pt x="254" y="300"/>
                    <a:pt x="254" y="300"/>
                  </a:cubicBezTo>
                  <a:cubicBezTo>
                    <a:pt x="244" y="308"/>
                    <a:pt x="244" y="308"/>
                    <a:pt x="244" y="308"/>
                  </a:cubicBezTo>
                  <a:cubicBezTo>
                    <a:pt x="245" y="310"/>
                    <a:pt x="247" y="310"/>
                    <a:pt x="250" y="312"/>
                  </a:cubicBezTo>
                  <a:cubicBezTo>
                    <a:pt x="254" y="313"/>
                    <a:pt x="254" y="316"/>
                    <a:pt x="252" y="322"/>
                  </a:cubicBezTo>
                  <a:cubicBezTo>
                    <a:pt x="252" y="322"/>
                    <a:pt x="252" y="322"/>
                    <a:pt x="252" y="322"/>
                  </a:cubicBezTo>
                  <a:cubicBezTo>
                    <a:pt x="245" y="329"/>
                    <a:pt x="245" y="329"/>
                    <a:pt x="245" y="329"/>
                  </a:cubicBezTo>
                  <a:cubicBezTo>
                    <a:pt x="245" y="329"/>
                    <a:pt x="245" y="329"/>
                    <a:pt x="245" y="329"/>
                  </a:cubicBezTo>
                  <a:cubicBezTo>
                    <a:pt x="245" y="330"/>
                    <a:pt x="245" y="330"/>
                    <a:pt x="245" y="330"/>
                  </a:cubicBezTo>
                  <a:cubicBezTo>
                    <a:pt x="244" y="330"/>
                    <a:pt x="244" y="330"/>
                    <a:pt x="244" y="330"/>
                  </a:cubicBezTo>
                  <a:cubicBezTo>
                    <a:pt x="244" y="330"/>
                    <a:pt x="244" y="330"/>
                    <a:pt x="244" y="330"/>
                  </a:cubicBezTo>
                  <a:cubicBezTo>
                    <a:pt x="225" y="327"/>
                    <a:pt x="225" y="327"/>
                    <a:pt x="225" y="327"/>
                  </a:cubicBezTo>
                  <a:cubicBezTo>
                    <a:pt x="224" y="334"/>
                    <a:pt x="224" y="334"/>
                    <a:pt x="224" y="334"/>
                  </a:cubicBezTo>
                  <a:cubicBezTo>
                    <a:pt x="226" y="348"/>
                    <a:pt x="226" y="348"/>
                    <a:pt x="226" y="348"/>
                  </a:cubicBezTo>
                  <a:cubicBezTo>
                    <a:pt x="242" y="355"/>
                    <a:pt x="242" y="355"/>
                    <a:pt x="242" y="355"/>
                  </a:cubicBezTo>
                  <a:cubicBezTo>
                    <a:pt x="242" y="356"/>
                    <a:pt x="242" y="356"/>
                    <a:pt x="242" y="356"/>
                  </a:cubicBezTo>
                  <a:cubicBezTo>
                    <a:pt x="242" y="356"/>
                    <a:pt x="242" y="356"/>
                    <a:pt x="242" y="356"/>
                  </a:cubicBezTo>
                  <a:cubicBezTo>
                    <a:pt x="248" y="354"/>
                    <a:pt x="248" y="354"/>
                    <a:pt x="248" y="354"/>
                  </a:cubicBezTo>
                  <a:cubicBezTo>
                    <a:pt x="249" y="353"/>
                    <a:pt x="249" y="353"/>
                    <a:pt x="249" y="353"/>
                  </a:cubicBezTo>
                  <a:cubicBezTo>
                    <a:pt x="249" y="353"/>
                    <a:pt x="249" y="353"/>
                    <a:pt x="249" y="353"/>
                  </a:cubicBezTo>
                  <a:cubicBezTo>
                    <a:pt x="250" y="354"/>
                    <a:pt x="250" y="354"/>
                    <a:pt x="250" y="354"/>
                  </a:cubicBezTo>
                  <a:cubicBezTo>
                    <a:pt x="250" y="354"/>
                    <a:pt x="250" y="354"/>
                    <a:pt x="250" y="354"/>
                  </a:cubicBezTo>
                  <a:cubicBezTo>
                    <a:pt x="255" y="356"/>
                    <a:pt x="255" y="356"/>
                    <a:pt x="255" y="356"/>
                  </a:cubicBezTo>
                  <a:cubicBezTo>
                    <a:pt x="261" y="356"/>
                    <a:pt x="261" y="356"/>
                    <a:pt x="261" y="356"/>
                  </a:cubicBezTo>
                  <a:cubicBezTo>
                    <a:pt x="264" y="356"/>
                    <a:pt x="264" y="356"/>
                    <a:pt x="264" y="356"/>
                  </a:cubicBezTo>
                  <a:cubicBezTo>
                    <a:pt x="261" y="348"/>
                    <a:pt x="261" y="348"/>
                    <a:pt x="261" y="348"/>
                  </a:cubicBezTo>
                  <a:cubicBezTo>
                    <a:pt x="261" y="348"/>
                    <a:pt x="261" y="348"/>
                    <a:pt x="261" y="348"/>
                  </a:cubicBezTo>
                  <a:cubicBezTo>
                    <a:pt x="261" y="348"/>
                    <a:pt x="261" y="348"/>
                    <a:pt x="261" y="348"/>
                  </a:cubicBezTo>
                  <a:cubicBezTo>
                    <a:pt x="260" y="340"/>
                    <a:pt x="260" y="340"/>
                    <a:pt x="260" y="340"/>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3" y="335"/>
                    <a:pt x="263" y="335"/>
                    <a:pt x="263" y="335"/>
                  </a:cubicBezTo>
                  <a:cubicBezTo>
                    <a:pt x="263" y="334"/>
                    <a:pt x="263" y="334"/>
                    <a:pt x="263" y="334"/>
                  </a:cubicBezTo>
                  <a:cubicBezTo>
                    <a:pt x="263" y="334"/>
                    <a:pt x="263" y="334"/>
                    <a:pt x="263" y="334"/>
                  </a:cubicBezTo>
                  <a:cubicBezTo>
                    <a:pt x="264" y="334"/>
                    <a:pt x="264" y="334"/>
                    <a:pt x="264" y="334"/>
                  </a:cubicBezTo>
                  <a:cubicBezTo>
                    <a:pt x="268" y="328"/>
                    <a:pt x="268" y="328"/>
                    <a:pt x="268" y="328"/>
                  </a:cubicBezTo>
                  <a:cubicBezTo>
                    <a:pt x="269" y="328"/>
                    <a:pt x="269" y="328"/>
                    <a:pt x="269" y="328"/>
                  </a:cubicBezTo>
                  <a:cubicBezTo>
                    <a:pt x="276" y="322"/>
                    <a:pt x="276" y="322"/>
                    <a:pt x="276" y="322"/>
                  </a:cubicBezTo>
                  <a:cubicBezTo>
                    <a:pt x="276" y="322"/>
                    <a:pt x="276" y="322"/>
                    <a:pt x="276" y="322"/>
                  </a:cubicBezTo>
                  <a:cubicBezTo>
                    <a:pt x="276" y="322"/>
                    <a:pt x="276" y="322"/>
                    <a:pt x="276" y="322"/>
                  </a:cubicBezTo>
                  <a:cubicBezTo>
                    <a:pt x="277" y="322"/>
                    <a:pt x="277" y="322"/>
                    <a:pt x="277" y="322"/>
                  </a:cubicBezTo>
                  <a:cubicBezTo>
                    <a:pt x="277" y="322"/>
                    <a:pt x="277" y="322"/>
                    <a:pt x="277" y="322"/>
                  </a:cubicBezTo>
                  <a:cubicBezTo>
                    <a:pt x="285" y="320"/>
                    <a:pt x="285" y="320"/>
                    <a:pt x="285" y="320"/>
                  </a:cubicBezTo>
                  <a:cubicBezTo>
                    <a:pt x="285" y="323"/>
                    <a:pt x="285" y="323"/>
                    <a:pt x="285" y="323"/>
                  </a:cubicBezTo>
                  <a:cubicBezTo>
                    <a:pt x="285" y="326"/>
                    <a:pt x="286" y="328"/>
                    <a:pt x="286" y="329"/>
                  </a:cubicBezTo>
                  <a:cubicBezTo>
                    <a:pt x="288" y="332"/>
                    <a:pt x="288" y="332"/>
                    <a:pt x="288" y="332"/>
                  </a:cubicBezTo>
                  <a:cubicBezTo>
                    <a:pt x="290" y="338"/>
                    <a:pt x="290" y="338"/>
                    <a:pt x="290" y="338"/>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1" y="353"/>
                    <a:pt x="321" y="353"/>
                    <a:pt x="321" y="353"/>
                  </a:cubicBezTo>
                  <a:cubicBezTo>
                    <a:pt x="328" y="360"/>
                    <a:pt x="328" y="360"/>
                    <a:pt x="328" y="360"/>
                  </a:cubicBezTo>
                  <a:cubicBezTo>
                    <a:pt x="333" y="362"/>
                    <a:pt x="333" y="362"/>
                    <a:pt x="333" y="362"/>
                  </a:cubicBezTo>
                  <a:cubicBezTo>
                    <a:pt x="333" y="362"/>
                    <a:pt x="333" y="362"/>
                    <a:pt x="333" y="362"/>
                  </a:cubicBezTo>
                  <a:cubicBezTo>
                    <a:pt x="333" y="363"/>
                    <a:pt x="333" y="363"/>
                    <a:pt x="333" y="363"/>
                  </a:cubicBezTo>
                  <a:cubicBezTo>
                    <a:pt x="334" y="364"/>
                    <a:pt x="334" y="364"/>
                    <a:pt x="334" y="364"/>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3" y="382"/>
                  </a:cubicBezTo>
                  <a:cubicBezTo>
                    <a:pt x="353" y="386"/>
                    <a:pt x="353" y="386"/>
                    <a:pt x="353" y="386"/>
                  </a:cubicBezTo>
                  <a:cubicBezTo>
                    <a:pt x="358" y="382"/>
                    <a:pt x="358" y="382"/>
                    <a:pt x="358" y="382"/>
                  </a:cubicBezTo>
                  <a:cubicBezTo>
                    <a:pt x="364" y="376"/>
                    <a:pt x="364" y="376"/>
                    <a:pt x="364" y="376"/>
                  </a:cubicBezTo>
                  <a:cubicBezTo>
                    <a:pt x="365" y="373"/>
                    <a:pt x="365" y="373"/>
                    <a:pt x="365" y="373"/>
                  </a:cubicBezTo>
                  <a:cubicBezTo>
                    <a:pt x="365" y="372"/>
                    <a:pt x="365" y="372"/>
                    <a:pt x="365" y="372"/>
                  </a:cubicBezTo>
                  <a:cubicBezTo>
                    <a:pt x="366" y="372"/>
                    <a:pt x="366" y="372"/>
                    <a:pt x="366" y="372"/>
                  </a:cubicBezTo>
                  <a:cubicBezTo>
                    <a:pt x="367" y="371"/>
                    <a:pt x="367" y="371"/>
                    <a:pt x="367" y="371"/>
                  </a:cubicBezTo>
                  <a:cubicBezTo>
                    <a:pt x="367" y="370"/>
                    <a:pt x="367" y="370"/>
                    <a:pt x="367" y="370"/>
                  </a:cubicBezTo>
                  <a:cubicBezTo>
                    <a:pt x="365" y="362"/>
                    <a:pt x="365" y="362"/>
                    <a:pt x="365" y="362"/>
                  </a:cubicBezTo>
                  <a:cubicBezTo>
                    <a:pt x="364" y="357"/>
                    <a:pt x="364" y="357"/>
                    <a:pt x="364" y="357"/>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7" y="350"/>
                    <a:pt x="367" y="350"/>
                    <a:pt x="367" y="350"/>
                  </a:cubicBezTo>
                  <a:cubicBezTo>
                    <a:pt x="368" y="350"/>
                    <a:pt x="368" y="350"/>
                    <a:pt x="368" y="350"/>
                  </a:cubicBezTo>
                  <a:cubicBezTo>
                    <a:pt x="368" y="350"/>
                    <a:pt x="368" y="350"/>
                    <a:pt x="368" y="350"/>
                  </a:cubicBezTo>
                  <a:cubicBezTo>
                    <a:pt x="374" y="346"/>
                    <a:pt x="374" y="346"/>
                    <a:pt x="374" y="346"/>
                  </a:cubicBezTo>
                  <a:cubicBezTo>
                    <a:pt x="375" y="346"/>
                    <a:pt x="375" y="346"/>
                    <a:pt x="375" y="346"/>
                  </a:cubicBezTo>
                  <a:cubicBezTo>
                    <a:pt x="388" y="346"/>
                    <a:pt x="388" y="346"/>
                    <a:pt x="388" y="346"/>
                  </a:cubicBezTo>
                  <a:cubicBezTo>
                    <a:pt x="390" y="345"/>
                    <a:pt x="390" y="345"/>
                    <a:pt x="390" y="345"/>
                  </a:cubicBezTo>
                  <a:cubicBezTo>
                    <a:pt x="389" y="338"/>
                    <a:pt x="389" y="338"/>
                    <a:pt x="389" y="338"/>
                  </a:cubicBezTo>
                  <a:cubicBezTo>
                    <a:pt x="387" y="332"/>
                    <a:pt x="387" y="332"/>
                    <a:pt x="387" y="332"/>
                  </a:cubicBezTo>
                  <a:cubicBezTo>
                    <a:pt x="383" y="325"/>
                    <a:pt x="383" y="325"/>
                    <a:pt x="383" y="325"/>
                  </a:cubicBezTo>
                  <a:cubicBezTo>
                    <a:pt x="383" y="324"/>
                    <a:pt x="383" y="324"/>
                    <a:pt x="383" y="324"/>
                  </a:cubicBezTo>
                  <a:cubicBezTo>
                    <a:pt x="383" y="324"/>
                    <a:pt x="383" y="324"/>
                    <a:pt x="383" y="324"/>
                  </a:cubicBezTo>
                  <a:cubicBezTo>
                    <a:pt x="383" y="314"/>
                    <a:pt x="383" y="314"/>
                    <a:pt x="383" y="314"/>
                  </a:cubicBezTo>
                  <a:cubicBezTo>
                    <a:pt x="383" y="314"/>
                    <a:pt x="383" y="314"/>
                    <a:pt x="383" y="314"/>
                  </a:cubicBezTo>
                  <a:cubicBezTo>
                    <a:pt x="383" y="314"/>
                    <a:pt x="383" y="314"/>
                    <a:pt x="383" y="314"/>
                  </a:cubicBezTo>
                  <a:cubicBezTo>
                    <a:pt x="385" y="308"/>
                    <a:pt x="385" y="308"/>
                    <a:pt x="385" y="308"/>
                  </a:cubicBezTo>
                  <a:cubicBezTo>
                    <a:pt x="385" y="308"/>
                    <a:pt x="385" y="308"/>
                    <a:pt x="385" y="308"/>
                  </a:cubicBezTo>
                  <a:cubicBezTo>
                    <a:pt x="385" y="307"/>
                    <a:pt x="385" y="307"/>
                    <a:pt x="385" y="307"/>
                  </a:cubicBezTo>
                  <a:cubicBezTo>
                    <a:pt x="385" y="307"/>
                    <a:pt x="385" y="307"/>
                    <a:pt x="385" y="307"/>
                  </a:cubicBezTo>
                  <a:cubicBezTo>
                    <a:pt x="396" y="292"/>
                    <a:pt x="396" y="292"/>
                    <a:pt x="396" y="292"/>
                  </a:cubicBezTo>
                  <a:cubicBezTo>
                    <a:pt x="397" y="291"/>
                    <a:pt x="397" y="291"/>
                    <a:pt x="397" y="291"/>
                  </a:cubicBezTo>
                  <a:cubicBezTo>
                    <a:pt x="397" y="291"/>
                    <a:pt x="397" y="291"/>
                    <a:pt x="397" y="291"/>
                  </a:cubicBezTo>
                  <a:cubicBezTo>
                    <a:pt x="398" y="291"/>
                    <a:pt x="398" y="291"/>
                    <a:pt x="398" y="291"/>
                  </a:cubicBezTo>
                  <a:cubicBezTo>
                    <a:pt x="400" y="291"/>
                    <a:pt x="400" y="291"/>
                    <a:pt x="400" y="291"/>
                  </a:cubicBezTo>
                  <a:cubicBezTo>
                    <a:pt x="404" y="291"/>
                    <a:pt x="404" y="291"/>
                    <a:pt x="404" y="291"/>
                  </a:cubicBezTo>
                  <a:cubicBezTo>
                    <a:pt x="413" y="296"/>
                    <a:pt x="413" y="296"/>
                    <a:pt x="413" y="296"/>
                  </a:cubicBezTo>
                  <a:cubicBezTo>
                    <a:pt x="419" y="298"/>
                    <a:pt x="419" y="298"/>
                    <a:pt x="419" y="298"/>
                  </a:cubicBezTo>
                  <a:cubicBezTo>
                    <a:pt x="420" y="295"/>
                    <a:pt x="420" y="295"/>
                    <a:pt x="420" y="295"/>
                  </a:cubicBezTo>
                  <a:cubicBezTo>
                    <a:pt x="419" y="294"/>
                    <a:pt x="419" y="294"/>
                    <a:pt x="419" y="294"/>
                  </a:cubicBezTo>
                  <a:cubicBezTo>
                    <a:pt x="419" y="293"/>
                    <a:pt x="419" y="293"/>
                    <a:pt x="419" y="293"/>
                  </a:cubicBezTo>
                  <a:cubicBezTo>
                    <a:pt x="419" y="291"/>
                    <a:pt x="420" y="289"/>
                    <a:pt x="423" y="287"/>
                  </a:cubicBezTo>
                  <a:cubicBezTo>
                    <a:pt x="430" y="282"/>
                    <a:pt x="430" y="282"/>
                    <a:pt x="430" y="282"/>
                  </a:cubicBezTo>
                  <a:cubicBezTo>
                    <a:pt x="430" y="281"/>
                    <a:pt x="430" y="281"/>
                    <a:pt x="430" y="281"/>
                  </a:cubicBezTo>
                  <a:cubicBezTo>
                    <a:pt x="430" y="281"/>
                    <a:pt x="430" y="281"/>
                    <a:pt x="430" y="281"/>
                  </a:cubicBezTo>
                  <a:cubicBezTo>
                    <a:pt x="430" y="281"/>
                    <a:pt x="430" y="281"/>
                    <a:pt x="430" y="281"/>
                  </a:cubicBezTo>
                  <a:cubicBezTo>
                    <a:pt x="434" y="280"/>
                    <a:pt x="437" y="279"/>
                    <a:pt x="438" y="279"/>
                  </a:cubicBezTo>
                  <a:cubicBezTo>
                    <a:pt x="445" y="278"/>
                    <a:pt x="445" y="278"/>
                    <a:pt x="445" y="278"/>
                  </a:cubicBezTo>
                  <a:cubicBezTo>
                    <a:pt x="445" y="278"/>
                    <a:pt x="445" y="278"/>
                    <a:pt x="445" y="278"/>
                  </a:cubicBezTo>
                  <a:cubicBezTo>
                    <a:pt x="445" y="278"/>
                    <a:pt x="445" y="278"/>
                    <a:pt x="445" y="278"/>
                  </a:cubicBezTo>
                  <a:cubicBezTo>
                    <a:pt x="449" y="279"/>
                    <a:pt x="449" y="279"/>
                    <a:pt x="449" y="279"/>
                  </a:cubicBezTo>
                  <a:cubicBezTo>
                    <a:pt x="452" y="269"/>
                    <a:pt x="452" y="269"/>
                    <a:pt x="452" y="269"/>
                  </a:cubicBezTo>
                  <a:cubicBezTo>
                    <a:pt x="452" y="262"/>
                    <a:pt x="452" y="262"/>
                    <a:pt x="452" y="262"/>
                  </a:cubicBezTo>
                  <a:cubicBezTo>
                    <a:pt x="452" y="258"/>
                    <a:pt x="452" y="255"/>
                    <a:pt x="453" y="254"/>
                  </a:cubicBezTo>
                  <a:cubicBezTo>
                    <a:pt x="456" y="249"/>
                    <a:pt x="456" y="249"/>
                    <a:pt x="456" y="249"/>
                  </a:cubicBezTo>
                  <a:cubicBezTo>
                    <a:pt x="453" y="244"/>
                    <a:pt x="453" y="244"/>
                    <a:pt x="453" y="244"/>
                  </a:cubicBezTo>
                  <a:cubicBezTo>
                    <a:pt x="448" y="241"/>
                    <a:pt x="448" y="241"/>
                    <a:pt x="448" y="241"/>
                  </a:cubicBezTo>
                  <a:cubicBezTo>
                    <a:pt x="438" y="238"/>
                    <a:pt x="438" y="238"/>
                    <a:pt x="438" y="238"/>
                  </a:cubicBezTo>
                  <a:cubicBezTo>
                    <a:pt x="436" y="238"/>
                    <a:pt x="432" y="236"/>
                    <a:pt x="426" y="231"/>
                  </a:cubicBezTo>
                  <a:cubicBezTo>
                    <a:pt x="420" y="228"/>
                    <a:pt x="420" y="228"/>
                    <a:pt x="420" y="228"/>
                  </a:cubicBezTo>
                  <a:cubicBezTo>
                    <a:pt x="420" y="228"/>
                    <a:pt x="420" y="228"/>
                    <a:pt x="420" y="228"/>
                  </a:cubicBezTo>
                  <a:cubicBezTo>
                    <a:pt x="419" y="228"/>
                    <a:pt x="419" y="228"/>
                    <a:pt x="419" y="228"/>
                  </a:cubicBezTo>
                  <a:cubicBezTo>
                    <a:pt x="412" y="219"/>
                    <a:pt x="412" y="219"/>
                    <a:pt x="412" y="219"/>
                  </a:cubicBezTo>
                  <a:cubicBezTo>
                    <a:pt x="405" y="219"/>
                    <a:pt x="405" y="219"/>
                    <a:pt x="405" y="219"/>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9"/>
                    <a:pt x="394" y="239"/>
                    <a:pt x="394" y="239"/>
                  </a:cubicBezTo>
                  <a:cubicBezTo>
                    <a:pt x="395" y="246"/>
                    <a:pt x="395" y="246"/>
                    <a:pt x="395"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9"/>
                    <a:pt x="404" y="249"/>
                    <a:pt x="404" y="249"/>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6" y="269"/>
                    <a:pt x="406" y="269"/>
                    <a:pt x="406" y="269"/>
                  </a:cubicBezTo>
                  <a:cubicBezTo>
                    <a:pt x="406" y="270"/>
                    <a:pt x="406" y="270"/>
                    <a:pt x="406" y="270"/>
                  </a:cubicBezTo>
                  <a:cubicBezTo>
                    <a:pt x="406" y="270"/>
                    <a:pt x="406" y="270"/>
                    <a:pt x="406" y="270"/>
                  </a:cubicBezTo>
                  <a:cubicBezTo>
                    <a:pt x="405" y="270"/>
                    <a:pt x="405" y="270"/>
                    <a:pt x="405" y="270"/>
                  </a:cubicBezTo>
                  <a:cubicBezTo>
                    <a:pt x="403" y="272"/>
                    <a:pt x="402" y="272"/>
                    <a:pt x="400" y="274"/>
                  </a:cubicBezTo>
                  <a:cubicBezTo>
                    <a:pt x="399" y="274"/>
                    <a:pt x="399" y="274"/>
                    <a:pt x="399" y="274"/>
                  </a:cubicBezTo>
                  <a:cubicBezTo>
                    <a:pt x="399" y="274"/>
                    <a:pt x="399" y="274"/>
                    <a:pt x="399" y="274"/>
                  </a:cubicBezTo>
                  <a:cubicBezTo>
                    <a:pt x="398" y="274"/>
                    <a:pt x="398" y="274"/>
                    <a:pt x="398" y="274"/>
                  </a:cubicBezTo>
                  <a:cubicBezTo>
                    <a:pt x="395" y="273"/>
                    <a:pt x="395" y="273"/>
                    <a:pt x="395" y="273"/>
                  </a:cubicBezTo>
                  <a:cubicBezTo>
                    <a:pt x="389" y="275"/>
                    <a:pt x="389" y="275"/>
                    <a:pt x="389" y="275"/>
                  </a:cubicBezTo>
                  <a:cubicBezTo>
                    <a:pt x="389" y="275"/>
                    <a:pt x="389" y="275"/>
                    <a:pt x="389" y="275"/>
                  </a:cubicBezTo>
                  <a:cubicBezTo>
                    <a:pt x="389" y="276"/>
                    <a:pt x="389" y="276"/>
                    <a:pt x="389" y="276"/>
                  </a:cubicBezTo>
                  <a:cubicBezTo>
                    <a:pt x="389" y="277"/>
                    <a:pt x="389" y="277"/>
                    <a:pt x="389" y="277"/>
                  </a:cubicBezTo>
                  <a:cubicBezTo>
                    <a:pt x="391" y="288"/>
                    <a:pt x="391" y="288"/>
                    <a:pt x="391" y="288"/>
                  </a:cubicBezTo>
                  <a:cubicBezTo>
                    <a:pt x="391" y="289"/>
                    <a:pt x="390" y="290"/>
                    <a:pt x="388" y="290"/>
                  </a:cubicBezTo>
                  <a:cubicBezTo>
                    <a:pt x="383" y="290"/>
                    <a:pt x="383" y="290"/>
                    <a:pt x="383" y="290"/>
                  </a:cubicBezTo>
                  <a:cubicBezTo>
                    <a:pt x="381" y="290"/>
                    <a:pt x="380" y="289"/>
                    <a:pt x="379" y="288"/>
                  </a:cubicBezTo>
                  <a:cubicBezTo>
                    <a:pt x="374" y="284"/>
                    <a:pt x="374" y="284"/>
                    <a:pt x="374" y="284"/>
                  </a:cubicBezTo>
                  <a:cubicBezTo>
                    <a:pt x="373" y="284"/>
                    <a:pt x="373" y="284"/>
                    <a:pt x="373" y="284"/>
                  </a:cubicBezTo>
                  <a:cubicBezTo>
                    <a:pt x="373" y="284"/>
                    <a:pt x="373" y="284"/>
                    <a:pt x="373" y="284"/>
                  </a:cubicBezTo>
                  <a:cubicBezTo>
                    <a:pt x="373" y="284"/>
                    <a:pt x="373" y="284"/>
                    <a:pt x="373" y="284"/>
                  </a:cubicBezTo>
                  <a:cubicBezTo>
                    <a:pt x="370" y="277"/>
                    <a:pt x="370" y="277"/>
                    <a:pt x="370" y="277"/>
                  </a:cubicBezTo>
                  <a:cubicBezTo>
                    <a:pt x="369" y="276"/>
                    <a:pt x="367" y="275"/>
                    <a:pt x="363" y="274"/>
                  </a:cubicBezTo>
                  <a:cubicBezTo>
                    <a:pt x="363" y="274"/>
                    <a:pt x="363" y="274"/>
                    <a:pt x="363" y="274"/>
                  </a:cubicBezTo>
                  <a:cubicBezTo>
                    <a:pt x="363" y="274"/>
                    <a:pt x="363" y="274"/>
                    <a:pt x="363" y="274"/>
                  </a:cubicBezTo>
                  <a:cubicBezTo>
                    <a:pt x="357" y="270"/>
                    <a:pt x="357" y="270"/>
                    <a:pt x="357" y="270"/>
                  </a:cubicBezTo>
                  <a:cubicBezTo>
                    <a:pt x="356" y="270"/>
                    <a:pt x="356" y="270"/>
                    <a:pt x="356" y="270"/>
                  </a:cubicBezTo>
                  <a:cubicBezTo>
                    <a:pt x="356" y="269"/>
                    <a:pt x="356" y="269"/>
                    <a:pt x="356" y="269"/>
                  </a:cubicBezTo>
                  <a:cubicBezTo>
                    <a:pt x="356" y="269"/>
                    <a:pt x="356" y="269"/>
                    <a:pt x="356" y="269"/>
                  </a:cubicBezTo>
                  <a:cubicBezTo>
                    <a:pt x="355" y="262"/>
                    <a:pt x="355" y="262"/>
                    <a:pt x="355" y="262"/>
                  </a:cubicBezTo>
                  <a:cubicBezTo>
                    <a:pt x="355" y="257"/>
                    <a:pt x="355" y="257"/>
                    <a:pt x="355" y="257"/>
                  </a:cubicBezTo>
                  <a:cubicBezTo>
                    <a:pt x="356" y="257"/>
                    <a:pt x="356" y="257"/>
                    <a:pt x="356" y="257"/>
                  </a:cubicBezTo>
                  <a:cubicBezTo>
                    <a:pt x="356" y="256"/>
                    <a:pt x="356" y="256"/>
                    <a:pt x="356" y="256"/>
                  </a:cubicBezTo>
                  <a:cubicBezTo>
                    <a:pt x="356" y="256"/>
                    <a:pt x="356" y="256"/>
                    <a:pt x="356" y="256"/>
                  </a:cubicBezTo>
                  <a:cubicBezTo>
                    <a:pt x="358" y="254"/>
                    <a:pt x="358" y="254"/>
                    <a:pt x="358" y="254"/>
                  </a:cubicBezTo>
                  <a:cubicBezTo>
                    <a:pt x="358" y="252"/>
                    <a:pt x="358" y="252"/>
                    <a:pt x="358" y="252"/>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8"/>
                    <a:pt x="344" y="218"/>
                    <a:pt x="344" y="218"/>
                  </a:cubicBezTo>
                  <a:cubicBezTo>
                    <a:pt x="344" y="218"/>
                    <a:pt x="344" y="218"/>
                    <a:pt x="344" y="218"/>
                  </a:cubicBezTo>
                  <a:cubicBezTo>
                    <a:pt x="341" y="210"/>
                    <a:pt x="341" y="210"/>
                    <a:pt x="341" y="210"/>
                  </a:cubicBezTo>
                  <a:cubicBezTo>
                    <a:pt x="326" y="208"/>
                    <a:pt x="326" y="208"/>
                    <a:pt x="326" y="208"/>
                  </a:cubicBezTo>
                  <a:cubicBezTo>
                    <a:pt x="323" y="207"/>
                    <a:pt x="320" y="205"/>
                    <a:pt x="319" y="202"/>
                  </a:cubicBezTo>
                  <a:cubicBezTo>
                    <a:pt x="312" y="202"/>
                    <a:pt x="312" y="202"/>
                    <a:pt x="312" y="202"/>
                  </a:cubicBezTo>
                  <a:cubicBezTo>
                    <a:pt x="310" y="201"/>
                    <a:pt x="307" y="199"/>
                    <a:pt x="305" y="196"/>
                  </a:cubicBezTo>
                  <a:cubicBezTo>
                    <a:pt x="304" y="196"/>
                    <a:pt x="304" y="196"/>
                    <a:pt x="304" y="196"/>
                  </a:cubicBezTo>
                  <a:cubicBezTo>
                    <a:pt x="302" y="194"/>
                    <a:pt x="301" y="192"/>
                    <a:pt x="299" y="188"/>
                  </a:cubicBezTo>
                  <a:cubicBezTo>
                    <a:pt x="299" y="188"/>
                    <a:pt x="299" y="188"/>
                    <a:pt x="299" y="188"/>
                  </a:cubicBezTo>
                  <a:cubicBezTo>
                    <a:pt x="299" y="188"/>
                    <a:pt x="299" y="188"/>
                    <a:pt x="299" y="188"/>
                  </a:cubicBezTo>
                  <a:cubicBezTo>
                    <a:pt x="297" y="182"/>
                    <a:pt x="297" y="182"/>
                    <a:pt x="297" y="182"/>
                  </a:cubicBezTo>
                  <a:cubicBezTo>
                    <a:pt x="297" y="182"/>
                    <a:pt x="297" y="182"/>
                    <a:pt x="297" y="182"/>
                  </a:cubicBezTo>
                  <a:cubicBezTo>
                    <a:pt x="297" y="181"/>
                    <a:pt x="297" y="181"/>
                    <a:pt x="297" y="181"/>
                  </a:cubicBezTo>
                  <a:cubicBezTo>
                    <a:pt x="297" y="181"/>
                    <a:pt x="297" y="181"/>
                    <a:pt x="297" y="181"/>
                  </a:cubicBezTo>
                  <a:cubicBezTo>
                    <a:pt x="297" y="181"/>
                    <a:pt x="297" y="181"/>
                    <a:pt x="297" y="181"/>
                  </a:cubicBezTo>
                  <a:cubicBezTo>
                    <a:pt x="300" y="168"/>
                    <a:pt x="300" y="168"/>
                    <a:pt x="300" y="168"/>
                  </a:cubicBezTo>
                  <a:cubicBezTo>
                    <a:pt x="300" y="168"/>
                    <a:pt x="300" y="168"/>
                    <a:pt x="300" y="168"/>
                  </a:cubicBezTo>
                  <a:cubicBezTo>
                    <a:pt x="302" y="163"/>
                    <a:pt x="302" y="163"/>
                    <a:pt x="302" y="163"/>
                  </a:cubicBezTo>
                  <a:cubicBezTo>
                    <a:pt x="302" y="162"/>
                    <a:pt x="302" y="162"/>
                    <a:pt x="302" y="162"/>
                  </a:cubicBezTo>
                  <a:cubicBezTo>
                    <a:pt x="302" y="162"/>
                    <a:pt x="302" y="162"/>
                    <a:pt x="302" y="162"/>
                  </a:cubicBezTo>
                  <a:cubicBezTo>
                    <a:pt x="303" y="162"/>
                    <a:pt x="303" y="162"/>
                    <a:pt x="303" y="162"/>
                  </a:cubicBezTo>
                  <a:cubicBezTo>
                    <a:pt x="318" y="156"/>
                    <a:pt x="318" y="156"/>
                    <a:pt x="318" y="156"/>
                  </a:cubicBezTo>
                  <a:cubicBezTo>
                    <a:pt x="324" y="148"/>
                    <a:pt x="324" y="148"/>
                    <a:pt x="324" y="148"/>
                  </a:cubicBezTo>
                  <a:cubicBezTo>
                    <a:pt x="325" y="142"/>
                    <a:pt x="325" y="142"/>
                    <a:pt x="325" y="142"/>
                  </a:cubicBezTo>
                  <a:cubicBezTo>
                    <a:pt x="324" y="138"/>
                    <a:pt x="324" y="138"/>
                    <a:pt x="324" y="138"/>
                  </a:cubicBezTo>
                  <a:cubicBezTo>
                    <a:pt x="322" y="133"/>
                    <a:pt x="320" y="130"/>
                    <a:pt x="320" y="128"/>
                  </a:cubicBezTo>
                  <a:cubicBezTo>
                    <a:pt x="317" y="128"/>
                    <a:pt x="317" y="128"/>
                    <a:pt x="317" y="128"/>
                  </a:cubicBezTo>
                  <a:cubicBezTo>
                    <a:pt x="311" y="128"/>
                    <a:pt x="311" y="128"/>
                    <a:pt x="311" y="128"/>
                  </a:cubicBezTo>
                  <a:cubicBezTo>
                    <a:pt x="310" y="128"/>
                    <a:pt x="307" y="132"/>
                    <a:pt x="303" y="137"/>
                  </a:cubicBezTo>
                  <a:cubicBezTo>
                    <a:pt x="296" y="143"/>
                    <a:pt x="296" y="143"/>
                    <a:pt x="296" y="143"/>
                  </a:cubicBezTo>
                  <a:cubicBezTo>
                    <a:pt x="295" y="143"/>
                    <a:pt x="295" y="143"/>
                    <a:pt x="295" y="143"/>
                  </a:cubicBezTo>
                  <a:cubicBezTo>
                    <a:pt x="295" y="144"/>
                    <a:pt x="295" y="144"/>
                    <a:pt x="295" y="144"/>
                  </a:cubicBezTo>
                  <a:cubicBezTo>
                    <a:pt x="290" y="145"/>
                    <a:pt x="286" y="146"/>
                    <a:pt x="284" y="145"/>
                  </a:cubicBezTo>
                  <a:lnTo>
                    <a:pt x="271" y="140"/>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 name="Freeform 8"/>
            <p:cNvSpPr/>
            <p:nvPr/>
          </p:nvSpPr>
          <p:spPr bwMode="auto">
            <a:xfrm>
              <a:off x="3338342" y="3649259"/>
              <a:ext cx="280722" cy="471298"/>
            </a:xfrm>
            <a:custGeom>
              <a:avLst/>
              <a:gdLst>
                <a:gd name="T0" fmla="*/ 46 w 91"/>
                <a:gd name="T1" fmla="*/ 30 h 153"/>
                <a:gd name="T2" fmla="*/ 46 w 91"/>
                <a:gd name="T3" fmla="*/ 43 h 153"/>
                <a:gd name="T4" fmla="*/ 41 w 91"/>
                <a:gd name="T5" fmla="*/ 55 h 153"/>
                <a:gd name="T6" fmla="*/ 37 w 91"/>
                <a:gd name="T7" fmla="*/ 62 h 153"/>
                <a:gd name="T8" fmla="*/ 37 w 91"/>
                <a:gd name="T9" fmla="*/ 62 h 153"/>
                <a:gd name="T10" fmla="*/ 21 w 91"/>
                <a:gd name="T11" fmla="*/ 65 h 153"/>
                <a:gd name="T12" fmla="*/ 6 w 91"/>
                <a:gd name="T13" fmla="*/ 68 h 153"/>
                <a:gd name="T14" fmla="*/ 4 w 91"/>
                <a:gd name="T15" fmla="*/ 70 h 153"/>
                <a:gd name="T16" fmla="*/ 19 w 91"/>
                <a:gd name="T17" fmla="*/ 72 h 153"/>
                <a:gd name="T18" fmla="*/ 20 w 91"/>
                <a:gd name="T19" fmla="*/ 72 h 153"/>
                <a:gd name="T20" fmla="*/ 24 w 91"/>
                <a:gd name="T21" fmla="*/ 82 h 153"/>
                <a:gd name="T22" fmla="*/ 30 w 91"/>
                <a:gd name="T23" fmla="*/ 93 h 153"/>
                <a:gd name="T24" fmla="*/ 35 w 91"/>
                <a:gd name="T25" fmla="*/ 108 h 153"/>
                <a:gd name="T26" fmla="*/ 35 w 91"/>
                <a:gd name="T27" fmla="*/ 108 h 153"/>
                <a:gd name="T28" fmla="*/ 38 w 91"/>
                <a:gd name="T29" fmla="*/ 116 h 153"/>
                <a:gd name="T30" fmla="*/ 35 w 91"/>
                <a:gd name="T31" fmla="*/ 125 h 153"/>
                <a:gd name="T32" fmla="*/ 36 w 91"/>
                <a:gd name="T33" fmla="*/ 132 h 153"/>
                <a:gd name="T34" fmla="*/ 50 w 91"/>
                <a:gd name="T35" fmla="*/ 141 h 153"/>
                <a:gd name="T36" fmla="*/ 58 w 91"/>
                <a:gd name="T37" fmla="*/ 152 h 153"/>
                <a:gd name="T38" fmla="*/ 62 w 91"/>
                <a:gd name="T39" fmla="*/ 153 h 153"/>
                <a:gd name="T40" fmla="*/ 61 w 91"/>
                <a:gd name="T41" fmla="*/ 139 h 153"/>
                <a:gd name="T42" fmla="*/ 70 w 91"/>
                <a:gd name="T43" fmla="*/ 135 h 153"/>
                <a:gd name="T44" fmla="*/ 71 w 91"/>
                <a:gd name="T45" fmla="*/ 134 h 153"/>
                <a:gd name="T46" fmla="*/ 71 w 91"/>
                <a:gd name="T47" fmla="*/ 135 h 153"/>
                <a:gd name="T48" fmla="*/ 78 w 91"/>
                <a:gd name="T49" fmla="*/ 134 h 153"/>
                <a:gd name="T50" fmla="*/ 79 w 91"/>
                <a:gd name="T51" fmla="*/ 123 h 153"/>
                <a:gd name="T52" fmla="*/ 73 w 91"/>
                <a:gd name="T53" fmla="*/ 116 h 153"/>
                <a:gd name="T54" fmla="*/ 69 w 91"/>
                <a:gd name="T55" fmla="*/ 116 h 153"/>
                <a:gd name="T56" fmla="*/ 66 w 91"/>
                <a:gd name="T57" fmla="*/ 105 h 153"/>
                <a:gd name="T58" fmla="*/ 67 w 91"/>
                <a:gd name="T59" fmla="*/ 84 h 153"/>
                <a:gd name="T60" fmla="*/ 82 w 91"/>
                <a:gd name="T61" fmla="*/ 80 h 153"/>
                <a:gd name="T62" fmla="*/ 91 w 91"/>
                <a:gd name="T63" fmla="*/ 54 h 153"/>
                <a:gd name="T64" fmla="*/ 84 w 91"/>
                <a:gd name="T65" fmla="*/ 48 h 153"/>
                <a:gd name="T66" fmla="*/ 83 w 91"/>
                <a:gd name="T67" fmla="*/ 48 h 153"/>
                <a:gd name="T68" fmla="*/ 76 w 91"/>
                <a:gd name="T69" fmla="*/ 49 h 153"/>
                <a:gd name="T70" fmla="*/ 71 w 91"/>
                <a:gd name="T71" fmla="*/ 43 h 153"/>
                <a:gd name="T72" fmla="*/ 71 w 91"/>
                <a:gd name="T73" fmla="*/ 42 h 153"/>
                <a:gd name="T74" fmla="*/ 73 w 91"/>
                <a:gd name="T75" fmla="*/ 26 h 153"/>
                <a:gd name="T76" fmla="*/ 76 w 91"/>
                <a:gd name="T77" fmla="*/ 19 h 153"/>
                <a:gd name="T78" fmla="*/ 78 w 91"/>
                <a:gd name="T79" fmla="*/ 10 h 153"/>
                <a:gd name="T80" fmla="*/ 64 w 91"/>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153">
                  <a:moveTo>
                    <a:pt x="53" y="10"/>
                  </a:moveTo>
                  <a:cubicBezTo>
                    <a:pt x="46" y="30"/>
                    <a:pt x="46" y="30"/>
                    <a:pt x="46" y="30"/>
                  </a:cubicBezTo>
                  <a:cubicBezTo>
                    <a:pt x="46" y="43"/>
                    <a:pt x="46" y="43"/>
                    <a:pt x="46" y="43"/>
                  </a:cubicBezTo>
                  <a:cubicBezTo>
                    <a:pt x="46" y="43"/>
                    <a:pt x="46" y="43"/>
                    <a:pt x="46" y="43"/>
                  </a:cubicBezTo>
                  <a:cubicBezTo>
                    <a:pt x="42" y="50"/>
                    <a:pt x="42" y="50"/>
                    <a:pt x="42" y="50"/>
                  </a:cubicBezTo>
                  <a:cubicBezTo>
                    <a:pt x="41" y="55"/>
                    <a:pt x="41" y="55"/>
                    <a:pt x="41" y="55"/>
                  </a:cubicBezTo>
                  <a:cubicBezTo>
                    <a:pt x="42" y="58"/>
                    <a:pt x="41" y="60"/>
                    <a:pt x="38" y="62"/>
                  </a:cubicBezTo>
                  <a:cubicBezTo>
                    <a:pt x="37" y="62"/>
                    <a:pt x="37" y="62"/>
                    <a:pt x="37" y="62"/>
                  </a:cubicBezTo>
                  <a:cubicBezTo>
                    <a:pt x="37" y="62"/>
                    <a:pt x="37" y="62"/>
                    <a:pt x="37" y="62"/>
                  </a:cubicBezTo>
                  <a:cubicBezTo>
                    <a:pt x="37" y="62"/>
                    <a:pt x="37" y="62"/>
                    <a:pt x="37" y="62"/>
                  </a:cubicBezTo>
                  <a:cubicBezTo>
                    <a:pt x="27" y="60"/>
                    <a:pt x="27" y="60"/>
                    <a:pt x="27" y="60"/>
                  </a:cubicBezTo>
                  <a:cubicBezTo>
                    <a:pt x="21" y="65"/>
                    <a:pt x="21" y="65"/>
                    <a:pt x="21" y="65"/>
                  </a:cubicBezTo>
                  <a:cubicBezTo>
                    <a:pt x="6" y="68"/>
                    <a:pt x="6" y="68"/>
                    <a:pt x="6" y="68"/>
                  </a:cubicBezTo>
                  <a:cubicBezTo>
                    <a:pt x="6" y="68"/>
                    <a:pt x="6" y="68"/>
                    <a:pt x="6" y="68"/>
                  </a:cubicBezTo>
                  <a:cubicBezTo>
                    <a:pt x="0" y="68"/>
                    <a:pt x="0" y="68"/>
                    <a:pt x="0" y="68"/>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3"/>
                    <a:pt x="20" y="73"/>
                    <a:pt x="20" y="73"/>
                  </a:cubicBezTo>
                  <a:cubicBezTo>
                    <a:pt x="24" y="82"/>
                    <a:pt x="24" y="82"/>
                    <a:pt x="24" y="82"/>
                  </a:cubicBezTo>
                  <a:cubicBezTo>
                    <a:pt x="28" y="84"/>
                    <a:pt x="28" y="84"/>
                    <a:pt x="28" y="84"/>
                  </a:cubicBezTo>
                  <a:cubicBezTo>
                    <a:pt x="29" y="86"/>
                    <a:pt x="30" y="88"/>
                    <a:pt x="30" y="93"/>
                  </a:cubicBezTo>
                  <a:cubicBezTo>
                    <a:pt x="30" y="104"/>
                    <a:pt x="30" y="104"/>
                    <a:pt x="30" y="104"/>
                  </a:cubicBezTo>
                  <a:cubicBezTo>
                    <a:pt x="35" y="108"/>
                    <a:pt x="35" y="108"/>
                    <a:pt x="35" y="108"/>
                  </a:cubicBezTo>
                  <a:cubicBezTo>
                    <a:pt x="35" y="108"/>
                    <a:pt x="35" y="108"/>
                    <a:pt x="35" y="108"/>
                  </a:cubicBezTo>
                  <a:cubicBezTo>
                    <a:pt x="35" y="108"/>
                    <a:pt x="35" y="108"/>
                    <a:pt x="35" y="108"/>
                  </a:cubicBezTo>
                  <a:cubicBezTo>
                    <a:pt x="36" y="108"/>
                    <a:pt x="36" y="108"/>
                    <a:pt x="36" y="108"/>
                  </a:cubicBezTo>
                  <a:cubicBezTo>
                    <a:pt x="38" y="116"/>
                    <a:pt x="38" y="116"/>
                    <a:pt x="38" y="116"/>
                  </a:cubicBezTo>
                  <a:cubicBezTo>
                    <a:pt x="38" y="121"/>
                    <a:pt x="38" y="121"/>
                    <a:pt x="38" y="121"/>
                  </a:cubicBezTo>
                  <a:cubicBezTo>
                    <a:pt x="35" y="125"/>
                    <a:pt x="35" y="125"/>
                    <a:pt x="35" y="125"/>
                  </a:cubicBezTo>
                  <a:cubicBezTo>
                    <a:pt x="35" y="128"/>
                    <a:pt x="35" y="128"/>
                    <a:pt x="35" y="128"/>
                  </a:cubicBezTo>
                  <a:cubicBezTo>
                    <a:pt x="36" y="132"/>
                    <a:pt x="36" y="132"/>
                    <a:pt x="36" y="132"/>
                  </a:cubicBezTo>
                  <a:cubicBezTo>
                    <a:pt x="41" y="136"/>
                    <a:pt x="41" y="136"/>
                    <a:pt x="41" y="136"/>
                  </a:cubicBezTo>
                  <a:cubicBezTo>
                    <a:pt x="46" y="138"/>
                    <a:pt x="49" y="139"/>
                    <a:pt x="50" y="141"/>
                  </a:cubicBezTo>
                  <a:cubicBezTo>
                    <a:pt x="53" y="147"/>
                    <a:pt x="53" y="147"/>
                    <a:pt x="53" y="147"/>
                  </a:cubicBezTo>
                  <a:cubicBezTo>
                    <a:pt x="56" y="148"/>
                    <a:pt x="57" y="150"/>
                    <a:pt x="58" y="152"/>
                  </a:cubicBezTo>
                  <a:cubicBezTo>
                    <a:pt x="62" y="153"/>
                    <a:pt x="62" y="153"/>
                    <a:pt x="62" y="153"/>
                  </a:cubicBezTo>
                  <a:cubicBezTo>
                    <a:pt x="62" y="153"/>
                    <a:pt x="62" y="153"/>
                    <a:pt x="62" y="153"/>
                  </a:cubicBezTo>
                  <a:cubicBezTo>
                    <a:pt x="61" y="144"/>
                    <a:pt x="61" y="144"/>
                    <a:pt x="61" y="144"/>
                  </a:cubicBezTo>
                  <a:cubicBezTo>
                    <a:pt x="60" y="142"/>
                    <a:pt x="60" y="140"/>
                    <a:pt x="61" y="139"/>
                  </a:cubicBezTo>
                  <a:cubicBezTo>
                    <a:pt x="62" y="138"/>
                    <a:pt x="63" y="137"/>
                    <a:pt x="64" y="137"/>
                  </a:cubicBezTo>
                  <a:cubicBezTo>
                    <a:pt x="70" y="135"/>
                    <a:pt x="70" y="135"/>
                    <a:pt x="70" y="135"/>
                  </a:cubicBezTo>
                  <a:cubicBezTo>
                    <a:pt x="70" y="135"/>
                    <a:pt x="70" y="135"/>
                    <a:pt x="70" y="135"/>
                  </a:cubicBezTo>
                  <a:cubicBezTo>
                    <a:pt x="71" y="134"/>
                    <a:pt x="71" y="134"/>
                    <a:pt x="71" y="134"/>
                  </a:cubicBezTo>
                  <a:cubicBezTo>
                    <a:pt x="71" y="134"/>
                    <a:pt x="71" y="134"/>
                    <a:pt x="71" y="134"/>
                  </a:cubicBezTo>
                  <a:cubicBezTo>
                    <a:pt x="71" y="135"/>
                    <a:pt x="71" y="135"/>
                    <a:pt x="71" y="135"/>
                  </a:cubicBezTo>
                  <a:cubicBezTo>
                    <a:pt x="74" y="136"/>
                    <a:pt x="74" y="136"/>
                    <a:pt x="74" y="136"/>
                  </a:cubicBezTo>
                  <a:cubicBezTo>
                    <a:pt x="78" y="134"/>
                    <a:pt x="78" y="134"/>
                    <a:pt x="78" y="134"/>
                  </a:cubicBezTo>
                  <a:cubicBezTo>
                    <a:pt x="78" y="133"/>
                    <a:pt x="78" y="133"/>
                    <a:pt x="78" y="133"/>
                  </a:cubicBezTo>
                  <a:cubicBezTo>
                    <a:pt x="79" y="123"/>
                    <a:pt x="79" y="123"/>
                    <a:pt x="79" y="123"/>
                  </a:cubicBezTo>
                  <a:cubicBezTo>
                    <a:pt x="77" y="118"/>
                    <a:pt x="77" y="118"/>
                    <a:pt x="77" y="118"/>
                  </a:cubicBezTo>
                  <a:cubicBezTo>
                    <a:pt x="73" y="116"/>
                    <a:pt x="73" y="116"/>
                    <a:pt x="73" y="116"/>
                  </a:cubicBezTo>
                  <a:cubicBezTo>
                    <a:pt x="69" y="116"/>
                    <a:pt x="69" y="116"/>
                    <a:pt x="69" y="116"/>
                  </a:cubicBezTo>
                  <a:cubicBezTo>
                    <a:pt x="69" y="116"/>
                    <a:pt x="69" y="116"/>
                    <a:pt x="69" y="116"/>
                  </a:cubicBezTo>
                  <a:cubicBezTo>
                    <a:pt x="68" y="116"/>
                    <a:pt x="68" y="116"/>
                    <a:pt x="68" y="116"/>
                  </a:cubicBezTo>
                  <a:cubicBezTo>
                    <a:pt x="66" y="105"/>
                    <a:pt x="66" y="105"/>
                    <a:pt x="66" y="105"/>
                  </a:cubicBezTo>
                  <a:cubicBezTo>
                    <a:pt x="67" y="85"/>
                    <a:pt x="67" y="85"/>
                    <a:pt x="67" y="85"/>
                  </a:cubicBezTo>
                  <a:cubicBezTo>
                    <a:pt x="67" y="84"/>
                    <a:pt x="67" y="84"/>
                    <a:pt x="67" y="84"/>
                  </a:cubicBezTo>
                  <a:cubicBezTo>
                    <a:pt x="73" y="76"/>
                    <a:pt x="73" y="76"/>
                    <a:pt x="73" y="76"/>
                  </a:cubicBezTo>
                  <a:cubicBezTo>
                    <a:pt x="82" y="80"/>
                    <a:pt x="82" y="80"/>
                    <a:pt x="82" y="80"/>
                  </a:cubicBezTo>
                  <a:cubicBezTo>
                    <a:pt x="87" y="80"/>
                    <a:pt x="87" y="80"/>
                    <a:pt x="87" y="80"/>
                  </a:cubicBezTo>
                  <a:cubicBezTo>
                    <a:pt x="91" y="54"/>
                    <a:pt x="91" y="54"/>
                    <a:pt x="91" y="54"/>
                  </a:cubicBezTo>
                  <a:cubicBezTo>
                    <a:pt x="90" y="52"/>
                    <a:pt x="89" y="50"/>
                    <a:pt x="87" y="48"/>
                  </a:cubicBezTo>
                  <a:cubicBezTo>
                    <a:pt x="84" y="48"/>
                    <a:pt x="84" y="48"/>
                    <a:pt x="84" y="48"/>
                  </a:cubicBezTo>
                  <a:cubicBezTo>
                    <a:pt x="84" y="48"/>
                    <a:pt x="84" y="48"/>
                    <a:pt x="84" y="48"/>
                  </a:cubicBezTo>
                  <a:cubicBezTo>
                    <a:pt x="83" y="48"/>
                    <a:pt x="83" y="48"/>
                    <a:pt x="83" y="48"/>
                  </a:cubicBezTo>
                  <a:cubicBezTo>
                    <a:pt x="77" y="50"/>
                    <a:pt x="77" y="50"/>
                    <a:pt x="77" y="50"/>
                  </a:cubicBezTo>
                  <a:cubicBezTo>
                    <a:pt x="76" y="49"/>
                    <a:pt x="76" y="49"/>
                    <a:pt x="76" y="49"/>
                  </a:cubicBezTo>
                  <a:cubicBezTo>
                    <a:pt x="76" y="48"/>
                    <a:pt x="76" y="48"/>
                    <a:pt x="76" y="48"/>
                  </a:cubicBezTo>
                  <a:cubicBezTo>
                    <a:pt x="71" y="43"/>
                    <a:pt x="71" y="43"/>
                    <a:pt x="71" y="43"/>
                  </a:cubicBezTo>
                  <a:cubicBezTo>
                    <a:pt x="71" y="42"/>
                    <a:pt x="71" y="42"/>
                    <a:pt x="71"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1"/>
                    <a:pt x="76" y="19"/>
                  </a:cubicBezTo>
                  <a:cubicBezTo>
                    <a:pt x="78" y="17"/>
                    <a:pt x="78" y="17"/>
                    <a:pt x="78" y="17"/>
                  </a:cubicBezTo>
                  <a:cubicBezTo>
                    <a:pt x="78" y="10"/>
                    <a:pt x="78" y="10"/>
                    <a:pt x="78" y="10"/>
                  </a:cubicBezTo>
                  <a:cubicBezTo>
                    <a:pt x="72" y="4"/>
                    <a:pt x="72" y="4"/>
                    <a:pt x="72" y="4"/>
                  </a:cubicBezTo>
                  <a:cubicBezTo>
                    <a:pt x="64" y="0"/>
                    <a:pt x="64" y="0"/>
                    <a:pt x="64" y="0"/>
                  </a:cubicBezTo>
                  <a:lnTo>
                    <a:pt x="53" y="10"/>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7" name="Freeform 9"/>
            <p:cNvSpPr/>
            <p:nvPr/>
          </p:nvSpPr>
          <p:spPr bwMode="auto">
            <a:xfrm>
              <a:off x="653337" y="2415655"/>
              <a:ext cx="2009824" cy="1523400"/>
            </a:xfrm>
            <a:custGeom>
              <a:avLst/>
              <a:gdLst>
                <a:gd name="T0" fmla="*/ 652 w 652"/>
                <a:gd name="T1" fmla="*/ 265 h 494"/>
                <a:gd name="T2" fmla="*/ 629 w 652"/>
                <a:gd name="T3" fmla="*/ 206 h 494"/>
                <a:gd name="T4" fmla="*/ 611 w 652"/>
                <a:gd name="T5" fmla="*/ 204 h 494"/>
                <a:gd name="T6" fmla="*/ 583 w 652"/>
                <a:gd name="T7" fmla="*/ 178 h 494"/>
                <a:gd name="T8" fmla="*/ 520 w 652"/>
                <a:gd name="T9" fmla="*/ 166 h 494"/>
                <a:gd name="T10" fmla="*/ 524 w 652"/>
                <a:gd name="T11" fmla="*/ 90 h 494"/>
                <a:gd name="T12" fmla="*/ 491 w 652"/>
                <a:gd name="T13" fmla="*/ 48 h 494"/>
                <a:gd name="T14" fmla="*/ 469 w 652"/>
                <a:gd name="T15" fmla="*/ 25 h 494"/>
                <a:gd name="T16" fmla="*/ 435 w 652"/>
                <a:gd name="T17" fmla="*/ 20 h 494"/>
                <a:gd name="T18" fmla="*/ 401 w 652"/>
                <a:gd name="T19" fmla="*/ 62 h 494"/>
                <a:gd name="T20" fmla="*/ 308 w 652"/>
                <a:gd name="T21" fmla="*/ 112 h 494"/>
                <a:gd name="T22" fmla="*/ 308 w 652"/>
                <a:gd name="T23" fmla="*/ 114 h 494"/>
                <a:gd name="T24" fmla="*/ 257 w 652"/>
                <a:gd name="T25" fmla="*/ 110 h 494"/>
                <a:gd name="T26" fmla="*/ 241 w 652"/>
                <a:gd name="T27" fmla="*/ 118 h 494"/>
                <a:gd name="T28" fmla="*/ 244 w 652"/>
                <a:gd name="T29" fmla="*/ 168 h 494"/>
                <a:gd name="T30" fmla="*/ 236 w 652"/>
                <a:gd name="T31" fmla="*/ 195 h 494"/>
                <a:gd name="T32" fmla="*/ 232 w 652"/>
                <a:gd name="T33" fmla="*/ 195 h 494"/>
                <a:gd name="T34" fmla="*/ 206 w 652"/>
                <a:gd name="T35" fmla="*/ 222 h 494"/>
                <a:gd name="T36" fmla="*/ 176 w 652"/>
                <a:gd name="T37" fmla="*/ 224 h 494"/>
                <a:gd name="T38" fmla="*/ 164 w 652"/>
                <a:gd name="T39" fmla="*/ 234 h 494"/>
                <a:gd name="T40" fmla="*/ 92 w 652"/>
                <a:gd name="T41" fmla="*/ 253 h 494"/>
                <a:gd name="T42" fmla="*/ 63 w 652"/>
                <a:gd name="T43" fmla="*/ 239 h 494"/>
                <a:gd name="T44" fmla="*/ 52 w 652"/>
                <a:gd name="T45" fmla="*/ 248 h 494"/>
                <a:gd name="T46" fmla="*/ 18 w 652"/>
                <a:gd name="T47" fmla="*/ 248 h 494"/>
                <a:gd name="T48" fmla="*/ 4 w 652"/>
                <a:gd name="T49" fmla="*/ 284 h 494"/>
                <a:gd name="T50" fmla="*/ 26 w 652"/>
                <a:gd name="T51" fmla="*/ 303 h 494"/>
                <a:gd name="T52" fmla="*/ 28 w 652"/>
                <a:gd name="T53" fmla="*/ 326 h 494"/>
                <a:gd name="T54" fmla="*/ 14 w 652"/>
                <a:gd name="T55" fmla="*/ 368 h 494"/>
                <a:gd name="T56" fmla="*/ 34 w 652"/>
                <a:gd name="T57" fmla="*/ 380 h 494"/>
                <a:gd name="T58" fmla="*/ 60 w 652"/>
                <a:gd name="T59" fmla="*/ 417 h 494"/>
                <a:gd name="T60" fmla="*/ 64 w 652"/>
                <a:gd name="T61" fmla="*/ 434 h 494"/>
                <a:gd name="T62" fmla="*/ 88 w 652"/>
                <a:gd name="T63" fmla="*/ 477 h 494"/>
                <a:gd name="T64" fmla="*/ 106 w 652"/>
                <a:gd name="T65" fmla="*/ 490 h 494"/>
                <a:gd name="T66" fmla="*/ 130 w 652"/>
                <a:gd name="T67" fmla="*/ 492 h 494"/>
                <a:gd name="T68" fmla="*/ 145 w 652"/>
                <a:gd name="T69" fmla="*/ 466 h 494"/>
                <a:gd name="T70" fmla="*/ 158 w 652"/>
                <a:gd name="T71" fmla="*/ 464 h 494"/>
                <a:gd name="T72" fmla="*/ 217 w 652"/>
                <a:gd name="T73" fmla="*/ 467 h 494"/>
                <a:gd name="T74" fmla="*/ 236 w 652"/>
                <a:gd name="T75" fmla="*/ 474 h 494"/>
                <a:gd name="T76" fmla="*/ 251 w 652"/>
                <a:gd name="T77" fmla="*/ 480 h 494"/>
                <a:gd name="T78" fmla="*/ 284 w 652"/>
                <a:gd name="T79" fmla="*/ 480 h 494"/>
                <a:gd name="T80" fmla="*/ 338 w 652"/>
                <a:gd name="T81" fmla="*/ 470 h 494"/>
                <a:gd name="T82" fmla="*/ 389 w 652"/>
                <a:gd name="T83" fmla="*/ 464 h 494"/>
                <a:gd name="T84" fmla="*/ 428 w 652"/>
                <a:gd name="T85" fmla="*/ 483 h 494"/>
                <a:gd name="T86" fmla="*/ 446 w 652"/>
                <a:gd name="T87" fmla="*/ 484 h 494"/>
                <a:gd name="T88" fmla="*/ 472 w 652"/>
                <a:gd name="T89" fmla="*/ 491 h 494"/>
                <a:gd name="T90" fmla="*/ 470 w 652"/>
                <a:gd name="T91" fmla="*/ 470 h 494"/>
                <a:gd name="T92" fmla="*/ 476 w 652"/>
                <a:gd name="T93" fmla="*/ 461 h 494"/>
                <a:gd name="T94" fmla="*/ 482 w 652"/>
                <a:gd name="T95" fmla="*/ 456 h 494"/>
                <a:gd name="T96" fmla="*/ 475 w 652"/>
                <a:gd name="T97" fmla="*/ 442 h 494"/>
                <a:gd name="T98" fmla="*/ 461 w 652"/>
                <a:gd name="T99" fmla="*/ 429 h 494"/>
                <a:gd name="T100" fmla="*/ 462 w 652"/>
                <a:gd name="T101" fmla="*/ 420 h 494"/>
                <a:gd name="T102" fmla="*/ 472 w 652"/>
                <a:gd name="T103" fmla="*/ 398 h 494"/>
                <a:gd name="T104" fmla="*/ 502 w 652"/>
                <a:gd name="T105" fmla="*/ 397 h 494"/>
                <a:gd name="T106" fmla="*/ 528 w 652"/>
                <a:gd name="T107" fmla="*/ 390 h 494"/>
                <a:gd name="T108" fmla="*/ 544 w 652"/>
                <a:gd name="T109" fmla="*/ 375 h 494"/>
                <a:gd name="T110" fmla="*/ 544 w 652"/>
                <a:gd name="T111" fmla="*/ 368 h 494"/>
                <a:gd name="T112" fmla="*/ 543 w 652"/>
                <a:gd name="T113" fmla="*/ 352 h 494"/>
                <a:gd name="T114" fmla="*/ 563 w 652"/>
                <a:gd name="T115" fmla="*/ 339 h 494"/>
                <a:gd name="T116" fmla="*/ 585 w 652"/>
                <a:gd name="T117" fmla="*/ 314 h 494"/>
                <a:gd name="T118" fmla="*/ 602 w 652"/>
                <a:gd name="T119" fmla="*/ 302 h 494"/>
                <a:gd name="T120" fmla="*/ 634 w 652"/>
                <a:gd name="T121" fmla="*/ 294 h 494"/>
                <a:gd name="T122" fmla="*/ 642 w 652"/>
                <a:gd name="T123" fmla="*/ 293 h 494"/>
                <a:gd name="T124" fmla="*/ 649 w 652"/>
                <a:gd name="T125" fmla="*/ 27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2" h="494">
                  <a:moveTo>
                    <a:pt x="651" y="266"/>
                  </a:moveTo>
                  <a:cubicBezTo>
                    <a:pt x="652" y="265"/>
                    <a:pt x="652" y="265"/>
                    <a:pt x="652" y="265"/>
                  </a:cubicBezTo>
                  <a:cubicBezTo>
                    <a:pt x="652" y="265"/>
                    <a:pt x="652" y="265"/>
                    <a:pt x="652" y="265"/>
                  </a:cubicBezTo>
                  <a:cubicBezTo>
                    <a:pt x="652" y="265"/>
                    <a:pt x="652" y="265"/>
                    <a:pt x="652" y="265"/>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2" y="204"/>
                    <a:pt x="612" y="204"/>
                    <a:pt x="612" y="204"/>
                  </a:cubicBezTo>
                  <a:cubicBezTo>
                    <a:pt x="612" y="204"/>
                    <a:pt x="612" y="204"/>
                    <a:pt x="612" y="204"/>
                  </a:cubicBezTo>
                  <a:cubicBezTo>
                    <a:pt x="611" y="204"/>
                    <a:pt x="611" y="204"/>
                    <a:pt x="611" y="204"/>
                  </a:cubicBezTo>
                  <a:cubicBezTo>
                    <a:pt x="611" y="204"/>
                    <a:pt x="611" y="204"/>
                    <a:pt x="611" y="204"/>
                  </a:cubicBezTo>
                  <a:cubicBezTo>
                    <a:pt x="611" y="203"/>
                    <a:pt x="611" y="203"/>
                    <a:pt x="611" y="203"/>
                  </a:cubicBezTo>
                  <a:cubicBezTo>
                    <a:pt x="611" y="202"/>
                    <a:pt x="611" y="202"/>
                    <a:pt x="611" y="202"/>
                  </a:cubicBezTo>
                  <a:cubicBezTo>
                    <a:pt x="609" y="197"/>
                    <a:pt x="604" y="191"/>
                    <a:pt x="596" y="184"/>
                  </a:cubicBezTo>
                  <a:cubicBezTo>
                    <a:pt x="591" y="181"/>
                    <a:pt x="587" y="178"/>
                    <a:pt x="583" y="178"/>
                  </a:cubicBezTo>
                  <a:cubicBezTo>
                    <a:pt x="580" y="176"/>
                    <a:pt x="578" y="175"/>
                    <a:pt x="576" y="173"/>
                  </a:cubicBezTo>
                  <a:cubicBezTo>
                    <a:pt x="570" y="170"/>
                    <a:pt x="552" y="167"/>
                    <a:pt x="521" y="166"/>
                  </a:cubicBezTo>
                  <a:cubicBezTo>
                    <a:pt x="520" y="166"/>
                    <a:pt x="520" y="166"/>
                    <a:pt x="520" y="166"/>
                  </a:cubicBezTo>
                  <a:cubicBezTo>
                    <a:pt x="520" y="166"/>
                    <a:pt x="520" y="166"/>
                    <a:pt x="520" y="166"/>
                  </a:cubicBezTo>
                  <a:cubicBezTo>
                    <a:pt x="516" y="160"/>
                    <a:pt x="516" y="160"/>
                    <a:pt x="516" y="160"/>
                  </a:cubicBezTo>
                  <a:cubicBezTo>
                    <a:pt x="514" y="157"/>
                    <a:pt x="513" y="154"/>
                    <a:pt x="513" y="150"/>
                  </a:cubicBezTo>
                  <a:cubicBezTo>
                    <a:pt x="513" y="146"/>
                    <a:pt x="518" y="131"/>
                    <a:pt x="529" y="108"/>
                  </a:cubicBezTo>
                  <a:cubicBezTo>
                    <a:pt x="524" y="90"/>
                    <a:pt x="524" y="90"/>
                    <a:pt x="524" y="90"/>
                  </a:cubicBezTo>
                  <a:cubicBezTo>
                    <a:pt x="524" y="90"/>
                    <a:pt x="524" y="90"/>
                    <a:pt x="524" y="90"/>
                  </a:cubicBezTo>
                  <a:cubicBezTo>
                    <a:pt x="518" y="62"/>
                    <a:pt x="518" y="62"/>
                    <a:pt x="518" y="62"/>
                  </a:cubicBezTo>
                  <a:cubicBezTo>
                    <a:pt x="517" y="58"/>
                    <a:pt x="510" y="54"/>
                    <a:pt x="498" y="51"/>
                  </a:cubicBezTo>
                  <a:cubicBezTo>
                    <a:pt x="496" y="50"/>
                    <a:pt x="493" y="49"/>
                    <a:pt x="491" y="48"/>
                  </a:cubicBezTo>
                  <a:cubicBezTo>
                    <a:pt x="486" y="46"/>
                    <a:pt x="483" y="42"/>
                    <a:pt x="482" y="38"/>
                  </a:cubicBezTo>
                  <a:cubicBezTo>
                    <a:pt x="479" y="32"/>
                    <a:pt x="475" y="28"/>
                    <a:pt x="470" y="26"/>
                  </a:cubicBezTo>
                  <a:cubicBezTo>
                    <a:pt x="469" y="25"/>
                    <a:pt x="469" y="25"/>
                    <a:pt x="469" y="25"/>
                  </a:cubicBezTo>
                  <a:cubicBezTo>
                    <a:pt x="469" y="25"/>
                    <a:pt x="469" y="25"/>
                    <a:pt x="469" y="25"/>
                  </a:cubicBezTo>
                  <a:cubicBezTo>
                    <a:pt x="464" y="0"/>
                    <a:pt x="464" y="0"/>
                    <a:pt x="464" y="0"/>
                  </a:cubicBezTo>
                  <a:cubicBezTo>
                    <a:pt x="445" y="2"/>
                    <a:pt x="445" y="2"/>
                    <a:pt x="445" y="2"/>
                  </a:cubicBezTo>
                  <a:cubicBezTo>
                    <a:pt x="443" y="7"/>
                    <a:pt x="443" y="7"/>
                    <a:pt x="443" y="7"/>
                  </a:cubicBezTo>
                  <a:cubicBezTo>
                    <a:pt x="440" y="16"/>
                    <a:pt x="438" y="20"/>
                    <a:pt x="435" y="20"/>
                  </a:cubicBezTo>
                  <a:cubicBezTo>
                    <a:pt x="423" y="24"/>
                    <a:pt x="423" y="24"/>
                    <a:pt x="423" y="24"/>
                  </a:cubicBezTo>
                  <a:cubicBezTo>
                    <a:pt x="415" y="26"/>
                    <a:pt x="410" y="30"/>
                    <a:pt x="408" y="33"/>
                  </a:cubicBezTo>
                  <a:cubicBezTo>
                    <a:pt x="407" y="35"/>
                    <a:pt x="406" y="40"/>
                    <a:pt x="405" y="46"/>
                  </a:cubicBezTo>
                  <a:cubicBezTo>
                    <a:pt x="404" y="53"/>
                    <a:pt x="402" y="58"/>
                    <a:pt x="401" y="62"/>
                  </a:cubicBezTo>
                  <a:cubicBezTo>
                    <a:pt x="398" y="67"/>
                    <a:pt x="395" y="71"/>
                    <a:pt x="389" y="73"/>
                  </a:cubicBezTo>
                  <a:cubicBezTo>
                    <a:pt x="379" y="77"/>
                    <a:pt x="361" y="70"/>
                    <a:pt x="337" y="53"/>
                  </a:cubicBezTo>
                  <a:cubicBezTo>
                    <a:pt x="304" y="95"/>
                    <a:pt x="304" y="95"/>
                    <a:pt x="304" y="95"/>
                  </a:cubicBezTo>
                  <a:cubicBezTo>
                    <a:pt x="308" y="112"/>
                    <a:pt x="308" y="112"/>
                    <a:pt x="308" y="112"/>
                  </a:cubicBezTo>
                  <a:cubicBezTo>
                    <a:pt x="308" y="112"/>
                    <a:pt x="308" y="112"/>
                    <a:pt x="308" y="112"/>
                  </a:cubicBezTo>
                  <a:cubicBezTo>
                    <a:pt x="309" y="113"/>
                    <a:pt x="309" y="113"/>
                    <a:pt x="309" y="113"/>
                  </a:cubicBezTo>
                  <a:cubicBezTo>
                    <a:pt x="308" y="113"/>
                    <a:pt x="308" y="113"/>
                    <a:pt x="308" y="113"/>
                  </a:cubicBezTo>
                  <a:cubicBezTo>
                    <a:pt x="308" y="114"/>
                    <a:pt x="308" y="114"/>
                    <a:pt x="308" y="114"/>
                  </a:cubicBezTo>
                  <a:cubicBezTo>
                    <a:pt x="306" y="116"/>
                    <a:pt x="304" y="118"/>
                    <a:pt x="301" y="118"/>
                  </a:cubicBezTo>
                  <a:cubicBezTo>
                    <a:pt x="298" y="119"/>
                    <a:pt x="295" y="118"/>
                    <a:pt x="291" y="115"/>
                  </a:cubicBezTo>
                  <a:cubicBezTo>
                    <a:pt x="288" y="113"/>
                    <a:pt x="279" y="111"/>
                    <a:pt x="264" y="110"/>
                  </a:cubicBezTo>
                  <a:cubicBezTo>
                    <a:pt x="257" y="110"/>
                    <a:pt x="257" y="110"/>
                    <a:pt x="257" y="110"/>
                  </a:cubicBezTo>
                  <a:cubicBezTo>
                    <a:pt x="257" y="110"/>
                    <a:pt x="257" y="110"/>
                    <a:pt x="257" y="110"/>
                  </a:cubicBezTo>
                  <a:cubicBezTo>
                    <a:pt x="247" y="109"/>
                    <a:pt x="247" y="109"/>
                    <a:pt x="247" y="109"/>
                  </a:cubicBezTo>
                  <a:cubicBezTo>
                    <a:pt x="236" y="111"/>
                    <a:pt x="236" y="111"/>
                    <a:pt x="236" y="111"/>
                  </a:cubicBezTo>
                  <a:cubicBezTo>
                    <a:pt x="241" y="118"/>
                    <a:pt x="241" y="118"/>
                    <a:pt x="241" y="118"/>
                  </a:cubicBezTo>
                  <a:cubicBezTo>
                    <a:pt x="245" y="123"/>
                    <a:pt x="247" y="126"/>
                    <a:pt x="246" y="128"/>
                  </a:cubicBezTo>
                  <a:cubicBezTo>
                    <a:pt x="242" y="154"/>
                    <a:pt x="242" y="154"/>
                    <a:pt x="242" y="154"/>
                  </a:cubicBezTo>
                  <a:cubicBezTo>
                    <a:pt x="244" y="168"/>
                    <a:pt x="244" y="168"/>
                    <a:pt x="244" y="168"/>
                  </a:cubicBezTo>
                  <a:cubicBezTo>
                    <a:pt x="244" y="168"/>
                    <a:pt x="244" y="168"/>
                    <a:pt x="244" y="168"/>
                  </a:cubicBezTo>
                  <a:cubicBezTo>
                    <a:pt x="244" y="168"/>
                    <a:pt x="244" y="168"/>
                    <a:pt x="244" y="168"/>
                  </a:cubicBezTo>
                  <a:cubicBezTo>
                    <a:pt x="244" y="169"/>
                    <a:pt x="244" y="169"/>
                    <a:pt x="244" y="169"/>
                  </a:cubicBezTo>
                  <a:cubicBezTo>
                    <a:pt x="244" y="169"/>
                    <a:pt x="244" y="169"/>
                    <a:pt x="244" y="169"/>
                  </a:cubicBezTo>
                  <a:cubicBezTo>
                    <a:pt x="236" y="195"/>
                    <a:pt x="236" y="195"/>
                    <a:pt x="236" y="195"/>
                  </a:cubicBezTo>
                  <a:cubicBezTo>
                    <a:pt x="236" y="197"/>
                    <a:pt x="235" y="198"/>
                    <a:pt x="234" y="198"/>
                  </a:cubicBezTo>
                  <a:cubicBezTo>
                    <a:pt x="233" y="198"/>
                    <a:pt x="233" y="198"/>
                    <a:pt x="233" y="198"/>
                  </a:cubicBezTo>
                  <a:cubicBezTo>
                    <a:pt x="233" y="198"/>
                    <a:pt x="233" y="198"/>
                    <a:pt x="233" y="198"/>
                  </a:cubicBezTo>
                  <a:cubicBezTo>
                    <a:pt x="232" y="195"/>
                    <a:pt x="232" y="195"/>
                    <a:pt x="232" y="195"/>
                  </a:cubicBezTo>
                  <a:cubicBezTo>
                    <a:pt x="230" y="192"/>
                    <a:pt x="230" y="191"/>
                    <a:pt x="228" y="191"/>
                  </a:cubicBezTo>
                  <a:cubicBezTo>
                    <a:pt x="228" y="192"/>
                    <a:pt x="226" y="193"/>
                    <a:pt x="226" y="197"/>
                  </a:cubicBezTo>
                  <a:cubicBezTo>
                    <a:pt x="224" y="204"/>
                    <a:pt x="220" y="210"/>
                    <a:pt x="213" y="216"/>
                  </a:cubicBezTo>
                  <a:cubicBezTo>
                    <a:pt x="206" y="222"/>
                    <a:pt x="206" y="222"/>
                    <a:pt x="206" y="222"/>
                  </a:cubicBezTo>
                  <a:cubicBezTo>
                    <a:pt x="202" y="224"/>
                    <a:pt x="202" y="224"/>
                    <a:pt x="202" y="224"/>
                  </a:cubicBezTo>
                  <a:cubicBezTo>
                    <a:pt x="202" y="224"/>
                    <a:pt x="202" y="224"/>
                    <a:pt x="202"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4" y="234"/>
                    <a:pt x="164" y="234"/>
                    <a:pt x="164" y="234"/>
                  </a:cubicBezTo>
                  <a:cubicBezTo>
                    <a:pt x="137" y="230"/>
                    <a:pt x="137" y="230"/>
                    <a:pt x="137" y="230"/>
                  </a:cubicBezTo>
                  <a:cubicBezTo>
                    <a:pt x="132" y="235"/>
                    <a:pt x="128" y="236"/>
                    <a:pt x="124" y="236"/>
                  </a:cubicBezTo>
                  <a:cubicBezTo>
                    <a:pt x="120" y="234"/>
                    <a:pt x="113" y="236"/>
                    <a:pt x="103" y="240"/>
                  </a:cubicBezTo>
                  <a:cubicBezTo>
                    <a:pt x="92" y="253"/>
                    <a:pt x="92" y="253"/>
                    <a:pt x="92" y="253"/>
                  </a:cubicBezTo>
                  <a:cubicBezTo>
                    <a:pt x="92" y="254"/>
                    <a:pt x="92" y="254"/>
                    <a:pt x="92" y="254"/>
                  </a:cubicBezTo>
                  <a:cubicBezTo>
                    <a:pt x="74" y="254"/>
                    <a:pt x="74" y="254"/>
                    <a:pt x="74" y="254"/>
                  </a:cubicBezTo>
                  <a:cubicBezTo>
                    <a:pt x="74" y="239"/>
                    <a:pt x="74" y="239"/>
                    <a:pt x="74" y="239"/>
                  </a:cubicBezTo>
                  <a:cubicBezTo>
                    <a:pt x="63" y="239"/>
                    <a:pt x="63" y="239"/>
                    <a:pt x="63" y="239"/>
                  </a:cubicBezTo>
                  <a:cubicBezTo>
                    <a:pt x="61" y="246"/>
                    <a:pt x="61" y="246"/>
                    <a:pt x="61" y="246"/>
                  </a:cubicBezTo>
                  <a:cubicBezTo>
                    <a:pt x="52" y="248"/>
                    <a:pt x="52" y="248"/>
                    <a:pt x="52" y="248"/>
                  </a:cubicBezTo>
                  <a:cubicBezTo>
                    <a:pt x="52" y="248"/>
                    <a:pt x="52" y="248"/>
                    <a:pt x="52" y="248"/>
                  </a:cubicBezTo>
                  <a:cubicBezTo>
                    <a:pt x="52" y="248"/>
                    <a:pt x="52" y="248"/>
                    <a:pt x="52" y="248"/>
                  </a:cubicBezTo>
                  <a:cubicBezTo>
                    <a:pt x="51" y="247"/>
                    <a:pt x="51" y="247"/>
                    <a:pt x="51" y="247"/>
                  </a:cubicBezTo>
                  <a:cubicBezTo>
                    <a:pt x="51" y="247"/>
                    <a:pt x="51" y="247"/>
                    <a:pt x="51" y="247"/>
                  </a:cubicBezTo>
                  <a:cubicBezTo>
                    <a:pt x="46" y="244"/>
                    <a:pt x="39" y="242"/>
                    <a:pt x="33" y="241"/>
                  </a:cubicBezTo>
                  <a:cubicBezTo>
                    <a:pt x="29" y="240"/>
                    <a:pt x="25" y="243"/>
                    <a:pt x="18" y="248"/>
                  </a:cubicBezTo>
                  <a:cubicBezTo>
                    <a:pt x="12" y="254"/>
                    <a:pt x="7" y="259"/>
                    <a:pt x="4" y="264"/>
                  </a:cubicBezTo>
                  <a:cubicBezTo>
                    <a:pt x="6" y="265"/>
                    <a:pt x="6" y="266"/>
                    <a:pt x="6" y="269"/>
                  </a:cubicBezTo>
                  <a:cubicBezTo>
                    <a:pt x="7" y="272"/>
                    <a:pt x="8" y="274"/>
                    <a:pt x="8" y="277"/>
                  </a:cubicBezTo>
                  <a:cubicBezTo>
                    <a:pt x="7" y="280"/>
                    <a:pt x="6" y="282"/>
                    <a:pt x="4" y="284"/>
                  </a:cubicBezTo>
                  <a:cubicBezTo>
                    <a:pt x="2" y="285"/>
                    <a:pt x="1" y="289"/>
                    <a:pt x="0" y="295"/>
                  </a:cubicBezTo>
                  <a:cubicBezTo>
                    <a:pt x="6" y="300"/>
                    <a:pt x="6" y="300"/>
                    <a:pt x="6" y="300"/>
                  </a:cubicBezTo>
                  <a:cubicBezTo>
                    <a:pt x="15" y="290"/>
                    <a:pt x="15" y="290"/>
                    <a:pt x="15" y="290"/>
                  </a:cubicBezTo>
                  <a:cubicBezTo>
                    <a:pt x="26" y="303"/>
                    <a:pt x="26" y="303"/>
                    <a:pt x="26" y="303"/>
                  </a:cubicBezTo>
                  <a:cubicBezTo>
                    <a:pt x="26" y="304"/>
                    <a:pt x="26" y="304"/>
                    <a:pt x="26" y="304"/>
                  </a:cubicBezTo>
                  <a:cubicBezTo>
                    <a:pt x="29" y="326"/>
                    <a:pt x="29" y="326"/>
                    <a:pt x="29" y="326"/>
                  </a:cubicBezTo>
                  <a:cubicBezTo>
                    <a:pt x="29" y="326"/>
                    <a:pt x="29" y="326"/>
                    <a:pt x="29" y="326"/>
                  </a:cubicBezTo>
                  <a:cubicBezTo>
                    <a:pt x="28" y="326"/>
                    <a:pt x="28" y="326"/>
                    <a:pt x="28" y="326"/>
                  </a:cubicBezTo>
                  <a:cubicBezTo>
                    <a:pt x="22" y="356"/>
                    <a:pt x="22" y="356"/>
                    <a:pt x="22" y="356"/>
                  </a:cubicBezTo>
                  <a:cubicBezTo>
                    <a:pt x="20" y="356"/>
                    <a:pt x="20" y="356"/>
                    <a:pt x="20" y="356"/>
                  </a:cubicBezTo>
                  <a:cubicBezTo>
                    <a:pt x="11" y="356"/>
                    <a:pt x="5" y="357"/>
                    <a:pt x="3" y="358"/>
                  </a:cubicBezTo>
                  <a:cubicBezTo>
                    <a:pt x="3" y="360"/>
                    <a:pt x="7" y="364"/>
                    <a:pt x="14" y="368"/>
                  </a:cubicBezTo>
                  <a:cubicBezTo>
                    <a:pt x="20" y="367"/>
                    <a:pt x="20" y="367"/>
                    <a:pt x="20" y="367"/>
                  </a:cubicBezTo>
                  <a:cubicBezTo>
                    <a:pt x="21" y="367"/>
                    <a:pt x="21" y="367"/>
                    <a:pt x="21" y="367"/>
                  </a:cubicBezTo>
                  <a:cubicBezTo>
                    <a:pt x="21" y="368"/>
                    <a:pt x="21" y="368"/>
                    <a:pt x="21" y="368"/>
                  </a:cubicBezTo>
                  <a:cubicBezTo>
                    <a:pt x="34" y="380"/>
                    <a:pt x="34" y="380"/>
                    <a:pt x="34" y="380"/>
                  </a:cubicBezTo>
                  <a:cubicBezTo>
                    <a:pt x="40" y="385"/>
                    <a:pt x="39" y="392"/>
                    <a:pt x="32" y="404"/>
                  </a:cubicBezTo>
                  <a:cubicBezTo>
                    <a:pt x="34" y="416"/>
                    <a:pt x="34" y="416"/>
                    <a:pt x="34" y="416"/>
                  </a:cubicBezTo>
                  <a:cubicBezTo>
                    <a:pt x="40" y="417"/>
                    <a:pt x="40" y="417"/>
                    <a:pt x="40" y="417"/>
                  </a:cubicBezTo>
                  <a:cubicBezTo>
                    <a:pt x="60" y="417"/>
                    <a:pt x="60" y="417"/>
                    <a:pt x="60" y="417"/>
                  </a:cubicBezTo>
                  <a:cubicBezTo>
                    <a:pt x="50" y="427"/>
                    <a:pt x="50" y="427"/>
                    <a:pt x="50" y="427"/>
                  </a:cubicBezTo>
                  <a:cubicBezTo>
                    <a:pt x="56" y="430"/>
                    <a:pt x="56" y="430"/>
                    <a:pt x="56" y="430"/>
                  </a:cubicBezTo>
                  <a:cubicBezTo>
                    <a:pt x="56" y="430"/>
                    <a:pt x="56" y="430"/>
                    <a:pt x="56" y="430"/>
                  </a:cubicBezTo>
                  <a:cubicBezTo>
                    <a:pt x="64" y="434"/>
                    <a:pt x="64" y="434"/>
                    <a:pt x="64" y="434"/>
                  </a:cubicBezTo>
                  <a:cubicBezTo>
                    <a:pt x="85" y="444"/>
                    <a:pt x="85" y="444"/>
                    <a:pt x="85" y="444"/>
                  </a:cubicBezTo>
                  <a:cubicBezTo>
                    <a:pt x="86" y="444"/>
                    <a:pt x="86" y="444"/>
                    <a:pt x="86" y="444"/>
                  </a:cubicBezTo>
                  <a:cubicBezTo>
                    <a:pt x="86" y="444"/>
                    <a:pt x="86" y="444"/>
                    <a:pt x="86" y="444"/>
                  </a:cubicBezTo>
                  <a:cubicBezTo>
                    <a:pt x="88" y="477"/>
                    <a:pt x="88" y="477"/>
                    <a:pt x="88" y="477"/>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4"/>
                    <a:pt x="128" y="494"/>
                    <a:pt x="128" y="494"/>
                  </a:cubicBezTo>
                  <a:cubicBezTo>
                    <a:pt x="130" y="494"/>
                    <a:pt x="130" y="494"/>
                    <a:pt x="130" y="494"/>
                  </a:cubicBezTo>
                  <a:cubicBezTo>
                    <a:pt x="130" y="493"/>
                    <a:pt x="130" y="493"/>
                    <a:pt x="130" y="493"/>
                  </a:cubicBezTo>
                  <a:cubicBezTo>
                    <a:pt x="130" y="492"/>
                    <a:pt x="130" y="492"/>
                    <a:pt x="130" y="492"/>
                  </a:cubicBezTo>
                  <a:cubicBezTo>
                    <a:pt x="132" y="488"/>
                    <a:pt x="134" y="485"/>
                    <a:pt x="134" y="484"/>
                  </a:cubicBezTo>
                  <a:cubicBezTo>
                    <a:pt x="134" y="483"/>
                    <a:pt x="134" y="483"/>
                    <a:pt x="134" y="483"/>
                  </a:cubicBezTo>
                  <a:cubicBezTo>
                    <a:pt x="134" y="480"/>
                    <a:pt x="135" y="476"/>
                    <a:pt x="138" y="474"/>
                  </a:cubicBezTo>
                  <a:cubicBezTo>
                    <a:pt x="142" y="472"/>
                    <a:pt x="144" y="469"/>
                    <a:pt x="145" y="466"/>
                  </a:cubicBezTo>
                  <a:cubicBezTo>
                    <a:pt x="145" y="466"/>
                    <a:pt x="145" y="466"/>
                    <a:pt x="145" y="466"/>
                  </a:cubicBezTo>
                  <a:cubicBezTo>
                    <a:pt x="146" y="463"/>
                    <a:pt x="150" y="462"/>
                    <a:pt x="157" y="464"/>
                  </a:cubicBezTo>
                  <a:cubicBezTo>
                    <a:pt x="158" y="464"/>
                    <a:pt x="158" y="464"/>
                    <a:pt x="158" y="464"/>
                  </a:cubicBezTo>
                  <a:cubicBezTo>
                    <a:pt x="158" y="464"/>
                    <a:pt x="158" y="464"/>
                    <a:pt x="158" y="464"/>
                  </a:cubicBezTo>
                  <a:cubicBezTo>
                    <a:pt x="165" y="468"/>
                    <a:pt x="165" y="468"/>
                    <a:pt x="165" y="468"/>
                  </a:cubicBezTo>
                  <a:cubicBezTo>
                    <a:pt x="190" y="473"/>
                    <a:pt x="190" y="473"/>
                    <a:pt x="190" y="473"/>
                  </a:cubicBezTo>
                  <a:cubicBezTo>
                    <a:pt x="206" y="472"/>
                    <a:pt x="206" y="472"/>
                    <a:pt x="206" y="472"/>
                  </a:cubicBezTo>
                  <a:cubicBezTo>
                    <a:pt x="217" y="467"/>
                    <a:pt x="217" y="467"/>
                    <a:pt x="217" y="467"/>
                  </a:cubicBezTo>
                  <a:cubicBezTo>
                    <a:pt x="219" y="464"/>
                    <a:pt x="221" y="463"/>
                    <a:pt x="222" y="462"/>
                  </a:cubicBezTo>
                  <a:cubicBezTo>
                    <a:pt x="224" y="462"/>
                    <a:pt x="227" y="463"/>
                    <a:pt x="230" y="466"/>
                  </a:cubicBezTo>
                  <a:cubicBezTo>
                    <a:pt x="232" y="466"/>
                    <a:pt x="232" y="466"/>
                    <a:pt x="232" y="466"/>
                  </a:cubicBezTo>
                  <a:cubicBezTo>
                    <a:pt x="233" y="468"/>
                    <a:pt x="234" y="470"/>
                    <a:pt x="236" y="474"/>
                  </a:cubicBezTo>
                  <a:cubicBezTo>
                    <a:pt x="244" y="480"/>
                    <a:pt x="244" y="480"/>
                    <a:pt x="244" y="480"/>
                  </a:cubicBezTo>
                  <a:cubicBezTo>
                    <a:pt x="250" y="480"/>
                    <a:pt x="250" y="480"/>
                    <a:pt x="250" y="480"/>
                  </a:cubicBezTo>
                  <a:cubicBezTo>
                    <a:pt x="250" y="480"/>
                    <a:pt x="250" y="480"/>
                    <a:pt x="250" y="480"/>
                  </a:cubicBezTo>
                  <a:cubicBezTo>
                    <a:pt x="251" y="480"/>
                    <a:pt x="251" y="480"/>
                    <a:pt x="251" y="480"/>
                  </a:cubicBezTo>
                  <a:cubicBezTo>
                    <a:pt x="252" y="480"/>
                    <a:pt x="252" y="480"/>
                    <a:pt x="252" y="480"/>
                  </a:cubicBezTo>
                  <a:cubicBezTo>
                    <a:pt x="260" y="484"/>
                    <a:pt x="260" y="484"/>
                    <a:pt x="260" y="484"/>
                  </a:cubicBezTo>
                  <a:cubicBezTo>
                    <a:pt x="276" y="483"/>
                    <a:pt x="276" y="483"/>
                    <a:pt x="276" y="483"/>
                  </a:cubicBezTo>
                  <a:cubicBezTo>
                    <a:pt x="284" y="480"/>
                    <a:pt x="284" y="480"/>
                    <a:pt x="284" y="480"/>
                  </a:cubicBezTo>
                  <a:cubicBezTo>
                    <a:pt x="307" y="482"/>
                    <a:pt x="307" y="482"/>
                    <a:pt x="307" y="482"/>
                  </a:cubicBezTo>
                  <a:cubicBezTo>
                    <a:pt x="317" y="479"/>
                    <a:pt x="317" y="479"/>
                    <a:pt x="317" y="479"/>
                  </a:cubicBezTo>
                  <a:cubicBezTo>
                    <a:pt x="329" y="474"/>
                    <a:pt x="329" y="474"/>
                    <a:pt x="329" y="474"/>
                  </a:cubicBezTo>
                  <a:cubicBezTo>
                    <a:pt x="331" y="473"/>
                    <a:pt x="334" y="472"/>
                    <a:pt x="338" y="470"/>
                  </a:cubicBezTo>
                  <a:cubicBezTo>
                    <a:pt x="360" y="470"/>
                    <a:pt x="360" y="470"/>
                    <a:pt x="360" y="470"/>
                  </a:cubicBezTo>
                  <a:cubicBezTo>
                    <a:pt x="368" y="468"/>
                    <a:pt x="368" y="468"/>
                    <a:pt x="368" y="468"/>
                  </a:cubicBezTo>
                  <a:cubicBezTo>
                    <a:pt x="371" y="466"/>
                    <a:pt x="374" y="464"/>
                    <a:pt x="376" y="464"/>
                  </a:cubicBezTo>
                  <a:cubicBezTo>
                    <a:pt x="389" y="464"/>
                    <a:pt x="389" y="464"/>
                    <a:pt x="389" y="464"/>
                  </a:cubicBezTo>
                  <a:cubicBezTo>
                    <a:pt x="395" y="469"/>
                    <a:pt x="395" y="469"/>
                    <a:pt x="395" y="469"/>
                  </a:cubicBezTo>
                  <a:cubicBezTo>
                    <a:pt x="412" y="472"/>
                    <a:pt x="412" y="472"/>
                    <a:pt x="412" y="472"/>
                  </a:cubicBezTo>
                  <a:cubicBezTo>
                    <a:pt x="415" y="472"/>
                    <a:pt x="417" y="474"/>
                    <a:pt x="421" y="478"/>
                  </a:cubicBezTo>
                  <a:cubicBezTo>
                    <a:pt x="428" y="483"/>
                    <a:pt x="428" y="483"/>
                    <a:pt x="428" y="483"/>
                  </a:cubicBezTo>
                  <a:cubicBezTo>
                    <a:pt x="429" y="484"/>
                    <a:pt x="429" y="484"/>
                    <a:pt x="429" y="484"/>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2" y="491"/>
                    <a:pt x="472" y="491"/>
                    <a:pt x="472"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0" y="469"/>
                    <a:pt x="470" y="469"/>
                    <a:pt x="470" y="469"/>
                  </a:cubicBezTo>
                  <a:cubicBezTo>
                    <a:pt x="476" y="461"/>
                    <a:pt x="476" y="461"/>
                    <a:pt x="476" y="461"/>
                  </a:cubicBezTo>
                  <a:cubicBezTo>
                    <a:pt x="476" y="461"/>
                    <a:pt x="476" y="461"/>
                    <a:pt x="476" y="461"/>
                  </a:cubicBezTo>
                  <a:cubicBezTo>
                    <a:pt x="476" y="461"/>
                    <a:pt x="476" y="461"/>
                    <a:pt x="476" y="461"/>
                  </a:cubicBezTo>
                  <a:cubicBezTo>
                    <a:pt x="476" y="461"/>
                    <a:pt x="476" y="461"/>
                    <a:pt x="476" y="461"/>
                  </a:cubicBezTo>
                  <a:cubicBezTo>
                    <a:pt x="476" y="460"/>
                    <a:pt x="476" y="460"/>
                    <a:pt x="476" y="460"/>
                  </a:cubicBezTo>
                  <a:cubicBezTo>
                    <a:pt x="482" y="456"/>
                    <a:pt x="482" y="456"/>
                    <a:pt x="482" y="456"/>
                  </a:cubicBezTo>
                  <a:cubicBezTo>
                    <a:pt x="482" y="456"/>
                    <a:pt x="482" y="456"/>
                    <a:pt x="482" y="456"/>
                  </a:cubicBezTo>
                  <a:cubicBezTo>
                    <a:pt x="481" y="454"/>
                    <a:pt x="481" y="454"/>
                    <a:pt x="481" y="454"/>
                  </a:cubicBezTo>
                  <a:cubicBezTo>
                    <a:pt x="478" y="446"/>
                    <a:pt x="478" y="446"/>
                    <a:pt x="478" y="446"/>
                  </a:cubicBezTo>
                  <a:cubicBezTo>
                    <a:pt x="478" y="445"/>
                    <a:pt x="477" y="444"/>
                    <a:pt x="475" y="442"/>
                  </a:cubicBezTo>
                  <a:cubicBezTo>
                    <a:pt x="475" y="442"/>
                    <a:pt x="475" y="442"/>
                    <a:pt x="475" y="442"/>
                  </a:cubicBezTo>
                  <a:cubicBezTo>
                    <a:pt x="469" y="436"/>
                    <a:pt x="469" y="436"/>
                    <a:pt x="469" y="436"/>
                  </a:cubicBezTo>
                  <a:cubicBezTo>
                    <a:pt x="461" y="430"/>
                    <a:pt x="461" y="430"/>
                    <a:pt x="461" y="430"/>
                  </a:cubicBezTo>
                  <a:cubicBezTo>
                    <a:pt x="461" y="429"/>
                    <a:pt x="461" y="429"/>
                    <a:pt x="461" y="429"/>
                  </a:cubicBezTo>
                  <a:cubicBezTo>
                    <a:pt x="460" y="428"/>
                    <a:pt x="460" y="428"/>
                    <a:pt x="460" y="428"/>
                  </a:cubicBezTo>
                  <a:cubicBezTo>
                    <a:pt x="460" y="428"/>
                    <a:pt x="460" y="428"/>
                    <a:pt x="460" y="428"/>
                  </a:cubicBezTo>
                  <a:cubicBezTo>
                    <a:pt x="460" y="427"/>
                    <a:pt x="460" y="427"/>
                    <a:pt x="460" y="427"/>
                  </a:cubicBezTo>
                  <a:cubicBezTo>
                    <a:pt x="462" y="420"/>
                    <a:pt x="462" y="420"/>
                    <a:pt x="462" y="420"/>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4" y="396"/>
                    <a:pt x="494" y="396"/>
                    <a:pt x="494" y="396"/>
                  </a:cubicBezTo>
                  <a:cubicBezTo>
                    <a:pt x="502" y="397"/>
                    <a:pt x="502" y="397"/>
                    <a:pt x="502" y="397"/>
                  </a:cubicBezTo>
                  <a:cubicBezTo>
                    <a:pt x="511" y="394"/>
                    <a:pt x="511" y="394"/>
                    <a:pt x="511" y="394"/>
                  </a:cubicBezTo>
                  <a:cubicBezTo>
                    <a:pt x="521" y="393"/>
                    <a:pt x="521" y="393"/>
                    <a:pt x="521" y="393"/>
                  </a:cubicBezTo>
                  <a:cubicBezTo>
                    <a:pt x="527" y="390"/>
                    <a:pt x="527" y="390"/>
                    <a:pt x="527" y="390"/>
                  </a:cubicBezTo>
                  <a:cubicBezTo>
                    <a:pt x="528" y="390"/>
                    <a:pt x="528" y="390"/>
                    <a:pt x="528" y="390"/>
                  </a:cubicBezTo>
                  <a:cubicBezTo>
                    <a:pt x="545" y="387"/>
                    <a:pt x="545" y="387"/>
                    <a:pt x="545" y="387"/>
                  </a:cubicBezTo>
                  <a:cubicBezTo>
                    <a:pt x="548" y="384"/>
                    <a:pt x="548" y="384"/>
                    <a:pt x="548" y="384"/>
                  </a:cubicBezTo>
                  <a:cubicBezTo>
                    <a:pt x="547" y="381"/>
                    <a:pt x="547" y="381"/>
                    <a:pt x="547" y="381"/>
                  </a:cubicBezTo>
                  <a:cubicBezTo>
                    <a:pt x="544" y="375"/>
                    <a:pt x="544" y="375"/>
                    <a:pt x="544" y="375"/>
                  </a:cubicBezTo>
                  <a:cubicBezTo>
                    <a:pt x="544" y="375"/>
                    <a:pt x="544" y="375"/>
                    <a:pt x="544" y="375"/>
                  </a:cubicBezTo>
                  <a:cubicBezTo>
                    <a:pt x="543" y="374"/>
                    <a:pt x="543" y="374"/>
                    <a:pt x="543" y="374"/>
                  </a:cubicBezTo>
                  <a:cubicBezTo>
                    <a:pt x="543" y="374"/>
                    <a:pt x="543" y="374"/>
                    <a:pt x="543" y="374"/>
                  </a:cubicBezTo>
                  <a:cubicBezTo>
                    <a:pt x="544" y="368"/>
                    <a:pt x="544" y="368"/>
                    <a:pt x="544" y="368"/>
                  </a:cubicBezTo>
                  <a:cubicBezTo>
                    <a:pt x="544" y="368"/>
                    <a:pt x="544" y="368"/>
                    <a:pt x="544" y="368"/>
                  </a:cubicBezTo>
                  <a:cubicBezTo>
                    <a:pt x="544" y="359"/>
                    <a:pt x="544" y="359"/>
                    <a:pt x="544" y="359"/>
                  </a:cubicBezTo>
                  <a:cubicBezTo>
                    <a:pt x="543" y="352"/>
                    <a:pt x="543" y="352"/>
                    <a:pt x="543" y="352"/>
                  </a:cubicBezTo>
                  <a:cubicBezTo>
                    <a:pt x="543" y="352"/>
                    <a:pt x="543" y="352"/>
                    <a:pt x="543" y="352"/>
                  </a:cubicBezTo>
                  <a:cubicBezTo>
                    <a:pt x="543" y="352"/>
                    <a:pt x="543" y="352"/>
                    <a:pt x="543" y="352"/>
                  </a:cubicBezTo>
                  <a:cubicBezTo>
                    <a:pt x="547" y="344"/>
                    <a:pt x="547" y="344"/>
                    <a:pt x="547" y="344"/>
                  </a:cubicBezTo>
                  <a:cubicBezTo>
                    <a:pt x="548" y="340"/>
                    <a:pt x="550" y="338"/>
                    <a:pt x="553" y="338"/>
                  </a:cubicBezTo>
                  <a:cubicBezTo>
                    <a:pt x="563" y="339"/>
                    <a:pt x="563" y="339"/>
                    <a:pt x="563" y="339"/>
                  </a:cubicBezTo>
                  <a:cubicBezTo>
                    <a:pt x="565" y="339"/>
                    <a:pt x="567" y="338"/>
                    <a:pt x="569" y="336"/>
                  </a:cubicBezTo>
                  <a:cubicBezTo>
                    <a:pt x="584" y="315"/>
                    <a:pt x="584" y="315"/>
                    <a:pt x="584" y="315"/>
                  </a:cubicBezTo>
                  <a:cubicBezTo>
                    <a:pt x="584" y="315"/>
                    <a:pt x="584" y="315"/>
                    <a:pt x="584" y="315"/>
                  </a:cubicBezTo>
                  <a:cubicBezTo>
                    <a:pt x="585" y="314"/>
                    <a:pt x="585" y="314"/>
                    <a:pt x="585" y="314"/>
                  </a:cubicBezTo>
                  <a:cubicBezTo>
                    <a:pt x="593" y="308"/>
                    <a:pt x="593" y="308"/>
                    <a:pt x="593" y="308"/>
                  </a:cubicBezTo>
                  <a:cubicBezTo>
                    <a:pt x="594" y="307"/>
                    <a:pt x="594" y="307"/>
                    <a:pt x="594" y="307"/>
                  </a:cubicBezTo>
                  <a:cubicBezTo>
                    <a:pt x="597" y="306"/>
                    <a:pt x="599" y="305"/>
                    <a:pt x="600" y="304"/>
                  </a:cubicBezTo>
                  <a:cubicBezTo>
                    <a:pt x="602" y="302"/>
                    <a:pt x="602" y="302"/>
                    <a:pt x="602" y="302"/>
                  </a:cubicBezTo>
                  <a:cubicBezTo>
                    <a:pt x="605" y="298"/>
                    <a:pt x="608" y="297"/>
                    <a:pt x="609" y="297"/>
                  </a:cubicBezTo>
                  <a:cubicBezTo>
                    <a:pt x="623" y="300"/>
                    <a:pt x="623" y="300"/>
                    <a:pt x="623" y="300"/>
                  </a:cubicBezTo>
                  <a:cubicBezTo>
                    <a:pt x="634" y="294"/>
                    <a:pt x="634" y="294"/>
                    <a:pt x="634" y="294"/>
                  </a:cubicBezTo>
                  <a:cubicBezTo>
                    <a:pt x="634" y="294"/>
                    <a:pt x="634" y="294"/>
                    <a:pt x="634"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1"/>
                    <a:pt x="648" y="291"/>
                    <a:pt x="648" y="291"/>
                  </a:cubicBezTo>
                  <a:cubicBezTo>
                    <a:pt x="648" y="282"/>
                    <a:pt x="648" y="282"/>
                    <a:pt x="648" y="282"/>
                  </a:cubicBezTo>
                  <a:cubicBezTo>
                    <a:pt x="649" y="270"/>
                    <a:pt x="649" y="270"/>
                    <a:pt x="649" y="270"/>
                  </a:cubicBezTo>
                  <a:cubicBezTo>
                    <a:pt x="649" y="270"/>
                    <a:pt x="649" y="270"/>
                    <a:pt x="649" y="270"/>
                  </a:cubicBezTo>
                  <a:cubicBezTo>
                    <a:pt x="649" y="270"/>
                    <a:pt x="649" y="270"/>
                    <a:pt x="649" y="270"/>
                  </a:cubicBezTo>
                  <a:cubicBezTo>
                    <a:pt x="649" y="269"/>
                    <a:pt x="649" y="269"/>
                    <a:pt x="649" y="269"/>
                  </a:cubicBezTo>
                  <a:cubicBezTo>
                    <a:pt x="651" y="266"/>
                    <a:pt x="651" y="266"/>
                    <a:pt x="651" y="266"/>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 name="Freeform 10"/>
            <p:cNvSpPr/>
            <p:nvPr/>
          </p:nvSpPr>
          <p:spPr bwMode="auto">
            <a:xfrm>
              <a:off x="1954095" y="3608722"/>
              <a:ext cx="1251753" cy="900246"/>
            </a:xfrm>
            <a:custGeom>
              <a:avLst/>
              <a:gdLst>
                <a:gd name="T0" fmla="*/ 242 w 406"/>
                <a:gd name="T1" fmla="*/ 29 h 292"/>
                <a:gd name="T2" fmla="*/ 229 w 406"/>
                <a:gd name="T3" fmla="*/ 42 h 292"/>
                <a:gd name="T4" fmla="*/ 191 w 406"/>
                <a:gd name="T5" fmla="*/ 15 h 292"/>
                <a:gd name="T6" fmla="*/ 179 w 406"/>
                <a:gd name="T7" fmla="*/ 10 h 292"/>
                <a:gd name="T8" fmla="*/ 144 w 406"/>
                <a:gd name="T9" fmla="*/ 2 h 292"/>
                <a:gd name="T10" fmla="*/ 115 w 406"/>
                <a:gd name="T11" fmla="*/ 6 h 292"/>
                <a:gd name="T12" fmla="*/ 99 w 406"/>
                <a:gd name="T13" fmla="*/ 10 h 292"/>
                <a:gd name="T14" fmla="*/ 72 w 406"/>
                <a:gd name="T15" fmla="*/ 14 h 292"/>
                <a:gd name="T16" fmla="*/ 42 w 406"/>
                <a:gd name="T17" fmla="*/ 21 h 292"/>
                <a:gd name="T18" fmla="*/ 50 w 406"/>
                <a:gd name="T19" fmla="*/ 45 h 292"/>
                <a:gd name="T20" fmla="*/ 63 w 406"/>
                <a:gd name="T21" fmla="*/ 65 h 292"/>
                <a:gd name="T22" fmla="*/ 53 w 406"/>
                <a:gd name="T23" fmla="*/ 90 h 292"/>
                <a:gd name="T24" fmla="*/ 56 w 406"/>
                <a:gd name="T25" fmla="*/ 103 h 292"/>
                <a:gd name="T26" fmla="*/ 30 w 406"/>
                <a:gd name="T27" fmla="*/ 105 h 292"/>
                <a:gd name="T28" fmla="*/ 10 w 406"/>
                <a:gd name="T29" fmla="*/ 121 h 292"/>
                <a:gd name="T30" fmla="*/ 2 w 406"/>
                <a:gd name="T31" fmla="*/ 137 h 292"/>
                <a:gd name="T32" fmla="*/ 6 w 406"/>
                <a:gd name="T33" fmla="*/ 169 h 292"/>
                <a:gd name="T34" fmla="*/ 9 w 406"/>
                <a:gd name="T35" fmla="*/ 197 h 292"/>
                <a:gd name="T36" fmla="*/ 39 w 406"/>
                <a:gd name="T37" fmla="*/ 209 h 292"/>
                <a:gd name="T38" fmla="*/ 51 w 406"/>
                <a:gd name="T39" fmla="*/ 218 h 292"/>
                <a:gd name="T40" fmla="*/ 64 w 406"/>
                <a:gd name="T41" fmla="*/ 229 h 292"/>
                <a:gd name="T42" fmla="*/ 94 w 406"/>
                <a:gd name="T43" fmla="*/ 242 h 292"/>
                <a:gd name="T44" fmla="*/ 136 w 406"/>
                <a:gd name="T45" fmla="*/ 251 h 292"/>
                <a:gd name="T46" fmla="*/ 159 w 406"/>
                <a:gd name="T47" fmla="*/ 256 h 292"/>
                <a:gd name="T48" fmla="*/ 171 w 406"/>
                <a:gd name="T49" fmla="*/ 269 h 292"/>
                <a:gd name="T50" fmla="*/ 175 w 406"/>
                <a:gd name="T51" fmla="*/ 278 h 292"/>
                <a:gd name="T52" fmla="*/ 184 w 406"/>
                <a:gd name="T53" fmla="*/ 289 h 292"/>
                <a:gd name="T54" fmla="*/ 196 w 406"/>
                <a:gd name="T55" fmla="*/ 285 h 292"/>
                <a:gd name="T56" fmla="*/ 211 w 406"/>
                <a:gd name="T57" fmla="*/ 280 h 292"/>
                <a:gd name="T58" fmla="*/ 223 w 406"/>
                <a:gd name="T59" fmla="*/ 277 h 292"/>
                <a:gd name="T60" fmla="*/ 227 w 406"/>
                <a:gd name="T61" fmla="*/ 261 h 292"/>
                <a:gd name="T62" fmla="*/ 243 w 406"/>
                <a:gd name="T63" fmla="*/ 235 h 292"/>
                <a:gd name="T64" fmla="*/ 240 w 406"/>
                <a:gd name="T65" fmla="*/ 211 h 292"/>
                <a:gd name="T66" fmla="*/ 247 w 406"/>
                <a:gd name="T67" fmla="*/ 203 h 292"/>
                <a:gd name="T68" fmla="*/ 279 w 406"/>
                <a:gd name="T69" fmla="*/ 214 h 292"/>
                <a:gd name="T70" fmla="*/ 285 w 406"/>
                <a:gd name="T71" fmla="*/ 231 h 292"/>
                <a:gd name="T72" fmla="*/ 300 w 406"/>
                <a:gd name="T73" fmla="*/ 249 h 292"/>
                <a:gd name="T74" fmla="*/ 326 w 406"/>
                <a:gd name="T75" fmla="*/ 259 h 292"/>
                <a:gd name="T76" fmla="*/ 333 w 406"/>
                <a:gd name="T77" fmla="*/ 261 h 292"/>
                <a:gd name="T78" fmla="*/ 351 w 406"/>
                <a:gd name="T79" fmla="*/ 254 h 292"/>
                <a:gd name="T80" fmla="*/ 362 w 406"/>
                <a:gd name="T81" fmla="*/ 237 h 292"/>
                <a:gd name="T82" fmla="*/ 347 w 406"/>
                <a:gd name="T83" fmla="*/ 229 h 292"/>
                <a:gd name="T84" fmla="*/ 368 w 406"/>
                <a:gd name="T85" fmla="*/ 204 h 292"/>
                <a:gd name="T86" fmla="*/ 376 w 406"/>
                <a:gd name="T87" fmla="*/ 175 h 292"/>
                <a:gd name="T88" fmla="*/ 403 w 406"/>
                <a:gd name="T89" fmla="*/ 145 h 292"/>
                <a:gd name="T90" fmla="*/ 401 w 406"/>
                <a:gd name="T91" fmla="*/ 128 h 292"/>
                <a:gd name="T92" fmla="*/ 383 w 406"/>
                <a:gd name="T93" fmla="*/ 85 h 292"/>
                <a:gd name="T94" fmla="*/ 369 w 406"/>
                <a:gd name="T95" fmla="*/ 80 h 292"/>
                <a:gd name="T96" fmla="*/ 337 w 406"/>
                <a:gd name="T97" fmla="*/ 50 h 292"/>
                <a:gd name="T98" fmla="*/ 329 w 406"/>
                <a:gd name="T99" fmla="*/ 53 h 292"/>
                <a:gd name="T100" fmla="*/ 308 w 406"/>
                <a:gd name="T101" fmla="*/ 39 h 292"/>
                <a:gd name="T102" fmla="*/ 282 w 406"/>
                <a:gd name="T103" fmla="*/ 26 h 292"/>
                <a:gd name="T104" fmla="*/ 273 w 406"/>
                <a:gd name="T105" fmla="*/ 27 h 292"/>
                <a:gd name="T106" fmla="*/ 243 w 406"/>
                <a:gd name="T107" fmla="*/ 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2">
                  <a:moveTo>
                    <a:pt x="243" y="15"/>
                  </a:moveTo>
                  <a:cubicBezTo>
                    <a:pt x="239" y="18"/>
                    <a:pt x="239" y="18"/>
                    <a:pt x="239" y="18"/>
                  </a:cubicBezTo>
                  <a:cubicBezTo>
                    <a:pt x="239" y="20"/>
                    <a:pt x="240" y="23"/>
                    <a:pt x="241" y="29"/>
                  </a:cubicBezTo>
                  <a:cubicBezTo>
                    <a:pt x="241" y="29"/>
                    <a:pt x="241" y="29"/>
                    <a:pt x="241" y="29"/>
                  </a:cubicBezTo>
                  <a:cubicBezTo>
                    <a:pt x="242" y="29"/>
                    <a:pt x="242" y="29"/>
                    <a:pt x="242" y="29"/>
                  </a:cubicBezTo>
                  <a:cubicBezTo>
                    <a:pt x="241" y="29"/>
                    <a:pt x="241" y="29"/>
                    <a:pt x="241" y="29"/>
                  </a:cubicBezTo>
                  <a:cubicBezTo>
                    <a:pt x="237" y="39"/>
                    <a:pt x="237" y="39"/>
                    <a:pt x="237" y="39"/>
                  </a:cubicBezTo>
                  <a:cubicBezTo>
                    <a:pt x="231" y="42"/>
                    <a:pt x="231" y="42"/>
                    <a:pt x="231" y="42"/>
                  </a:cubicBezTo>
                  <a:cubicBezTo>
                    <a:pt x="230" y="42"/>
                    <a:pt x="230" y="42"/>
                    <a:pt x="230" y="42"/>
                  </a:cubicBezTo>
                  <a:cubicBezTo>
                    <a:pt x="229" y="42"/>
                    <a:pt x="229" y="42"/>
                    <a:pt x="229" y="42"/>
                  </a:cubicBezTo>
                  <a:cubicBezTo>
                    <a:pt x="219" y="37"/>
                    <a:pt x="219" y="37"/>
                    <a:pt x="219" y="37"/>
                  </a:cubicBezTo>
                  <a:cubicBezTo>
                    <a:pt x="218" y="37"/>
                    <a:pt x="218" y="37"/>
                    <a:pt x="218" y="37"/>
                  </a:cubicBezTo>
                  <a:cubicBezTo>
                    <a:pt x="218" y="37"/>
                    <a:pt x="218" y="37"/>
                    <a:pt x="218" y="37"/>
                  </a:cubicBezTo>
                  <a:cubicBezTo>
                    <a:pt x="199" y="19"/>
                    <a:pt x="199" y="19"/>
                    <a:pt x="199" y="19"/>
                  </a:cubicBezTo>
                  <a:cubicBezTo>
                    <a:pt x="191" y="15"/>
                    <a:pt x="191" y="15"/>
                    <a:pt x="191" y="15"/>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3" y="6"/>
                    <a:pt x="173" y="6"/>
                    <a:pt x="173" y="6"/>
                  </a:cubicBezTo>
                  <a:cubicBezTo>
                    <a:pt x="163" y="3"/>
                    <a:pt x="163" y="3"/>
                    <a:pt x="163" y="3"/>
                  </a:cubicBezTo>
                  <a:cubicBezTo>
                    <a:pt x="158" y="3"/>
                    <a:pt x="158" y="3"/>
                    <a:pt x="158" y="3"/>
                  </a:cubicBezTo>
                  <a:cubicBezTo>
                    <a:pt x="157" y="3"/>
                    <a:pt x="157" y="3"/>
                    <a:pt x="157" y="3"/>
                  </a:cubicBezTo>
                  <a:cubicBezTo>
                    <a:pt x="144" y="2"/>
                    <a:pt x="144" y="2"/>
                    <a:pt x="144" y="2"/>
                  </a:cubicBezTo>
                  <a:cubicBezTo>
                    <a:pt x="144" y="2"/>
                    <a:pt x="144" y="2"/>
                    <a:pt x="144" y="2"/>
                  </a:cubicBezTo>
                  <a:cubicBezTo>
                    <a:pt x="135" y="0"/>
                    <a:pt x="135" y="0"/>
                    <a:pt x="135" y="0"/>
                  </a:cubicBezTo>
                  <a:cubicBezTo>
                    <a:pt x="129" y="0"/>
                    <a:pt x="129" y="0"/>
                    <a:pt x="129" y="0"/>
                  </a:cubicBezTo>
                  <a:cubicBezTo>
                    <a:pt x="125" y="3"/>
                    <a:pt x="125" y="3"/>
                    <a:pt x="125" y="3"/>
                  </a:cubicBezTo>
                  <a:cubicBezTo>
                    <a:pt x="122" y="5"/>
                    <a:pt x="119" y="5"/>
                    <a:pt x="115" y="6"/>
                  </a:cubicBezTo>
                  <a:cubicBezTo>
                    <a:pt x="107" y="7"/>
                    <a:pt x="107" y="7"/>
                    <a:pt x="107" y="7"/>
                  </a:cubicBezTo>
                  <a:cubicBezTo>
                    <a:pt x="100" y="10"/>
                    <a:pt x="100" y="10"/>
                    <a:pt x="100" y="10"/>
                  </a:cubicBezTo>
                  <a:cubicBezTo>
                    <a:pt x="99" y="10"/>
                    <a:pt x="99" y="10"/>
                    <a:pt x="99" y="10"/>
                  </a:cubicBezTo>
                  <a:cubicBezTo>
                    <a:pt x="99" y="11"/>
                    <a:pt x="99" y="11"/>
                    <a:pt x="99" y="11"/>
                  </a:cubicBezTo>
                  <a:cubicBezTo>
                    <a:pt x="99" y="10"/>
                    <a:pt x="99" y="10"/>
                    <a:pt x="99" y="10"/>
                  </a:cubicBezTo>
                  <a:cubicBezTo>
                    <a:pt x="90" y="11"/>
                    <a:pt x="90" y="11"/>
                    <a:pt x="90" y="11"/>
                  </a:cubicBezTo>
                  <a:cubicBezTo>
                    <a:pt x="81" y="15"/>
                    <a:pt x="81" y="15"/>
                    <a:pt x="81" y="15"/>
                  </a:cubicBezTo>
                  <a:cubicBezTo>
                    <a:pt x="81" y="15"/>
                    <a:pt x="81" y="15"/>
                    <a:pt x="81" y="15"/>
                  </a:cubicBezTo>
                  <a:cubicBezTo>
                    <a:pt x="80" y="15"/>
                    <a:pt x="80" y="15"/>
                    <a:pt x="80" y="15"/>
                  </a:cubicBezTo>
                  <a:cubicBezTo>
                    <a:pt x="72" y="14"/>
                    <a:pt x="72" y="14"/>
                    <a:pt x="72" y="14"/>
                  </a:cubicBezTo>
                  <a:cubicBezTo>
                    <a:pt x="61" y="15"/>
                    <a:pt x="61" y="15"/>
                    <a:pt x="61" y="15"/>
                  </a:cubicBezTo>
                  <a:cubicBezTo>
                    <a:pt x="51" y="15"/>
                    <a:pt x="51" y="15"/>
                    <a:pt x="51" y="15"/>
                  </a:cubicBezTo>
                  <a:cubicBezTo>
                    <a:pt x="47" y="19"/>
                    <a:pt x="47" y="19"/>
                    <a:pt x="47" y="19"/>
                  </a:cubicBezTo>
                  <a:cubicBezTo>
                    <a:pt x="47" y="19"/>
                    <a:pt x="47" y="19"/>
                    <a:pt x="47" y="19"/>
                  </a:cubicBezTo>
                  <a:cubicBezTo>
                    <a:pt x="42" y="21"/>
                    <a:pt x="42" y="21"/>
                    <a:pt x="42" y="21"/>
                  </a:cubicBezTo>
                  <a:cubicBezTo>
                    <a:pt x="44" y="25"/>
                    <a:pt x="44" y="25"/>
                    <a:pt x="44" y="25"/>
                  </a:cubicBezTo>
                  <a:cubicBezTo>
                    <a:pt x="44" y="33"/>
                    <a:pt x="44" y="33"/>
                    <a:pt x="44" y="33"/>
                  </a:cubicBezTo>
                  <a:cubicBezTo>
                    <a:pt x="43" y="40"/>
                    <a:pt x="43" y="40"/>
                    <a:pt x="43" y="40"/>
                  </a:cubicBezTo>
                  <a:cubicBezTo>
                    <a:pt x="50" y="45"/>
                    <a:pt x="50" y="45"/>
                    <a:pt x="50" y="45"/>
                  </a:cubicBezTo>
                  <a:cubicBezTo>
                    <a:pt x="50" y="45"/>
                    <a:pt x="50" y="45"/>
                    <a:pt x="50" y="45"/>
                  </a:cubicBezTo>
                  <a:cubicBezTo>
                    <a:pt x="50" y="45"/>
                    <a:pt x="50" y="45"/>
                    <a:pt x="50" y="45"/>
                  </a:cubicBezTo>
                  <a:cubicBezTo>
                    <a:pt x="50" y="45"/>
                    <a:pt x="50" y="45"/>
                    <a:pt x="50" y="45"/>
                  </a:cubicBezTo>
                  <a:cubicBezTo>
                    <a:pt x="56" y="52"/>
                    <a:pt x="56" y="52"/>
                    <a:pt x="56" y="52"/>
                  </a:cubicBezTo>
                  <a:cubicBezTo>
                    <a:pt x="59" y="55"/>
                    <a:pt x="61" y="57"/>
                    <a:pt x="61" y="59"/>
                  </a:cubicBezTo>
                  <a:cubicBezTo>
                    <a:pt x="63" y="65"/>
                    <a:pt x="63" y="65"/>
                    <a:pt x="63" y="65"/>
                  </a:cubicBezTo>
                  <a:cubicBezTo>
                    <a:pt x="66" y="71"/>
                    <a:pt x="66" y="71"/>
                    <a:pt x="66" y="71"/>
                  </a:cubicBezTo>
                  <a:cubicBezTo>
                    <a:pt x="65" y="71"/>
                    <a:pt x="65" y="71"/>
                    <a:pt x="65" y="71"/>
                  </a:cubicBezTo>
                  <a:cubicBezTo>
                    <a:pt x="57" y="77"/>
                    <a:pt x="57" y="77"/>
                    <a:pt x="57" y="77"/>
                  </a:cubicBezTo>
                  <a:cubicBezTo>
                    <a:pt x="52" y="84"/>
                    <a:pt x="52" y="84"/>
                    <a:pt x="52" y="84"/>
                  </a:cubicBezTo>
                  <a:cubicBezTo>
                    <a:pt x="53" y="90"/>
                    <a:pt x="53" y="90"/>
                    <a:pt x="53" y="90"/>
                  </a:cubicBezTo>
                  <a:cubicBezTo>
                    <a:pt x="57" y="98"/>
                    <a:pt x="57" y="98"/>
                    <a:pt x="57" y="98"/>
                  </a:cubicBezTo>
                  <a:cubicBezTo>
                    <a:pt x="57" y="99"/>
                    <a:pt x="57" y="99"/>
                    <a:pt x="57" y="99"/>
                  </a:cubicBezTo>
                  <a:cubicBezTo>
                    <a:pt x="57" y="99"/>
                    <a:pt x="57" y="99"/>
                    <a:pt x="57" y="99"/>
                  </a:cubicBezTo>
                  <a:cubicBezTo>
                    <a:pt x="57" y="99"/>
                    <a:pt x="57" y="99"/>
                    <a:pt x="57" y="99"/>
                  </a:cubicBezTo>
                  <a:cubicBezTo>
                    <a:pt x="56" y="103"/>
                    <a:pt x="56" y="103"/>
                    <a:pt x="56" y="103"/>
                  </a:cubicBezTo>
                  <a:cubicBezTo>
                    <a:pt x="56" y="105"/>
                    <a:pt x="55" y="106"/>
                    <a:pt x="54" y="107"/>
                  </a:cubicBezTo>
                  <a:cubicBezTo>
                    <a:pt x="51" y="109"/>
                    <a:pt x="47" y="109"/>
                    <a:pt x="41" y="107"/>
                  </a:cubicBezTo>
                  <a:cubicBezTo>
                    <a:pt x="31" y="105"/>
                    <a:pt x="31" y="105"/>
                    <a:pt x="31" y="105"/>
                  </a:cubicBezTo>
                  <a:cubicBezTo>
                    <a:pt x="30" y="105"/>
                    <a:pt x="30" y="105"/>
                    <a:pt x="30" y="105"/>
                  </a:cubicBezTo>
                  <a:cubicBezTo>
                    <a:pt x="30" y="105"/>
                    <a:pt x="30" y="105"/>
                    <a:pt x="30" y="105"/>
                  </a:cubicBezTo>
                  <a:cubicBezTo>
                    <a:pt x="30" y="105"/>
                    <a:pt x="30" y="105"/>
                    <a:pt x="30" y="105"/>
                  </a:cubicBezTo>
                  <a:cubicBezTo>
                    <a:pt x="23" y="101"/>
                    <a:pt x="23" y="101"/>
                    <a:pt x="23" y="101"/>
                  </a:cubicBezTo>
                  <a:cubicBezTo>
                    <a:pt x="11" y="101"/>
                    <a:pt x="11" y="101"/>
                    <a:pt x="11" y="101"/>
                  </a:cubicBezTo>
                  <a:cubicBezTo>
                    <a:pt x="12" y="101"/>
                    <a:pt x="12" y="101"/>
                    <a:pt x="12" y="101"/>
                  </a:cubicBezTo>
                  <a:cubicBezTo>
                    <a:pt x="10" y="121"/>
                    <a:pt x="10" y="121"/>
                    <a:pt x="10" y="121"/>
                  </a:cubicBezTo>
                  <a:cubicBezTo>
                    <a:pt x="10" y="124"/>
                    <a:pt x="8" y="125"/>
                    <a:pt x="5" y="126"/>
                  </a:cubicBezTo>
                  <a:cubicBezTo>
                    <a:pt x="4" y="126"/>
                    <a:pt x="3" y="128"/>
                    <a:pt x="4" y="131"/>
                  </a:cubicBezTo>
                  <a:cubicBezTo>
                    <a:pt x="4" y="131"/>
                    <a:pt x="4" y="131"/>
                    <a:pt x="4" y="131"/>
                  </a:cubicBezTo>
                  <a:cubicBezTo>
                    <a:pt x="3" y="131"/>
                    <a:pt x="3" y="131"/>
                    <a:pt x="3" y="131"/>
                  </a:cubicBezTo>
                  <a:cubicBezTo>
                    <a:pt x="2" y="137"/>
                    <a:pt x="2" y="137"/>
                    <a:pt x="2" y="137"/>
                  </a:cubicBezTo>
                  <a:cubicBezTo>
                    <a:pt x="5" y="139"/>
                    <a:pt x="7" y="141"/>
                    <a:pt x="8" y="143"/>
                  </a:cubicBezTo>
                  <a:cubicBezTo>
                    <a:pt x="10" y="152"/>
                    <a:pt x="10" y="152"/>
                    <a:pt x="10" y="152"/>
                  </a:cubicBezTo>
                  <a:cubicBezTo>
                    <a:pt x="10" y="156"/>
                    <a:pt x="10" y="156"/>
                    <a:pt x="10" y="156"/>
                  </a:cubicBezTo>
                  <a:cubicBezTo>
                    <a:pt x="10" y="158"/>
                    <a:pt x="9" y="159"/>
                    <a:pt x="8" y="161"/>
                  </a:cubicBezTo>
                  <a:cubicBezTo>
                    <a:pt x="6" y="169"/>
                    <a:pt x="6" y="169"/>
                    <a:pt x="6" y="169"/>
                  </a:cubicBezTo>
                  <a:cubicBezTo>
                    <a:pt x="0" y="179"/>
                    <a:pt x="0" y="179"/>
                    <a:pt x="0" y="179"/>
                  </a:cubicBezTo>
                  <a:cubicBezTo>
                    <a:pt x="0" y="181"/>
                    <a:pt x="0" y="181"/>
                    <a:pt x="0" y="181"/>
                  </a:cubicBezTo>
                  <a:cubicBezTo>
                    <a:pt x="1" y="186"/>
                    <a:pt x="1" y="186"/>
                    <a:pt x="1" y="186"/>
                  </a:cubicBezTo>
                  <a:cubicBezTo>
                    <a:pt x="6" y="193"/>
                    <a:pt x="6" y="193"/>
                    <a:pt x="6" y="193"/>
                  </a:cubicBezTo>
                  <a:cubicBezTo>
                    <a:pt x="8" y="195"/>
                    <a:pt x="9" y="196"/>
                    <a:pt x="9" y="197"/>
                  </a:cubicBezTo>
                  <a:cubicBezTo>
                    <a:pt x="14" y="204"/>
                    <a:pt x="14" y="204"/>
                    <a:pt x="14" y="204"/>
                  </a:cubicBezTo>
                  <a:cubicBezTo>
                    <a:pt x="21" y="212"/>
                    <a:pt x="21" y="212"/>
                    <a:pt x="21" y="212"/>
                  </a:cubicBezTo>
                  <a:cubicBezTo>
                    <a:pt x="24" y="215"/>
                    <a:pt x="26" y="216"/>
                    <a:pt x="27" y="216"/>
                  </a:cubicBezTo>
                  <a:cubicBezTo>
                    <a:pt x="34" y="211"/>
                    <a:pt x="34" y="211"/>
                    <a:pt x="34" y="211"/>
                  </a:cubicBezTo>
                  <a:cubicBezTo>
                    <a:pt x="36" y="210"/>
                    <a:pt x="37" y="209"/>
                    <a:pt x="39" y="209"/>
                  </a:cubicBezTo>
                  <a:cubicBezTo>
                    <a:pt x="41" y="209"/>
                    <a:pt x="43" y="210"/>
                    <a:pt x="47" y="213"/>
                  </a:cubicBezTo>
                  <a:cubicBezTo>
                    <a:pt x="47" y="213"/>
                    <a:pt x="47" y="213"/>
                    <a:pt x="47" y="213"/>
                  </a:cubicBezTo>
                  <a:cubicBezTo>
                    <a:pt x="47" y="213"/>
                    <a:pt x="47" y="213"/>
                    <a:pt x="47" y="213"/>
                  </a:cubicBezTo>
                  <a:cubicBezTo>
                    <a:pt x="47" y="213"/>
                    <a:pt x="47" y="213"/>
                    <a:pt x="47" y="213"/>
                  </a:cubicBezTo>
                  <a:cubicBezTo>
                    <a:pt x="51" y="218"/>
                    <a:pt x="51" y="218"/>
                    <a:pt x="51" y="218"/>
                  </a:cubicBezTo>
                  <a:cubicBezTo>
                    <a:pt x="53" y="223"/>
                    <a:pt x="53" y="223"/>
                    <a:pt x="53" y="223"/>
                  </a:cubicBezTo>
                  <a:cubicBezTo>
                    <a:pt x="55" y="225"/>
                    <a:pt x="55" y="225"/>
                    <a:pt x="55" y="225"/>
                  </a:cubicBezTo>
                  <a:cubicBezTo>
                    <a:pt x="56" y="225"/>
                    <a:pt x="56" y="225"/>
                    <a:pt x="56" y="225"/>
                  </a:cubicBezTo>
                  <a:cubicBezTo>
                    <a:pt x="61" y="229"/>
                    <a:pt x="61" y="229"/>
                    <a:pt x="61" y="229"/>
                  </a:cubicBezTo>
                  <a:cubicBezTo>
                    <a:pt x="64" y="229"/>
                    <a:pt x="64" y="229"/>
                    <a:pt x="64" y="229"/>
                  </a:cubicBezTo>
                  <a:cubicBezTo>
                    <a:pt x="66" y="230"/>
                    <a:pt x="67" y="231"/>
                    <a:pt x="68" y="233"/>
                  </a:cubicBezTo>
                  <a:cubicBezTo>
                    <a:pt x="69" y="234"/>
                    <a:pt x="74" y="235"/>
                    <a:pt x="81" y="237"/>
                  </a:cubicBezTo>
                  <a:cubicBezTo>
                    <a:pt x="82" y="237"/>
                    <a:pt x="82" y="237"/>
                    <a:pt x="82" y="237"/>
                  </a:cubicBezTo>
                  <a:cubicBezTo>
                    <a:pt x="94" y="242"/>
                    <a:pt x="94" y="242"/>
                    <a:pt x="94" y="242"/>
                  </a:cubicBezTo>
                  <a:cubicBezTo>
                    <a:pt x="94" y="242"/>
                    <a:pt x="94" y="242"/>
                    <a:pt x="94" y="242"/>
                  </a:cubicBezTo>
                  <a:cubicBezTo>
                    <a:pt x="94" y="242"/>
                    <a:pt x="94" y="242"/>
                    <a:pt x="94" y="242"/>
                  </a:cubicBezTo>
                  <a:cubicBezTo>
                    <a:pt x="103" y="246"/>
                    <a:pt x="103" y="246"/>
                    <a:pt x="103" y="246"/>
                  </a:cubicBezTo>
                  <a:cubicBezTo>
                    <a:pt x="117" y="249"/>
                    <a:pt x="117" y="249"/>
                    <a:pt x="117" y="249"/>
                  </a:cubicBezTo>
                  <a:cubicBezTo>
                    <a:pt x="118" y="250"/>
                    <a:pt x="118" y="250"/>
                    <a:pt x="118" y="250"/>
                  </a:cubicBezTo>
                  <a:cubicBezTo>
                    <a:pt x="136" y="251"/>
                    <a:pt x="136" y="251"/>
                    <a:pt x="136" y="251"/>
                  </a:cubicBezTo>
                  <a:cubicBezTo>
                    <a:pt x="145" y="247"/>
                    <a:pt x="145" y="247"/>
                    <a:pt x="145" y="247"/>
                  </a:cubicBezTo>
                  <a:cubicBezTo>
                    <a:pt x="152" y="247"/>
                    <a:pt x="152" y="247"/>
                    <a:pt x="152" y="247"/>
                  </a:cubicBezTo>
                  <a:cubicBezTo>
                    <a:pt x="152" y="248"/>
                    <a:pt x="152" y="248"/>
                    <a:pt x="152" y="248"/>
                  </a:cubicBezTo>
                  <a:cubicBezTo>
                    <a:pt x="153" y="248"/>
                    <a:pt x="153" y="248"/>
                    <a:pt x="153" y="248"/>
                  </a:cubicBezTo>
                  <a:cubicBezTo>
                    <a:pt x="159" y="256"/>
                    <a:pt x="159" y="256"/>
                    <a:pt x="159" y="256"/>
                  </a:cubicBezTo>
                  <a:cubicBezTo>
                    <a:pt x="159" y="256"/>
                    <a:pt x="159" y="256"/>
                    <a:pt x="159" y="256"/>
                  </a:cubicBezTo>
                  <a:cubicBezTo>
                    <a:pt x="159" y="257"/>
                    <a:pt x="159" y="257"/>
                    <a:pt x="159" y="257"/>
                  </a:cubicBezTo>
                  <a:cubicBezTo>
                    <a:pt x="163" y="263"/>
                    <a:pt x="163" y="263"/>
                    <a:pt x="163" y="263"/>
                  </a:cubicBezTo>
                  <a:cubicBezTo>
                    <a:pt x="166" y="267"/>
                    <a:pt x="166" y="267"/>
                    <a:pt x="166" y="267"/>
                  </a:cubicBezTo>
                  <a:cubicBezTo>
                    <a:pt x="171" y="269"/>
                    <a:pt x="171" y="269"/>
                    <a:pt x="171" y="269"/>
                  </a:cubicBezTo>
                  <a:cubicBezTo>
                    <a:pt x="171" y="269"/>
                    <a:pt x="171" y="269"/>
                    <a:pt x="171" y="269"/>
                  </a:cubicBezTo>
                  <a:cubicBezTo>
                    <a:pt x="171" y="269"/>
                    <a:pt x="171" y="269"/>
                    <a:pt x="171" y="269"/>
                  </a:cubicBezTo>
                  <a:cubicBezTo>
                    <a:pt x="172" y="269"/>
                    <a:pt x="172" y="269"/>
                    <a:pt x="172" y="269"/>
                  </a:cubicBezTo>
                  <a:cubicBezTo>
                    <a:pt x="175" y="277"/>
                    <a:pt x="175" y="277"/>
                    <a:pt x="175" y="277"/>
                  </a:cubicBezTo>
                  <a:cubicBezTo>
                    <a:pt x="175" y="278"/>
                    <a:pt x="175" y="278"/>
                    <a:pt x="175" y="278"/>
                  </a:cubicBezTo>
                  <a:cubicBezTo>
                    <a:pt x="176" y="278"/>
                    <a:pt x="176" y="278"/>
                    <a:pt x="176" y="278"/>
                  </a:cubicBezTo>
                  <a:cubicBezTo>
                    <a:pt x="176" y="278"/>
                    <a:pt x="176" y="278"/>
                    <a:pt x="176" y="278"/>
                  </a:cubicBezTo>
                  <a:cubicBezTo>
                    <a:pt x="178" y="287"/>
                    <a:pt x="178" y="287"/>
                    <a:pt x="178" y="287"/>
                  </a:cubicBezTo>
                  <a:cubicBezTo>
                    <a:pt x="183" y="289"/>
                    <a:pt x="183" y="289"/>
                    <a:pt x="183" y="289"/>
                  </a:cubicBezTo>
                  <a:cubicBezTo>
                    <a:pt x="184" y="289"/>
                    <a:pt x="184" y="289"/>
                    <a:pt x="184" y="289"/>
                  </a:cubicBezTo>
                  <a:cubicBezTo>
                    <a:pt x="184" y="289"/>
                    <a:pt x="184" y="289"/>
                    <a:pt x="184" y="289"/>
                  </a:cubicBezTo>
                  <a:cubicBezTo>
                    <a:pt x="184" y="289"/>
                    <a:pt x="184" y="289"/>
                    <a:pt x="184" y="289"/>
                  </a:cubicBezTo>
                  <a:cubicBezTo>
                    <a:pt x="188" y="292"/>
                    <a:pt x="188" y="292"/>
                    <a:pt x="188" y="292"/>
                  </a:cubicBezTo>
                  <a:cubicBezTo>
                    <a:pt x="194" y="291"/>
                    <a:pt x="194" y="291"/>
                    <a:pt x="194" y="291"/>
                  </a:cubicBezTo>
                  <a:cubicBezTo>
                    <a:pt x="196" y="285"/>
                    <a:pt x="196" y="285"/>
                    <a:pt x="196" y="285"/>
                  </a:cubicBezTo>
                  <a:cubicBezTo>
                    <a:pt x="196" y="284"/>
                    <a:pt x="196" y="284"/>
                    <a:pt x="196" y="284"/>
                  </a:cubicBezTo>
                  <a:cubicBezTo>
                    <a:pt x="196" y="284"/>
                    <a:pt x="196" y="284"/>
                    <a:pt x="196" y="284"/>
                  </a:cubicBezTo>
                  <a:cubicBezTo>
                    <a:pt x="203" y="277"/>
                    <a:pt x="203" y="277"/>
                    <a:pt x="203" y="277"/>
                  </a:cubicBezTo>
                  <a:cubicBezTo>
                    <a:pt x="211" y="279"/>
                    <a:pt x="211" y="279"/>
                    <a:pt x="211" y="279"/>
                  </a:cubicBezTo>
                  <a:cubicBezTo>
                    <a:pt x="211" y="280"/>
                    <a:pt x="211" y="280"/>
                    <a:pt x="211" y="280"/>
                  </a:cubicBezTo>
                  <a:cubicBezTo>
                    <a:pt x="214" y="288"/>
                    <a:pt x="214" y="288"/>
                    <a:pt x="214" y="288"/>
                  </a:cubicBezTo>
                  <a:cubicBezTo>
                    <a:pt x="222" y="285"/>
                    <a:pt x="222" y="285"/>
                    <a:pt x="222" y="285"/>
                  </a:cubicBezTo>
                  <a:cubicBezTo>
                    <a:pt x="223" y="277"/>
                    <a:pt x="223" y="277"/>
                    <a:pt x="223" y="277"/>
                  </a:cubicBezTo>
                  <a:cubicBezTo>
                    <a:pt x="223" y="277"/>
                    <a:pt x="223" y="277"/>
                    <a:pt x="223" y="277"/>
                  </a:cubicBezTo>
                  <a:cubicBezTo>
                    <a:pt x="223" y="277"/>
                    <a:pt x="223" y="277"/>
                    <a:pt x="223" y="277"/>
                  </a:cubicBezTo>
                  <a:cubicBezTo>
                    <a:pt x="223" y="276"/>
                    <a:pt x="223" y="276"/>
                    <a:pt x="223" y="276"/>
                  </a:cubicBezTo>
                  <a:cubicBezTo>
                    <a:pt x="228" y="273"/>
                    <a:pt x="228" y="273"/>
                    <a:pt x="228" y="273"/>
                  </a:cubicBezTo>
                  <a:cubicBezTo>
                    <a:pt x="227" y="262"/>
                    <a:pt x="227" y="262"/>
                    <a:pt x="227" y="262"/>
                  </a:cubicBezTo>
                  <a:cubicBezTo>
                    <a:pt x="227" y="261"/>
                    <a:pt x="227" y="261"/>
                    <a:pt x="227" y="261"/>
                  </a:cubicBezTo>
                  <a:cubicBezTo>
                    <a:pt x="227" y="261"/>
                    <a:pt x="227" y="261"/>
                    <a:pt x="227" y="261"/>
                  </a:cubicBezTo>
                  <a:cubicBezTo>
                    <a:pt x="227" y="261"/>
                    <a:pt x="227" y="261"/>
                    <a:pt x="227" y="261"/>
                  </a:cubicBezTo>
                  <a:cubicBezTo>
                    <a:pt x="233" y="249"/>
                    <a:pt x="233" y="249"/>
                    <a:pt x="233" y="249"/>
                  </a:cubicBezTo>
                  <a:cubicBezTo>
                    <a:pt x="239" y="246"/>
                    <a:pt x="239" y="246"/>
                    <a:pt x="239" y="246"/>
                  </a:cubicBezTo>
                  <a:cubicBezTo>
                    <a:pt x="237" y="235"/>
                    <a:pt x="237" y="235"/>
                    <a:pt x="237" y="235"/>
                  </a:cubicBezTo>
                  <a:cubicBezTo>
                    <a:pt x="243" y="235"/>
                    <a:pt x="243" y="235"/>
                    <a:pt x="243" y="235"/>
                  </a:cubicBezTo>
                  <a:cubicBezTo>
                    <a:pt x="242" y="230"/>
                    <a:pt x="242" y="230"/>
                    <a:pt x="242" y="230"/>
                  </a:cubicBezTo>
                  <a:cubicBezTo>
                    <a:pt x="239" y="219"/>
                    <a:pt x="239" y="219"/>
                    <a:pt x="239" y="219"/>
                  </a:cubicBezTo>
                  <a:cubicBezTo>
                    <a:pt x="239" y="219"/>
                    <a:pt x="239" y="219"/>
                    <a:pt x="239" y="219"/>
                  </a:cubicBezTo>
                  <a:cubicBezTo>
                    <a:pt x="239" y="218"/>
                    <a:pt x="239" y="218"/>
                    <a:pt x="239" y="218"/>
                  </a:cubicBezTo>
                  <a:cubicBezTo>
                    <a:pt x="240" y="211"/>
                    <a:pt x="240" y="211"/>
                    <a:pt x="240" y="211"/>
                  </a:cubicBezTo>
                  <a:cubicBezTo>
                    <a:pt x="240" y="209"/>
                    <a:pt x="240" y="209"/>
                    <a:pt x="240" y="209"/>
                  </a:cubicBezTo>
                  <a:cubicBezTo>
                    <a:pt x="241" y="209"/>
                    <a:pt x="241" y="209"/>
                    <a:pt x="241" y="209"/>
                  </a:cubicBezTo>
                  <a:cubicBezTo>
                    <a:pt x="245" y="204"/>
                    <a:pt x="245" y="204"/>
                    <a:pt x="245" y="204"/>
                  </a:cubicBezTo>
                  <a:cubicBezTo>
                    <a:pt x="246" y="203"/>
                    <a:pt x="246" y="203"/>
                    <a:pt x="246" y="203"/>
                  </a:cubicBezTo>
                  <a:cubicBezTo>
                    <a:pt x="247" y="203"/>
                    <a:pt x="247" y="203"/>
                    <a:pt x="247" y="203"/>
                  </a:cubicBezTo>
                  <a:cubicBezTo>
                    <a:pt x="258" y="205"/>
                    <a:pt x="258" y="205"/>
                    <a:pt x="258" y="205"/>
                  </a:cubicBezTo>
                  <a:cubicBezTo>
                    <a:pt x="258" y="205"/>
                    <a:pt x="258" y="205"/>
                    <a:pt x="258" y="205"/>
                  </a:cubicBezTo>
                  <a:cubicBezTo>
                    <a:pt x="267" y="207"/>
                    <a:pt x="267" y="207"/>
                    <a:pt x="267" y="207"/>
                  </a:cubicBezTo>
                  <a:cubicBezTo>
                    <a:pt x="274" y="205"/>
                    <a:pt x="274" y="205"/>
                    <a:pt x="274" y="205"/>
                  </a:cubicBezTo>
                  <a:cubicBezTo>
                    <a:pt x="279" y="214"/>
                    <a:pt x="279" y="214"/>
                    <a:pt x="279" y="214"/>
                  </a:cubicBezTo>
                  <a:cubicBezTo>
                    <a:pt x="279" y="214"/>
                    <a:pt x="279" y="214"/>
                    <a:pt x="279" y="214"/>
                  </a:cubicBezTo>
                  <a:cubicBezTo>
                    <a:pt x="279" y="221"/>
                    <a:pt x="279" y="221"/>
                    <a:pt x="279" y="221"/>
                  </a:cubicBezTo>
                  <a:cubicBezTo>
                    <a:pt x="280" y="227"/>
                    <a:pt x="280" y="227"/>
                    <a:pt x="280" y="227"/>
                  </a:cubicBezTo>
                  <a:cubicBezTo>
                    <a:pt x="281" y="229"/>
                    <a:pt x="283" y="231"/>
                    <a:pt x="284" y="231"/>
                  </a:cubicBezTo>
                  <a:cubicBezTo>
                    <a:pt x="285" y="231"/>
                    <a:pt x="285" y="231"/>
                    <a:pt x="285" y="231"/>
                  </a:cubicBezTo>
                  <a:cubicBezTo>
                    <a:pt x="289" y="232"/>
                    <a:pt x="291" y="233"/>
                    <a:pt x="291" y="236"/>
                  </a:cubicBezTo>
                  <a:cubicBezTo>
                    <a:pt x="292" y="238"/>
                    <a:pt x="293" y="241"/>
                    <a:pt x="296" y="244"/>
                  </a:cubicBezTo>
                  <a:cubicBezTo>
                    <a:pt x="300" y="249"/>
                    <a:pt x="300" y="249"/>
                    <a:pt x="300" y="249"/>
                  </a:cubicBezTo>
                  <a:cubicBezTo>
                    <a:pt x="300" y="249"/>
                    <a:pt x="300" y="249"/>
                    <a:pt x="300" y="249"/>
                  </a:cubicBezTo>
                  <a:cubicBezTo>
                    <a:pt x="300" y="249"/>
                    <a:pt x="300" y="249"/>
                    <a:pt x="300" y="249"/>
                  </a:cubicBezTo>
                  <a:cubicBezTo>
                    <a:pt x="302" y="254"/>
                    <a:pt x="302" y="254"/>
                    <a:pt x="302" y="254"/>
                  </a:cubicBezTo>
                  <a:cubicBezTo>
                    <a:pt x="306" y="253"/>
                    <a:pt x="306" y="253"/>
                    <a:pt x="306" y="253"/>
                  </a:cubicBezTo>
                  <a:cubicBezTo>
                    <a:pt x="312" y="247"/>
                    <a:pt x="312" y="247"/>
                    <a:pt x="312" y="247"/>
                  </a:cubicBezTo>
                  <a:cubicBezTo>
                    <a:pt x="317" y="257"/>
                    <a:pt x="317" y="257"/>
                    <a:pt x="317" y="257"/>
                  </a:cubicBezTo>
                  <a:cubicBezTo>
                    <a:pt x="326" y="259"/>
                    <a:pt x="326" y="259"/>
                    <a:pt x="326" y="259"/>
                  </a:cubicBezTo>
                  <a:cubicBezTo>
                    <a:pt x="326" y="259"/>
                    <a:pt x="326" y="259"/>
                    <a:pt x="326" y="259"/>
                  </a:cubicBezTo>
                  <a:cubicBezTo>
                    <a:pt x="326" y="260"/>
                    <a:pt x="326" y="260"/>
                    <a:pt x="326" y="260"/>
                  </a:cubicBezTo>
                  <a:cubicBezTo>
                    <a:pt x="331" y="268"/>
                    <a:pt x="331" y="268"/>
                    <a:pt x="331" y="268"/>
                  </a:cubicBezTo>
                  <a:cubicBezTo>
                    <a:pt x="333" y="269"/>
                    <a:pt x="333" y="269"/>
                    <a:pt x="333" y="269"/>
                  </a:cubicBezTo>
                  <a:cubicBezTo>
                    <a:pt x="333" y="261"/>
                    <a:pt x="333" y="261"/>
                    <a:pt x="333" y="261"/>
                  </a:cubicBezTo>
                  <a:cubicBezTo>
                    <a:pt x="333" y="261"/>
                    <a:pt x="333" y="261"/>
                    <a:pt x="333" y="261"/>
                  </a:cubicBezTo>
                  <a:cubicBezTo>
                    <a:pt x="333" y="260"/>
                    <a:pt x="333" y="260"/>
                    <a:pt x="333" y="260"/>
                  </a:cubicBezTo>
                  <a:cubicBezTo>
                    <a:pt x="351" y="259"/>
                    <a:pt x="351" y="259"/>
                    <a:pt x="351" y="259"/>
                  </a:cubicBezTo>
                  <a:cubicBezTo>
                    <a:pt x="351" y="258"/>
                    <a:pt x="351" y="258"/>
                    <a:pt x="351" y="258"/>
                  </a:cubicBezTo>
                  <a:cubicBezTo>
                    <a:pt x="352" y="257"/>
                    <a:pt x="352" y="255"/>
                    <a:pt x="351" y="254"/>
                  </a:cubicBezTo>
                  <a:cubicBezTo>
                    <a:pt x="350" y="252"/>
                    <a:pt x="349" y="250"/>
                    <a:pt x="349" y="247"/>
                  </a:cubicBezTo>
                  <a:cubicBezTo>
                    <a:pt x="348" y="244"/>
                    <a:pt x="349" y="241"/>
                    <a:pt x="350" y="241"/>
                  </a:cubicBezTo>
                  <a:cubicBezTo>
                    <a:pt x="351" y="239"/>
                    <a:pt x="352" y="239"/>
                    <a:pt x="354" y="239"/>
                  </a:cubicBezTo>
                  <a:cubicBezTo>
                    <a:pt x="361" y="242"/>
                    <a:pt x="361" y="242"/>
                    <a:pt x="361" y="242"/>
                  </a:cubicBezTo>
                  <a:cubicBezTo>
                    <a:pt x="362" y="237"/>
                    <a:pt x="362" y="237"/>
                    <a:pt x="362" y="237"/>
                  </a:cubicBezTo>
                  <a:cubicBezTo>
                    <a:pt x="348" y="231"/>
                    <a:pt x="348" y="231"/>
                    <a:pt x="348" y="231"/>
                  </a:cubicBezTo>
                  <a:cubicBezTo>
                    <a:pt x="348" y="231"/>
                    <a:pt x="348" y="231"/>
                    <a:pt x="348" y="231"/>
                  </a:cubicBezTo>
                  <a:cubicBezTo>
                    <a:pt x="347" y="230"/>
                    <a:pt x="347" y="230"/>
                    <a:pt x="347" y="230"/>
                  </a:cubicBezTo>
                  <a:cubicBezTo>
                    <a:pt x="347" y="229"/>
                    <a:pt x="347" y="229"/>
                    <a:pt x="347" y="229"/>
                  </a:cubicBezTo>
                  <a:cubicBezTo>
                    <a:pt x="347" y="229"/>
                    <a:pt x="347" y="229"/>
                    <a:pt x="347" y="229"/>
                  </a:cubicBezTo>
                  <a:cubicBezTo>
                    <a:pt x="345" y="213"/>
                    <a:pt x="345" y="213"/>
                    <a:pt x="345" y="213"/>
                  </a:cubicBezTo>
                  <a:cubicBezTo>
                    <a:pt x="346" y="203"/>
                    <a:pt x="346" y="203"/>
                    <a:pt x="346" y="203"/>
                  </a:cubicBezTo>
                  <a:cubicBezTo>
                    <a:pt x="346" y="202"/>
                    <a:pt x="346" y="202"/>
                    <a:pt x="346" y="202"/>
                  </a:cubicBezTo>
                  <a:cubicBezTo>
                    <a:pt x="346" y="201"/>
                    <a:pt x="346" y="201"/>
                    <a:pt x="346" y="201"/>
                  </a:cubicBezTo>
                  <a:cubicBezTo>
                    <a:pt x="368" y="204"/>
                    <a:pt x="368" y="204"/>
                    <a:pt x="368" y="204"/>
                  </a:cubicBezTo>
                  <a:cubicBezTo>
                    <a:pt x="373" y="199"/>
                    <a:pt x="373" y="199"/>
                    <a:pt x="373" y="199"/>
                  </a:cubicBezTo>
                  <a:cubicBezTo>
                    <a:pt x="374" y="197"/>
                    <a:pt x="374" y="195"/>
                    <a:pt x="373" y="195"/>
                  </a:cubicBezTo>
                  <a:cubicBezTo>
                    <a:pt x="368" y="193"/>
                    <a:pt x="365" y="190"/>
                    <a:pt x="365" y="188"/>
                  </a:cubicBezTo>
                  <a:cubicBezTo>
                    <a:pt x="365" y="187"/>
                    <a:pt x="365" y="185"/>
                    <a:pt x="367" y="184"/>
                  </a:cubicBezTo>
                  <a:cubicBezTo>
                    <a:pt x="376" y="175"/>
                    <a:pt x="376" y="175"/>
                    <a:pt x="376" y="175"/>
                  </a:cubicBezTo>
                  <a:cubicBezTo>
                    <a:pt x="386" y="175"/>
                    <a:pt x="386" y="175"/>
                    <a:pt x="386" y="175"/>
                  </a:cubicBezTo>
                  <a:cubicBezTo>
                    <a:pt x="392" y="166"/>
                    <a:pt x="392" y="166"/>
                    <a:pt x="392" y="166"/>
                  </a:cubicBezTo>
                  <a:cubicBezTo>
                    <a:pt x="392" y="157"/>
                    <a:pt x="392" y="157"/>
                    <a:pt x="392" y="157"/>
                  </a:cubicBezTo>
                  <a:cubicBezTo>
                    <a:pt x="399" y="156"/>
                    <a:pt x="399" y="156"/>
                    <a:pt x="399" y="156"/>
                  </a:cubicBezTo>
                  <a:cubicBezTo>
                    <a:pt x="401" y="150"/>
                    <a:pt x="402" y="147"/>
                    <a:pt x="403" y="145"/>
                  </a:cubicBezTo>
                  <a:cubicBezTo>
                    <a:pt x="406" y="139"/>
                    <a:pt x="406" y="139"/>
                    <a:pt x="406" y="139"/>
                  </a:cubicBezTo>
                  <a:cubicBezTo>
                    <a:pt x="401" y="129"/>
                    <a:pt x="401" y="129"/>
                    <a:pt x="401" y="129"/>
                  </a:cubicBezTo>
                  <a:cubicBezTo>
                    <a:pt x="401" y="128"/>
                    <a:pt x="401" y="128"/>
                    <a:pt x="401" y="128"/>
                  </a:cubicBezTo>
                  <a:cubicBezTo>
                    <a:pt x="401" y="128"/>
                    <a:pt x="401" y="128"/>
                    <a:pt x="401" y="128"/>
                  </a:cubicBezTo>
                  <a:cubicBezTo>
                    <a:pt x="401" y="128"/>
                    <a:pt x="401" y="128"/>
                    <a:pt x="401" y="128"/>
                  </a:cubicBezTo>
                  <a:cubicBezTo>
                    <a:pt x="397" y="114"/>
                    <a:pt x="397" y="114"/>
                    <a:pt x="397" y="114"/>
                  </a:cubicBezTo>
                  <a:cubicBezTo>
                    <a:pt x="397" y="114"/>
                    <a:pt x="397" y="114"/>
                    <a:pt x="397" y="114"/>
                  </a:cubicBezTo>
                  <a:cubicBezTo>
                    <a:pt x="395" y="100"/>
                    <a:pt x="395" y="100"/>
                    <a:pt x="395" y="100"/>
                  </a:cubicBezTo>
                  <a:cubicBezTo>
                    <a:pt x="390" y="92"/>
                    <a:pt x="390" y="92"/>
                    <a:pt x="390" y="92"/>
                  </a:cubicBezTo>
                  <a:cubicBezTo>
                    <a:pt x="383" y="85"/>
                    <a:pt x="383" y="85"/>
                    <a:pt x="383" y="85"/>
                  </a:cubicBezTo>
                  <a:cubicBezTo>
                    <a:pt x="383" y="84"/>
                    <a:pt x="383" y="84"/>
                    <a:pt x="383" y="84"/>
                  </a:cubicBezTo>
                  <a:cubicBezTo>
                    <a:pt x="383" y="84"/>
                    <a:pt x="383" y="84"/>
                    <a:pt x="383" y="84"/>
                  </a:cubicBezTo>
                  <a:cubicBezTo>
                    <a:pt x="382" y="83"/>
                    <a:pt x="382" y="83"/>
                    <a:pt x="382" y="83"/>
                  </a:cubicBezTo>
                  <a:cubicBezTo>
                    <a:pt x="382" y="76"/>
                    <a:pt x="382" y="76"/>
                    <a:pt x="382" y="76"/>
                  </a:cubicBezTo>
                  <a:cubicBezTo>
                    <a:pt x="369" y="80"/>
                    <a:pt x="369" y="80"/>
                    <a:pt x="369" y="80"/>
                  </a:cubicBezTo>
                  <a:cubicBezTo>
                    <a:pt x="368" y="79"/>
                    <a:pt x="368" y="79"/>
                    <a:pt x="368" y="79"/>
                  </a:cubicBezTo>
                  <a:cubicBezTo>
                    <a:pt x="362" y="73"/>
                    <a:pt x="362" y="73"/>
                    <a:pt x="362" y="73"/>
                  </a:cubicBezTo>
                  <a:cubicBezTo>
                    <a:pt x="344" y="59"/>
                    <a:pt x="344" y="59"/>
                    <a:pt x="344" y="59"/>
                  </a:cubicBezTo>
                  <a:cubicBezTo>
                    <a:pt x="344" y="59"/>
                    <a:pt x="344" y="59"/>
                    <a:pt x="344" y="59"/>
                  </a:cubicBezTo>
                  <a:cubicBezTo>
                    <a:pt x="337" y="50"/>
                    <a:pt x="337" y="50"/>
                    <a:pt x="337" y="50"/>
                  </a:cubicBezTo>
                  <a:cubicBezTo>
                    <a:pt x="333" y="47"/>
                    <a:pt x="333" y="47"/>
                    <a:pt x="333" y="47"/>
                  </a:cubicBezTo>
                  <a:cubicBezTo>
                    <a:pt x="330" y="52"/>
                    <a:pt x="330" y="52"/>
                    <a:pt x="330" y="52"/>
                  </a:cubicBezTo>
                  <a:cubicBezTo>
                    <a:pt x="330" y="53"/>
                    <a:pt x="330" y="53"/>
                    <a:pt x="330" y="53"/>
                  </a:cubicBezTo>
                  <a:cubicBezTo>
                    <a:pt x="330" y="53"/>
                    <a:pt x="330" y="53"/>
                    <a:pt x="330" y="53"/>
                  </a:cubicBezTo>
                  <a:cubicBezTo>
                    <a:pt x="329" y="53"/>
                    <a:pt x="329" y="53"/>
                    <a:pt x="329" y="53"/>
                  </a:cubicBezTo>
                  <a:cubicBezTo>
                    <a:pt x="328" y="53"/>
                    <a:pt x="328" y="53"/>
                    <a:pt x="328" y="53"/>
                  </a:cubicBezTo>
                  <a:cubicBezTo>
                    <a:pt x="323" y="53"/>
                    <a:pt x="323" y="53"/>
                    <a:pt x="323" y="53"/>
                  </a:cubicBezTo>
                  <a:cubicBezTo>
                    <a:pt x="322" y="54"/>
                    <a:pt x="322" y="54"/>
                    <a:pt x="322" y="54"/>
                  </a:cubicBezTo>
                  <a:cubicBezTo>
                    <a:pt x="322" y="54"/>
                    <a:pt x="322" y="54"/>
                    <a:pt x="322" y="54"/>
                  </a:cubicBezTo>
                  <a:cubicBezTo>
                    <a:pt x="308" y="39"/>
                    <a:pt x="308" y="39"/>
                    <a:pt x="308" y="39"/>
                  </a:cubicBezTo>
                  <a:cubicBezTo>
                    <a:pt x="306" y="38"/>
                    <a:pt x="303" y="35"/>
                    <a:pt x="299" y="31"/>
                  </a:cubicBezTo>
                  <a:cubicBezTo>
                    <a:pt x="293" y="27"/>
                    <a:pt x="293" y="27"/>
                    <a:pt x="293" y="27"/>
                  </a:cubicBezTo>
                  <a:cubicBezTo>
                    <a:pt x="292" y="27"/>
                    <a:pt x="292" y="27"/>
                    <a:pt x="292" y="27"/>
                  </a:cubicBezTo>
                  <a:cubicBezTo>
                    <a:pt x="286" y="23"/>
                    <a:pt x="286" y="23"/>
                    <a:pt x="286" y="23"/>
                  </a:cubicBezTo>
                  <a:cubicBezTo>
                    <a:pt x="282" y="26"/>
                    <a:pt x="282" y="26"/>
                    <a:pt x="282" y="26"/>
                  </a:cubicBezTo>
                  <a:cubicBezTo>
                    <a:pt x="281" y="27"/>
                    <a:pt x="281" y="27"/>
                    <a:pt x="281" y="27"/>
                  </a:cubicBezTo>
                  <a:cubicBezTo>
                    <a:pt x="281" y="26"/>
                    <a:pt x="281" y="26"/>
                    <a:pt x="281" y="26"/>
                  </a:cubicBezTo>
                  <a:cubicBezTo>
                    <a:pt x="280" y="26"/>
                    <a:pt x="280" y="26"/>
                    <a:pt x="280" y="26"/>
                  </a:cubicBezTo>
                  <a:cubicBezTo>
                    <a:pt x="277" y="25"/>
                    <a:pt x="277" y="25"/>
                    <a:pt x="277" y="25"/>
                  </a:cubicBezTo>
                  <a:cubicBezTo>
                    <a:pt x="273" y="27"/>
                    <a:pt x="273" y="27"/>
                    <a:pt x="273" y="27"/>
                  </a:cubicBezTo>
                  <a:cubicBezTo>
                    <a:pt x="272" y="28"/>
                    <a:pt x="272" y="28"/>
                    <a:pt x="272" y="28"/>
                  </a:cubicBezTo>
                  <a:cubicBezTo>
                    <a:pt x="272" y="28"/>
                    <a:pt x="272" y="28"/>
                    <a:pt x="272" y="28"/>
                  </a:cubicBezTo>
                  <a:cubicBezTo>
                    <a:pt x="272" y="28"/>
                    <a:pt x="272" y="28"/>
                    <a:pt x="272" y="28"/>
                  </a:cubicBezTo>
                  <a:cubicBezTo>
                    <a:pt x="266" y="29"/>
                    <a:pt x="266" y="29"/>
                    <a:pt x="266" y="29"/>
                  </a:cubicBezTo>
                  <a:cubicBezTo>
                    <a:pt x="258" y="25"/>
                    <a:pt x="251" y="20"/>
                    <a:pt x="243" y="1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9" name="Freeform 11"/>
            <p:cNvSpPr/>
            <p:nvPr/>
          </p:nvSpPr>
          <p:spPr bwMode="auto">
            <a:xfrm>
              <a:off x="2675863" y="4237928"/>
              <a:ext cx="1081747" cy="952882"/>
            </a:xfrm>
            <a:custGeom>
              <a:avLst/>
              <a:gdLst>
                <a:gd name="T0" fmla="*/ 10 w 351"/>
                <a:gd name="T1" fmla="*/ 14 h 309"/>
                <a:gd name="T2" fmla="*/ 8 w 351"/>
                <a:gd name="T3" fmla="*/ 35 h 309"/>
                <a:gd name="T4" fmla="*/ 4 w 351"/>
                <a:gd name="T5" fmla="*/ 57 h 309"/>
                <a:gd name="T6" fmla="*/ 19 w 351"/>
                <a:gd name="T7" fmla="*/ 69 h 309"/>
                <a:gd name="T8" fmla="*/ 35 w 351"/>
                <a:gd name="T9" fmla="*/ 97 h 309"/>
                <a:gd name="T10" fmla="*/ 37 w 351"/>
                <a:gd name="T11" fmla="*/ 123 h 309"/>
                <a:gd name="T12" fmla="*/ 45 w 351"/>
                <a:gd name="T13" fmla="*/ 143 h 309"/>
                <a:gd name="T14" fmla="*/ 50 w 351"/>
                <a:gd name="T15" fmla="*/ 175 h 309"/>
                <a:gd name="T16" fmla="*/ 47 w 351"/>
                <a:gd name="T17" fmla="*/ 219 h 309"/>
                <a:gd name="T18" fmla="*/ 55 w 351"/>
                <a:gd name="T19" fmla="*/ 231 h 309"/>
                <a:gd name="T20" fmla="*/ 62 w 351"/>
                <a:gd name="T21" fmla="*/ 213 h 309"/>
                <a:gd name="T22" fmla="*/ 78 w 351"/>
                <a:gd name="T23" fmla="*/ 221 h 309"/>
                <a:gd name="T24" fmla="*/ 85 w 351"/>
                <a:gd name="T25" fmla="*/ 237 h 309"/>
                <a:gd name="T26" fmla="*/ 102 w 351"/>
                <a:gd name="T27" fmla="*/ 239 h 309"/>
                <a:gd name="T28" fmla="*/ 119 w 351"/>
                <a:gd name="T29" fmla="*/ 279 h 309"/>
                <a:gd name="T30" fmla="*/ 122 w 351"/>
                <a:gd name="T31" fmla="*/ 299 h 309"/>
                <a:gd name="T32" fmla="*/ 131 w 351"/>
                <a:gd name="T33" fmla="*/ 308 h 309"/>
                <a:gd name="T34" fmla="*/ 153 w 351"/>
                <a:gd name="T35" fmla="*/ 293 h 309"/>
                <a:gd name="T36" fmla="*/ 164 w 351"/>
                <a:gd name="T37" fmla="*/ 268 h 309"/>
                <a:gd name="T38" fmla="*/ 173 w 351"/>
                <a:gd name="T39" fmla="*/ 255 h 309"/>
                <a:gd name="T40" fmla="*/ 186 w 351"/>
                <a:gd name="T41" fmla="*/ 235 h 309"/>
                <a:gd name="T42" fmla="*/ 195 w 351"/>
                <a:gd name="T43" fmla="*/ 219 h 309"/>
                <a:gd name="T44" fmla="*/ 220 w 351"/>
                <a:gd name="T45" fmla="*/ 226 h 309"/>
                <a:gd name="T46" fmla="*/ 229 w 351"/>
                <a:gd name="T47" fmla="*/ 236 h 309"/>
                <a:gd name="T48" fmla="*/ 240 w 351"/>
                <a:gd name="T49" fmla="*/ 233 h 309"/>
                <a:gd name="T50" fmla="*/ 255 w 351"/>
                <a:gd name="T51" fmla="*/ 249 h 309"/>
                <a:gd name="T52" fmla="*/ 275 w 351"/>
                <a:gd name="T53" fmla="*/ 233 h 309"/>
                <a:gd name="T54" fmla="*/ 264 w 351"/>
                <a:gd name="T55" fmla="*/ 229 h 309"/>
                <a:gd name="T56" fmla="*/ 259 w 351"/>
                <a:gd name="T57" fmla="*/ 211 h 309"/>
                <a:gd name="T58" fmla="*/ 275 w 351"/>
                <a:gd name="T59" fmla="*/ 210 h 309"/>
                <a:gd name="T60" fmla="*/ 258 w 351"/>
                <a:gd name="T61" fmla="*/ 187 h 309"/>
                <a:gd name="T62" fmla="*/ 254 w 351"/>
                <a:gd name="T63" fmla="*/ 163 h 309"/>
                <a:gd name="T64" fmla="*/ 303 w 351"/>
                <a:gd name="T65" fmla="*/ 143 h 309"/>
                <a:gd name="T66" fmla="*/ 327 w 351"/>
                <a:gd name="T67" fmla="*/ 121 h 309"/>
                <a:gd name="T68" fmla="*/ 332 w 351"/>
                <a:gd name="T69" fmla="*/ 112 h 309"/>
                <a:gd name="T70" fmla="*/ 343 w 351"/>
                <a:gd name="T71" fmla="*/ 86 h 309"/>
                <a:gd name="T72" fmla="*/ 325 w 351"/>
                <a:gd name="T73" fmla="*/ 79 h 309"/>
                <a:gd name="T74" fmla="*/ 315 w 351"/>
                <a:gd name="T75" fmla="*/ 69 h 309"/>
                <a:gd name="T76" fmla="*/ 304 w 351"/>
                <a:gd name="T77" fmla="*/ 73 h 309"/>
                <a:gd name="T78" fmla="*/ 298 w 351"/>
                <a:gd name="T79" fmla="*/ 63 h 309"/>
                <a:gd name="T80" fmla="*/ 287 w 351"/>
                <a:gd name="T81" fmla="*/ 62 h 309"/>
                <a:gd name="T82" fmla="*/ 262 w 351"/>
                <a:gd name="T83" fmla="*/ 58 h 309"/>
                <a:gd name="T84" fmla="*/ 252 w 351"/>
                <a:gd name="T85" fmla="*/ 60 h 309"/>
                <a:gd name="T86" fmla="*/ 219 w 351"/>
                <a:gd name="T87" fmla="*/ 56 h 309"/>
                <a:gd name="T88" fmla="*/ 217 w 351"/>
                <a:gd name="T89" fmla="*/ 39 h 309"/>
                <a:gd name="T90" fmla="*/ 180 w 351"/>
                <a:gd name="T91" fmla="*/ 17 h 309"/>
                <a:gd name="T92" fmla="*/ 163 w 351"/>
                <a:gd name="T93" fmla="*/ 6 h 309"/>
                <a:gd name="T94" fmla="*/ 160 w 351"/>
                <a:gd name="T95" fmla="*/ 31 h 309"/>
                <a:gd name="T96" fmla="*/ 140 w 351"/>
                <a:gd name="T97" fmla="*/ 33 h 309"/>
                <a:gd name="T98" fmla="*/ 130 w 351"/>
                <a:gd name="T99" fmla="*/ 42 h 309"/>
                <a:gd name="T100" fmla="*/ 122 w 351"/>
                <a:gd name="T101" fmla="*/ 55 h 309"/>
                <a:gd name="T102" fmla="*/ 94 w 351"/>
                <a:gd name="T103" fmla="*/ 68 h 309"/>
                <a:gd name="T104" fmla="*/ 77 w 351"/>
                <a:gd name="T105" fmla="*/ 51 h 309"/>
                <a:gd name="T106" fmla="*/ 62 w 351"/>
                <a:gd name="T107" fmla="*/ 47 h 309"/>
                <a:gd name="T108" fmla="*/ 49 w 351"/>
                <a:gd name="T109" fmla="*/ 31 h 309"/>
                <a:gd name="T110" fmla="*/ 34 w 351"/>
                <a:gd name="T111"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9">
                  <a:moveTo>
                    <a:pt x="32" y="8"/>
                  </a:moveTo>
                  <a:cubicBezTo>
                    <a:pt x="23" y="5"/>
                    <a:pt x="23" y="5"/>
                    <a:pt x="23" y="5"/>
                  </a:cubicBezTo>
                  <a:cubicBezTo>
                    <a:pt x="14" y="4"/>
                    <a:pt x="14" y="4"/>
                    <a:pt x="14" y="4"/>
                  </a:cubicBezTo>
                  <a:cubicBezTo>
                    <a:pt x="10" y="7"/>
                    <a:pt x="10" y="7"/>
                    <a:pt x="10" y="7"/>
                  </a:cubicBezTo>
                  <a:cubicBezTo>
                    <a:pt x="10" y="14"/>
                    <a:pt x="10" y="14"/>
                    <a:pt x="10" y="14"/>
                  </a:cubicBezTo>
                  <a:cubicBezTo>
                    <a:pt x="10" y="15"/>
                    <a:pt x="10" y="15"/>
                    <a:pt x="10" y="15"/>
                  </a:cubicBezTo>
                  <a:cubicBezTo>
                    <a:pt x="13" y="25"/>
                    <a:pt x="13" y="25"/>
                    <a:pt x="13" y="25"/>
                  </a:cubicBezTo>
                  <a:cubicBezTo>
                    <a:pt x="13" y="33"/>
                    <a:pt x="13" y="33"/>
                    <a:pt x="13" y="33"/>
                  </a:cubicBezTo>
                  <a:cubicBezTo>
                    <a:pt x="13" y="35"/>
                    <a:pt x="13" y="35"/>
                    <a:pt x="13" y="35"/>
                  </a:cubicBezTo>
                  <a:cubicBezTo>
                    <a:pt x="8" y="35"/>
                    <a:pt x="8" y="35"/>
                    <a:pt x="8" y="35"/>
                  </a:cubicBezTo>
                  <a:cubicBezTo>
                    <a:pt x="10" y="45"/>
                    <a:pt x="10" y="45"/>
                    <a:pt x="10" y="45"/>
                  </a:cubicBezTo>
                  <a:cubicBezTo>
                    <a:pt x="3" y="48"/>
                    <a:pt x="3" y="48"/>
                    <a:pt x="3" y="48"/>
                  </a:cubicBezTo>
                  <a:cubicBezTo>
                    <a:pt x="0" y="54"/>
                    <a:pt x="0" y="54"/>
                    <a:pt x="0" y="54"/>
                  </a:cubicBezTo>
                  <a:cubicBezTo>
                    <a:pt x="4" y="57"/>
                    <a:pt x="4" y="57"/>
                    <a:pt x="4" y="57"/>
                  </a:cubicBezTo>
                  <a:cubicBezTo>
                    <a:pt x="4" y="57"/>
                    <a:pt x="4" y="57"/>
                    <a:pt x="4" y="57"/>
                  </a:cubicBezTo>
                  <a:cubicBezTo>
                    <a:pt x="4" y="57"/>
                    <a:pt x="4" y="57"/>
                    <a:pt x="4" y="57"/>
                  </a:cubicBezTo>
                  <a:cubicBezTo>
                    <a:pt x="18" y="69"/>
                    <a:pt x="18" y="69"/>
                    <a:pt x="18" y="69"/>
                  </a:cubicBezTo>
                  <a:cubicBezTo>
                    <a:pt x="19" y="69"/>
                    <a:pt x="19" y="69"/>
                    <a:pt x="19" y="69"/>
                  </a:cubicBezTo>
                  <a:cubicBezTo>
                    <a:pt x="19" y="69"/>
                    <a:pt x="19" y="69"/>
                    <a:pt x="19" y="69"/>
                  </a:cubicBezTo>
                  <a:cubicBezTo>
                    <a:pt x="19" y="69"/>
                    <a:pt x="19" y="69"/>
                    <a:pt x="19" y="69"/>
                  </a:cubicBezTo>
                  <a:cubicBezTo>
                    <a:pt x="19" y="70"/>
                    <a:pt x="19" y="70"/>
                    <a:pt x="19" y="70"/>
                  </a:cubicBezTo>
                  <a:cubicBezTo>
                    <a:pt x="21" y="80"/>
                    <a:pt x="21" y="80"/>
                    <a:pt x="21" y="80"/>
                  </a:cubicBezTo>
                  <a:cubicBezTo>
                    <a:pt x="28" y="89"/>
                    <a:pt x="28" y="89"/>
                    <a:pt x="28" y="89"/>
                  </a:cubicBezTo>
                  <a:cubicBezTo>
                    <a:pt x="29" y="91"/>
                    <a:pt x="31" y="94"/>
                    <a:pt x="35" y="97"/>
                  </a:cubicBezTo>
                  <a:cubicBezTo>
                    <a:pt x="35" y="97"/>
                    <a:pt x="35" y="97"/>
                    <a:pt x="35" y="97"/>
                  </a:cubicBezTo>
                  <a:cubicBezTo>
                    <a:pt x="36" y="97"/>
                    <a:pt x="36" y="97"/>
                    <a:pt x="36" y="97"/>
                  </a:cubicBezTo>
                  <a:cubicBezTo>
                    <a:pt x="36" y="98"/>
                    <a:pt x="36" y="98"/>
                    <a:pt x="36" y="98"/>
                  </a:cubicBezTo>
                  <a:cubicBezTo>
                    <a:pt x="35" y="99"/>
                    <a:pt x="35" y="99"/>
                    <a:pt x="35" y="99"/>
                  </a:cubicBezTo>
                  <a:cubicBezTo>
                    <a:pt x="35" y="107"/>
                    <a:pt x="35" y="107"/>
                    <a:pt x="35" y="107"/>
                  </a:cubicBezTo>
                  <a:cubicBezTo>
                    <a:pt x="36" y="110"/>
                    <a:pt x="37" y="115"/>
                    <a:pt x="37" y="123"/>
                  </a:cubicBezTo>
                  <a:cubicBezTo>
                    <a:pt x="40" y="128"/>
                    <a:pt x="42" y="131"/>
                    <a:pt x="42" y="134"/>
                  </a:cubicBezTo>
                  <a:cubicBezTo>
                    <a:pt x="42" y="135"/>
                    <a:pt x="43" y="139"/>
                    <a:pt x="45" y="143"/>
                  </a:cubicBezTo>
                  <a:cubicBezTo>
                    <a:pt x="45" y="143"/>
                    <a:pt x="45" y="143"/>
                    <a:pt x="45" y="143"/>
                  </a:cubicBezTo>
                  <a:cubicBezTo>
                    <a:pt x="45" y="143"/>
                    <a:pt x="45" y="143"/>
                    <a:pt x="45" y="143"/>
                  </a:cubicBezTo>
                  <a:cubicBezTo>
                    <a:pt x="45" y="143"/>
                    <a:pt x="45" y="143"/>
                    <a:pt x="45" y="143"/>
                  </a:cubicBezTo>
                  <a:cubicBezTo>
                    <a:pt x="46" y="149"/>
                    <a:pt x="46" y="154"/>
                    <a:pt x="44" y="158"/>
                  </a:cubicBezTo>
                  <a:cubicBezTo>
                    <a:pt x="43" y="161"/>
                    <a:pt x="45" y="166"/>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4" y="192"/>
                    <a:pt x="45" y="195"/>
                    <a:pt x="45" y="196"/>
                  </a:cubicBezTo>
                  <a:cubicBezTo>
                    <a:pt x="43" y="209"/>
                    <a:pt x="43" y="209"/>
                    <a:pt x="43" y="209"/>
                  </a:cubicBezTo>
                  <a:cubicBezTo>
                    <a:pt x="42" y="214"/>
                    <a:pt x="42" y="216"/>
                    <a:pt x="44" y="217"/>
                  </a:cubicBezTo>
                  <a:cubicBezTo>
                    <a:pt x="47" y="219"/>
                    <a:pt x="47" y="219"/>
                    <a:pt x="47" y="219"/>
                  </a:cubicBezTo>
                  <a:cubicBezTo>
                    <a:pt x="50" y="220"/>
                    <a:pt x="52" y="222"/>
                    <a:pt x="52" y="224"/>
                  </a:cubicBezTo>
                  <a:cubicBezTo>
                    <a:pt x="51" y="231"/>
                    <a:pt x="51" y="231"/>
                    <a:pt x="51" y="231"/>
                  </a:cubicBezTo>
                  <a:cubicBezTo>
                    <a:pt x="53" y="232"/>
                    <a:pt x="53" y="232"/>
                    <a:pt x="53" y="232"/>
                  </a:cubicBezTo>
                  <a:cubicBezTo>
                    <a:pt x="54" y="232"/>
                    <a:pt x="54" y="232"/>
                    <a:pt x="54" y="232"/>
                  </a:cubicBezTo>
                  <a:cubicBezTo>
                    <a:pt x="55" y="231"/>
                    <a:pt x="55" y="231"/>
                    <a:pt x="55" y="231"/>
                  </a:cubicBezTo>
                  <a:cubicBezTo>
                    <a:pt x="56" y="230"/>
                    <a:pt x="57" y="228"/>
                    <a:pt x="58" y="226"/>
                  </a:cubicBezTo>
                  <a:cubicBezTo>
                    <a:pt x="58" y="225"/>
                    <a:pt x="58" y="225"/>
                    <a:pt x="58" y="225"/>
                  </a:cubicBezTo>
                  <a:cubicBezTo>
                    <a:pt x="59" y="224"/>
                    <a:pt x="59" y="224"/>
                    <a:pt x="59" y="224"/>
                  </a:cubicBezTo>
                  <a:cubicBezTo>
                    <a:pt x="60" y="223"/>
                    <a:pt x="61" y="222"/>
                    <a:pt x="62" y="221"/>
                  </a:cubicBezTo>
                  <a:cubicBezTo>
                    <a:pt x="63" y="218"/>
                    <a:pt x="63" y="216"/>
                    <a:pt x="62" y="213"/>
                  </a:cubicBezTo>
                  <a:cubicBezTo>
                    <a:pt x="61" y="211"/>
                    <a:pt x="61" y="211"/>
                    <a:pt x="61" y="211"/>
                  </a:cubicBezTo>
                  <a:cubicBezTo>
                    <a:pt x="63" y="211"/>
                    <a:pt x="63" y="211"/>
                    <a:pt x="63" y="211"/>
                  </a:cubicBezTo>
                  <a:cubicBezTo>
                    <a:pt x="70" y="209"/>
                    <a:pt x="73" y="209"/>
                    <a:pt x="74" y="212"/>
                  </a:cubicBezTo>
                  <a:cubicBezTo>
                    <a:pt x="78" y="220"/>
                    <a:pt x="78" y="220"/>
                    <a:pt x="78" y="220"/>
                  </a:cubicBezTo>
                  <a:cubicBezTo>
                    <a:pt x="78" y="221"/>
                    <a:pt x="78" y="221"/>
                    <a:pt x="78" y="221"/>
                  </a:cubicBezTo>
                  <a:cubicBezTo>
                    <a:pt x="78" y="221"/>
                    <a:pt x="78" y="221"/>
                    <a:pt x="78" y="221"/>
                  </a:cubicBezTo>
                  <a:cubicBezTo>
                    <a:pt x="79" y="234"/>
                    <a:pt x="79" y="234"/>
                    <a:pt x="79" y="234"/>
                  </a:cubicBezTo>
                  <a:cubicBezTo>
                    <a:pt x="84" y="237"/>
                    <a:pt x="84" y="237"/>
                    <a:pt x="84" y="237"/>
                  </a:cubicBezTo>
                  <a:cubicBezTo>
                    <a:pt x="85" y="237"/>
                    <a:pt x="85" y="237"/>
                    <a:pt x="85" y="237"/>
                  </a:cubicBezTo>
                  <a:cubicBezTo>
                    <a:pt x="85" y="237"/>
                    <a:pt x="85" y="237"/>
                    <a:pt x="85" y="237"/>
                  </a:cubicBezTo>
                  <a:cubicBezTo>
                    <a:pt x="88" y="240"/>
                    <a:pt x="88" y="240"/>
                    <a:pt x="88" y="240"/>
                  </a:cubicBezTo>
                  <a:cubicBezTo>
                    <a:pt x="92" y="236"/>
                    <a:pt x="92" y="236"/>
                    <a:pt x="92" y="236"/>
                  </a:cubicBezTo>
                  <a:cubicBezTo>
                    <a:pt x="95" y="233"/>
                    <a:pt x="95" y="233"/>
                    <a:pt x="95" y="233"/>
                  </a:cubicBezTo>
                  <a:cubicBezTo>
                    <a:pt x="96" y="233"/>
                    <a:pt x="96" y="233"/>
                    <a:pt x="96" y="233"/>
                  </a:cubicBezTo>
                  <a:cubicBezTo>
                    <a:pt x="99" y="234"/>
                    <a:pt x="101" y="236"/>
                    <a:pt x="102" y="239"/>
                  </a:cubicBezTo>
                  <a:cubicBezTo>
                    <a:pt x="103" y="249"/>
                    <a:pt x="103" y="249"/>
                    <a:pt x="103" y="249"/>
                  </a:cubicBezTo>
                  <a:cubicBezTo>
                    <a:pt x="104" y="251"/>
                    <a:pt x="104" y="251"/>
                    <a:pt x="104" y="251"/>
                  </a:cubicBezTo>
                  <a:cubicBezTo>
                    <a:pt x="114" y="274"/>
                    <a:pt x="114" y="274"/>
                    <a:pt x="114" y="274"/>
                  </a:cubicBezTo>
                  <a:cubicBezTo>
                    <a:pt x="119" y="279"/>
                    <a:pt x="119" y="279"/>
                    <a:pt x="119" y="279"/>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2" y="299"/>
                    <a:pt x="122" y="299"/>
                    <a:pt x="122" y="299"/>
                  </a:cubicBezTo>
                  <a:cubicBezTo>
                    <a:pt x="125" y="295"/>
                    <a:pt x="128" y="293"/>
                    <a:pt x="129" y="294"/>
                  </a:cubicBezTo>
                  <a:cubicBezTo>
                    <a:pt x="131" y="294"/>
                    <a:pt x="131" y="295"/>
                    <a:pt x="131" y="297"/>
                  </a:cubicBezTo>
                  <a:cubicBezTo>
                    <a:pt x="131" y="299"/>
                    <a:pt x="131" y="299"/>
                    <a:pt x="131" y="299"/>
                  </a:cubicBezTo>
                  <a:cubicBezTo>
                    <a:pt x="131" y="306"/>
                    <a:pt x="131" y="306"/>
                    <a:pt x="131" y="306"/>
                  </a:cubicBezTo>
                  <a:cubicBezTo>
                    <a:pt x="131" y="308"/>
                    <a:pt x="131" y="308"/>
                    <a:pt x="131" y="308"/>
                  </a:cubicBezTo>
                  <a:cubicBezTo>
                    <a:pt x="133" y="309"/>
                    <a:pt x="135" y="308"/>
                    <a:pt x="135" y="307"/>
                  </a:cubicBezTo>
                  <a:cubicBezTo>
                    <a:pt x="139" y="301"/>
                    <a:pt x="139" y="301"/>
                    <a:pt x="139" y="301"/>
                  </a:cubicBezTo>
                  <a:cubicBezTo>
                    <a:pt x="144" y="297"/>
                    <a:pt x="144" y="297"/>
                    <a:pt x="144" y="297"/>
                  </a:cubicBezTo>
                  <a:cubicBezTo>
                    <a:pt x="146" y="295"/>
                    <a:pt x="149" y="293"/>
                    <a:pt x="152" y="293"/>
                  </a:cubicBezTo>
                  <a:cubicBezTo>
                    <a:pt x="153" y="293"/>
                    <a:pt x="153" y="293"/>
                    <a:pt x="153" y="293"/>
                  </a:cubicBezTo>
                  <a:cubicBezTo>
                    <a:pt x="161" y="295"/>
                    <a:pt x="161" y="295"/>
                    <a:pt x="161" y="295"/>
                  </a:cubicBezTo>
                  <a:cubicBezTo>
                    <a:pt x="164" y="294"/>
                    <a:pt x="164" y="294"/>
                    <a:pt x="164" y="294"/>
                  </a:cubicBezTo>
                  <a:cubicBezTo>
                    <a:pt x="168" y="289"/>
                    <a:pt x="168" y="289"/>
                    <a:pt x="168" y="289"/>
                  </a:cubicBezTo>
                  <a:cubicBezTo>
                    <a:pt x="167" y="280"/>
                    <a:pt x="167" y="280"/>
                    <a:pt x="167" y="280"/>
                  </a:cubicBezTo>
                  <a:cubicBezTo>
                    <a:pt x="164"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6" y="235"/>
                    <a:pt x="186" y="235"/>
                    <a:pt x="186" y="235"/>
                  </a:cubicBezTo>
                  <a:cubicBezTo>
                    <a:pt x="179" y="219"/>
                    <a:pt x="179" y="219"/>
                    <a:pt x="179" y="219"/>
                  </a:cubicBezTo>
                  <a:cubicBezTo>
                    <a:pt x="195" y="226"/>
                    <a:pt x="195" y="226"/>
                    <a:pt x="195" y="226"/>
                  </a:cubicBezTo>
                  <a:cubicBezTo>
                    <a:pt x="195" y="219"/>
                    <a:pt x="195" y="219"/>
                    <a:pt x="195" y="219"/>
                  </a:cubicBezTo>
                  <a:cubicBezTo>
                    <a:pt x="195" y="219"/>
                    <a:pt x="195" y="219"/>
                    <a:pt x="195" y="219"/>
                  </a:cubicBezTo>
                  <a:cubicBezTo>
                    <a:pt x="195" y="219"/>
                    <a:pt x="195" y="219"/>
                    <a:pt x="195" y="219"/>
                  </a:cubicBezTo>
                  <a:cubicBezTo>
                    <a:pt x="201" y="213"/>
                    <a:pt x="201" y="213"/>
                    <a:pt x="201" y="213"/>
                  </a:cubicBezTo>
                  <a:cubicBezTo>
                    <a:pt x="213" y="210"/>
                    <a:pt x="213" y="210"/>
                    <a:pt x="213" y="210"/>
                  </a:cubicBezTo>
                  <a:cubicBezTo>
                    <a:pt x="214" y="210"/>
                    <a:pt x="214" y="210"/>
                    <a:pt x="214" y="210"/>
                  </a:cubicBezTo>
                  <a:cubicBezTo>
                    <a:pt x="220" y="225"/>
                    <a:pt x="220" y="225"/>
                    <a:pt x="220" y="225"/>
                  </a:cubicBezTo>
                  <a:cubicBezTo>
                    <a:pt x="220" y="226"/>
                    <a:pt x="220" y="226"/>
                    <a:pt x="220" y="226"/>
                  </a:cubicBezTo>
                  <a:cubicBezTo>
                    <a:pt x="220" y="231"/>
                    <a:pt x="220" y="231"/>
                    <a:pt x="220" y="231"/>
                  </a:cubicBezTo>
                  <a:cubicBezTo>
                    <a:pt x="220" y="237"/>
                    <a:pt x="220" y="237"/>
                    <a:pt x="220" y="237"/>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8" y="237"/>
                  </a:cubicBezTo>
                  <a:cubicBezTo>
                    <a:pt x="249" y="247"/>
                    <a:pt x="249" y="247"/>
                    <a:pt x="249" y="247"/>
                  </a:cubicBezTo>
                  <a:cubicBezTo>
                    <a:pt x="249" y="248"/>
                    <a:pt x="249" y="248"/>
                    <a:pt x="249" y="248"/>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7"/>
                    <a:pt x="278" y="237"/>
                    <a:pt x="278" y="237"/>
                  </a:cubicBezTo>
                  <a:cubicBezTo>
                    <a:pt x="275" y="233"/>
                    <a:pt x="275" y="233"/>
                    <a:pt x="275" y="233"/>
                  </a:cubicBezTo>
                  <a:cubicBezTo>
                    <a:pt x="264" y="230"/>
                    <a:pt x="264" y="230"/>
                    <a:pt x="264" y="230"/>
                  </a:cubicBezTo>
                  <a:cubicBezTo>
                    <a:pt x="264" y="230"/>
                    <a:pt x="264" y="230"/>
                    <a:pt x="264" y="230"/>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1"/>
                    <a:pt x="259" y="211"/>
                    <a:pt x="259" y="211"/>
                  </a:cubicBezTo>
                  <a:cubicBezTo>
                    <a:pt x="259" y="211"/>
                    <a:pt x="259" y="211"/>
                    <a:pt x="259" y="211"/>
                  </a:cubicBezTo>
                  <a:cubicBezTo>
                    <a:pt x="265" y="208"/>
                    <a:pt x="265" y="208"/>
                    <a:pt x="265" y="208"/>
                  </a:cubicBezTo>
                  <a:cubicBezTo>
                    <a:pt x="265" y="208"/>
                    <a:pt x="265" y="208"/>
                    <a:pt x="265" y="208"/>
                  </a:cubicBezTo>
                  <a:cubicBezTo>
                    <a:pt x="266" y="208"/>
                    <a:pt x="266" y="208"/>
                    <a:pt x="266" y="208"/>
                  </a:cubicBezTo>
                  <a:cubicBezTo>
                    <a:pt x="274" y="210"/>
                    <a:pt x="274" y="210"/>
                    <a:pt x="274" y="210"/>
                  </a:cubicBezTo>
                  <a:cubicBezTo>
                    <a:pt x="275" y="210"/>
                    <a:pt x="275" y="210"/>
                    <a:pt x="275" y="210"/>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8" y="187"/>
                    <a:pt x="258" y="187"/>
                    <a:pt x="258" y="187"/>
                  </a:cubicBezTo>
                  <a:cubicBezTo>
                    <a:pt x="258" y="187"/>
                    <a:pt x="258" y="187"/>
                    <a:pt x="258" y="187"/>
                  </a:cubicBezTo>
                  <a:cubicBezTo>
                    <a:pt x="258" y="187"/>
                    <a:pt x="258" y="187"/>
                    <a:pt x="258" y="187"/>
                  </a:cubicBezTo>
                  <a:cubicBezTo>
                    <a:pt x="258" y="186"/>
                    <a:pt x="258" y="186"/>
                    <a:pt x="258" y="186"/>
                  </a:cubicBezTo>
                  <a:cubicBezTo>
                    <a:pt x="254" y="173"/>
                    <a:pt x="254" y="173"/>
                    <a:pt x="254" y="173"/>
                  </a:cubicBezTo>
                  <a:cubicBezTo>
                    <a:pt x="254" y="163"/>
                    <a:pt x="254" y="163"/>
                    <a:pt x="254" y="163"/>
                  </a:cubicBezTo>
                  <a:cubicBezTo>
                    <a:pt x="261" y="157"/>
                    <a:pt x="261" y="157"/>
                    <a:pt x="261" y="157"/>
                  </a:cubicBezTo>
                  <a:cubicBezTo>
                    <a:pt x="270" y="157"/>
                    <a:pt x="270" y="157"/>
                    <a:pt x="270"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2" y="139"/>
                    <a:pt x="312" y="139"/>
                    <a:pt x="312" y="139"/>
                  </a:cubicBezTo>
                  <a:cubicBezTo>
                    <a:pt x="317" y="130"/>
                    <a:pt x="317" y="130"/>
                    <a:pt x="317" y="130"/>
                  </a:cubicBezTo>
                  <a:cubicBezTo>
                    <a:pt x="317" y="130"/>
                    <a:pt x="317" y="130"/>
                    <a:pt x="317" y="130"/>
                  </a:cubicBezTo>
                  <a:cubicBezTo>
                    <a:pt x="327" y="121"/>
                    <a:pt x="327" y="121"/>
                    <a:pt x="327" y="121"/>
                  </a:cubicBezTo>
                  <a:cubicBezTo>
                    <a:pt x="332" y="113"/>
                    <a:pt x="332" y="113"/>
                    <a:pt x="332" y="113"/>
                  </a:cubicBezTo>
                  <a:cubicBezTo>
                    <a:pt x="332" y="112"/>
                    <a:pt x="332" y="112"/>
                    <a:pt x="332" y="112"/>
                  </a:cubicBezTo>
                  <a:cubicBezTo>
                    <a:pt x="332" y="112"/>
                    <a:pt x="332" y="112"/>
                    <a:pt x="332" y="112"/>
                  </a:cubicBezTo>
                  <a:cubicBezTo>
                    <a:pt x="332" y="112"/>
                    <a:pt x="332" y="112"/>
                    <a:pt x="332" y="112"/>
                  </a:cubicBezTo>
                  <a:cubicBezTo>
                    <a:pt x="332" y="112"/>
                    <a:pt x="332" y="112"/>
                    <a:pt x="332" y="112"/>
                  </a:cubicBezTo>
                  <a:cubicBezTo>
                    <a:pt x="336" y="108"/>
                    <a:pt x="336" y="108"/>
                    <a:pt x="336" y="108"/>
                  </a:cubicBezTo>
                  <a:cubicBezTo>
                    <a:pt x="341" y="100"/>
                    <a:pt x="341" y="100"/>
                    <a:pt x="341" y="100"/>
                  </a:cubicBezTo>
                  <a:cubicBezTo>
                    <a:pt x="343" y="87"/>
                    <a:pt x="343" y="87"/>
                    <a:pt x="343" y="87"/>
                  </a:cubicBezTo>
                  <a:cubicBezTo>
                    <a:pt x="343" y="86"/>
                    <a:pt x="343" y="86"/>
                    <a:pt x="343" y="86"/>
                  </a:cubicBezTo>
                  <a:cubicBezTo>
                    <a:pt x="343" y="86"/>
                    <a:pt x="343" y="86"/>
                    <a:pt x="343" y="86"/>
                  </a:cubicBezTo>
                  <a:cubicBezTo>
                    <a:pt x="350" y="81"/>
                    <a:pt x="350" y="81"/>
                    <a:pt x="350" y="81"/>
                  </a:cubicBezTo>
                  <a:cubicBezTo>
                    <a:pt x="351" y="80"/>
                    <a:pt x="351" y="80"/>
                    <a:pt x="351" y="80"/>
                  </a:cubicBezTo>
                  <a:cubicBezTo>
                    <a:pt x="342" y="78"/>
                    <a:pt x="342" y="78"/>
                    <a:pt x="342" y="78"/>
                  </a:cubicBezTo>
                  <a:cubicBezTo>
                    <a:pt x="326" y="79"/>
                    <a:pt x="326" y="79"/>
                    <a:pt x="326" y="79"/>
                  </a:cubicBezTo>
                  <a:cubicBezTo>
                    <a:pt x="325" y="79"/>
                    <a:pt x="325" y="79"/>
                    <a:pt x="325" y="79"/>
                  </a:cubicBezTo>
                  <a:cubicBezTo>
                    <a:pt x="319" y="74"/>
                    <a:pt x="319" y="74"/>
                    <a:pt x="319" y="74"/>
                  </a:cubicBezTo>
                  <a:cubicBezTo>
                    <a:pt x="318" y="74"/>
                    <a:pt x="318" y="74"/>
                    <a:pt x="318" y="74"/>
                  </a:cubicBezTo>
                  <a:cubicBezTo>
                    <a:pt x="318" y="73"/>
                    <a:pt x="318" y="73"/>
                    <a:pt x="318" y="73"/>
                  </a:cubicBezTo>
                  <a:cubicBezTo>
                    <a:pt x="318" y="73"/>
                    <a:pt x="318" y="73"/>
                    <a:pt x="318" y="73"/>
                  </a:cubicBezTo>
                  <a:cubicBezTo>
                    <a:pt x="315" y="69"/>
                    <a:pt x="315" y="69"/>
                    <a:pt x="315" y="69"/>
                  </a:cubicBezTo>
                  <a:cubicBezTo>
                    <a:pt x="314" y="69"/>
                    <a:pt x="314" y="69"/>
                    <a:pt x="314" y="69"/>
                  </a:cubicBezTo>
                  <a:cubicBezTo>
                    <a:pt x="314" y="70"/>
                    <a:pt x="314" y="70"/>
                    <a:pt x="314" y="70"/>
                  </a:cubicBezTo>
                  <a:cubicBezTo>
                    <a:pt x="313" y="71"/>
                    <a:pt x="311" y="71"/>
                    <a:pt x="309" y="71"/>
                  </a:cubicBezTo>
                  <a:cubicBezTo>
                    <a:pt x="306" y="73"/>
                    <a:pt x="306" y="73"/>
                    <a:pt x="306" y="73"/>
                  </a:cubicBezTo>
                  <a:cubicBezTo>
                    <a:pt x="306" y="73"/>
                    <a:pt x="305" y="73"/>
                    <a:pt x="304" y="73"/>
                  </a:cubicBezTo>
                  <a:cubicBezTo>
                    <a:pt x="303" y="73"/>
                    <a:pt x="303" y="72"/>
                    <a:pt x="302" y="70"/>
                  </a:cubicBezTo>
                  <a:cubicBezTo>
                    <a:pt x="302" y="68"/>
                    <a:pt x="301" y="66"/>
                    <a:pt x="298" y="64"/>
                  </a:cubicBezTo>
                  <a:cubicBezTo>
                    <a:pt x="298" y="63"/>
                    <a:pt x="298" y="63"/>
                    <a:pt x="298" y="63"/>
                  </a:cubicBezTo>
                  <a:cubicBezTo>
                    <a:pt x="298" y="63"/>
                    <a:pt x="298" y="63"/>
                    <a:pt x="298" y="63"/>
                  </a:cubicBezTo>
                  <a:cubicBezTo>
                    <a:pt x="298" y="63"/>
                    <a:pt x="298" y="63"/>
                    <a:pt x="298" y="63"/>
                  </a:cubicBezTo>
                  <a:cubicBezTo>
                    <a:pt x="296" y="58"/>
                    <a:pt x="296" y="58"/>
                    <a:pt x="296" y="58"/>
                  </a:cubicBezTo>
                  <a:cubicBezTo>
                    <a:pt x="294" y="58"/>
                    <a:pt x="294" y="58"/>
                    <a:pt x="294" y="58"/>
                  </a:cubicBezTo>
                  <a:cubicBezTo>
                    <a:pt x="288" y="62"/>
                    <a:pt x="288" y="62"/>
                    <a:pt x="288" y="62"/>
                  </a:cubicBezTo>
                  <a:cubicBezTo>
                    <a:pt x="288" y="62"/>
                    <a:pt x="288" y="62"/>
                    <a:pt x="288" y="62"/>
                  </a:cubicBezTo>
                  <a:cubicBezTo>
                    <a:pt x="287" y="62"/>
                    <a:pt x="287" y="62"/>
                    <a:pt x="287" y="62"/>
                  </a:cubicBezTo>
                  <a:cubicBezTo>
                    <a:pt x="273" y="65"/>
                    <a:pt x="273" y="65"/>
                    <a:pt x="273" y="65"/>
                  </a:cubicBezTo>
                  <a:cubicBezTo>
                    <a:pt x="272" y="65"/>
                    <a:pt x="272" y="65"/>
                    <a:pt x="272" y="65"/>
                  </a:cubicBezTo>
                  <a:cubicBezTo>
                    <a:pt x="272" y="65"/>
                    <a:pt x="272" y="65"/>
                    <a:pt x="272" y="65"/>
                  </a:cubicBezTo>
                  <a:cubicBezTo>
                    <a:pt x="262" y="58"/>
                    <a:pt x="262" y="58"/>
                    <a:pt x="262" y="58"/>
                  </a:cubicBezTo>
                  <a:cubicBezTo>
                    <a:pt x="262" y="58"/>
                    <a:pt x="262" y="58"/>
                    <a:pt x="262" y="58"/>
                  </a:cubicBezTo>
                  <a:cubicBezTo>
                    <a:pt x="262" y="58"/>
                    <a:pt x="262" y="58"/>
                    <a:pt x="262" y="58"/>
                  </a:cubicBezTo>
                  <a:cubicBezTo>
                    <a:pt x="262" y="57"/>
                    <a:pt x="262" y="57"/>
                    <a:pt x="262" y="57"/>
                  </a:cubicBezTo>
                  <a:cubicBezTo>
                    <a:pt x="262" y="57"/>
                    <a:pt x="262" y="57"/>
                    <a:pt x="262" y="57"/>
                  </a:cubicBezTo>
                  <a:cubicBezTo>
                    <a:pt x="259" y="53"/>
                    <a:pt x="259" y="53"/>
                    <a:pt x="259" y="53"/>
                  </a:cubicBezTo>
                  <a:cubicBezTo>
                    <a:pt x="252" y="60"/>
                    <a:pt x="252" y="60"/>
                    <a:pt x="252" y="60"/>
                  </a:cubicBezTo>
                  <a:cubicBezTo>
                    <a:pt x="248" y="65"/>
                    <a:pt x="244" y="67"/>
                    <a:pt x="242" y="65"/>
                  </a:cubicBezTo>
                  <a:cubicBezTo>
                    <a:pt x="232" y="61"/>
                    <a:pt x="232" y="61"/>
                    <a:pt x="232" y="61"/>
                  </a:cubicBezTo>
                  <a:cubicBezTo>
                    <a:pt x="226" y="60"/>
                    <a:pt x="226" y="60"/>
                    <a:pt x="226" y="60"/>
                  </a:cubicBezTo>
                  <a:cubicBezTo>
                    <a:pt x="225" y="60"/>
                    <a:pt x="225" y="60"/>
                    <a:pt x="225" y="60"/>
                  </a:cubicBezTo>
                  <a:cubicBezTo>
                    <a:pt x="219" y="56"/>
                    <a:pt x="219" y="56"/>
                    <a:pt x="219" y="56"/>
                  </a:cubicBezTo>
                  <a:cubicBezTo>
                    <a:pt x="219" y="55"/>
                    <a:pt x="219" y="55"/>
                    <a:pt x="219" y="55"/>
                  </a:cubicBezTo>
                  <a:cubicBezTo>
                    <a:pt x="218" y="55"/>
                    <a:pt x="218" y="55"/>
                    <a:pt x="218" y="55"/>
                  </a:cubicBezTo>
                  <a:cubicBezTo>
                    <a:pt x="220" y="44"/>
                    <a:pt x="220" y="44"/>
                    <a:pt x="220" y="44"/>
                  </a:cubicBezTo>
                  <a:cubicBezTo>
                    <a:pt x="220" y="41"/>
                    <a:pt x="220" y="41"/>
                    <a:pt x="220" y="41"/>
                  </a:cubicBezTo>
                  <a:cubicBezTo>
                    <a:pt x="217" y="39"/>
                    <a:pt x="217" y="39"/>
                    <a:pt x="217" y="39"/>
                  </a:cubicBezTo>
                  <a:cubicBezTo>
                    <a:pt x="216" y="39"/>
                    <a:pt x="216" y="39"/>
                    <a:pt x="216" y="39"/>
                  </a:cubicBezTo>
                  <a:cubicBezTo>
                    <a:pt x="208" y="30"/>
                    <a:pt x="208" y="30"/>
                    <a:pt x="208" y="30"/>
                  </a:cubicBezTo>
                  <a:cubicBezTo>
                    <a:pt x="208" y="23"/>
                    <a:pt x="208" y="23"/>
                    <a:pt x="208" y="23"/>
                  </a:cubicBezTo>
                  <a:cubicBezTo>
                    <a:pt x="188" y="21"/>
                    <a:pt x="188" y="21"/>
                    <a:pt x="188" y="21"/>
                  </a:cubicBezTo>
                  <a:cubicBezTo>
                    <a:pt x="180" y="17"/>
                    <a:pt x="180" y="17"/>
                    <a:pt x="180" y="17"/>
                  </a:cubicBezTo>
                  <a:cubicBezTo>
                    <a:pt x="178" y="15"/>
                    <a:pt x="176" y="13"/>
                    <a:pt x="175" y="9"/>
                  </a:cubicBezTo>
                  <a:cubicBezTo>
                    <a:pt x="174" y="6"/>
                    <a:pt x="174" y="6"/>
                    <a:pt x="174" y="6"/>
                  </a:cubicBezTo>
                  <a:cubicBezTo>
                    <a:pt x="172" y="0"/>
                    <a:pt x="172" y="0"/>
                    <a:pt x="172" y="0"/>
                  </a:cubicBezTo>
                  <a:cubicBezTo>
                    <a:pt x="169" y="1"/>
                    <a:pt x="169" y="1"/>
                    <a:pt x="169" y="1"/>
                  </a:cubicBezTo>
                  <a:cubicBezTo>
                    <a:pt x="163" y="6"/>
                    <a:pt x="163" y="6"/>
                    <a:pt x="163" y="6"/>
                  </a:cubicBezTo>
                  <a:cubicBezTo>
                    <a:pt x="155" y="15"/>
                    <a:pt x="155" y="15"/>
                    <a:pt x="155" y="15"/>
                  </a:cubicBezTo>
                  <a:cubicBezTo>
                    <a:pt x="157" y="22"/>
                    <a:pt x="157" y="22"/>
                    <a:pt x="157" y="22"/>
                  </a:cubicBezTo>
                  <a:cubicBezTo>
                    <a:pt x="159" y="31"/>
                    <a:pt x="159" y="31"/>
                    <a:pt x="159" y="31"/>
                  </a:cubicBezTo>
                  <a:cubicBezTo>
                    <a:pt x="159" y="31"/>
                    <a:pt x="159" y="31"/>
                    <a:pt x="159" y="31"/>
                  </a:cubicBezTo>
                  <a:cubicBezTo>
                    <a:pt x="160" y="31"/>
                    <a:pt x="160" y="31"/>
                    <a:pt x="160" y="31"/>
                  </a:cubicBezTo>
                  <a:cubicBezTo>
                    <a:pt x="159" y="31"/>
                    <a:pt x="159" y="31"/>
                    <a:pt x="159" y="31"/>
                  </a:cubicBezTo>
                  <a:cubicBezTo>
                    <a:pt x="159" y="32"/>
                    <a:pt x="159" y="32"/>
                    <a:pt x="159" y="32"/>
                  </a:cubicBezTo>
                  <a:cubicBezTo>
                    <a:pt x="158" y="34"/>
                    <a:pt x="156" y="35"/>
                    <a:pt x="152" y="35"/>
                  </a:cubicBezTo>
                  <a:cubicBezTo>
                    <a:pt x="144" y="35"/>
                    <a:pt x="144" y="35"/>
                    <a:pt x="144" y="35"/>
                  </a:cubicBezTo>
                  <a:cubicBezTo>
                    <a:pt x="140" y="33"/>
                    <a:pt x="140" y="33"/>
                    <a:pt x="140" y="33"/>
                  </a:cubicBezTo>
                  <a:cubicBezTo>
                    <a:pt x="134" y="35"/>
                    <a:pt x="134" y="35"/>
                    <a:pt x="134" y="35"/>
                  </a:cubicBezTo>
                  <a:cubicBezTo>
                    <a:pt x="132" y="36"/>
                    <a:pt x="132" y="36"/>
                    <a:pt x="132" y="36"/>
                  </a:cubicBezTo>
                  <a:cubicBezTo>
                    <a:pt x="132" y="35"/>
                    <a:pt x="132" y="35"/>
                    <a:pt x="132" y="35"/>
                  </a:cubicBezTo>
                  <a:cubicBezTo>
                    <a:pt x="131" y="41"/>
                    <a:pt x="131" y="41"/>
                    <a:pt x="131" y="41"/>
                  </a:cubicBezTo>
                  <a:cubicBezTo>
                    <a:pt x="130" y="42"/>
                    <a:pt x="130" y="42"/>
                    <a:pt x="130" y="42"/>
                  </a:cubicBezTo>
                  <a:cubicBezTo>
                    <a:pt x="130" y="43"/>
                    <a:pt x="130" y="43"/>
                    <a:pt x="130" y="43"/>
                  </a:cubicBezTo>
                  <a:cubicBezTo>
                    <a:pt x="129" y="43"/>
                    <a:pt x="129" y="43"/>
                    <a:pt x="129" y="43"/>
                  </a:cubicBezTo>
                  <a:cubicBezTo>
                    <a:pt x="119" y="40"/>
                    <a:pt x="119" y="40"/>
                    <a:pt x="119" y="40"/>
                  </a:cubicBezTo>
                  <a:cubicBezTo>
                    <a:pt x="119" y="43"/>
                    <a:pt x="120" y="45"/>
                    <a:pt x="121" y="48"/>
                  </a:cubicBezTo>
                  <a:cubicBezTo>
                    <a:pt x="122" y="51"/>
                    <a:pt x="123" y="53"/>
                    <a:pt x="122" y="55"/>
                  </a:cubicBezTo>
                  <a:cubicBezTo>
                    <a:pt x="120" y="59"/>
                    <a:pt x="120" y="59"/>
                    <a:pt x="120" y="59"/>
                  </a:cubicBezTo>
                  <a:cubicBezTo>
                    <a:pt x="119" y="60"/>
                    <a:pt x="116" y="60"/>
                    <a:pt x="110" y="60"/>
                  </a:cubicBezTo>
                  <a:cubicBezTo>
                    <a:pt x="104" y="60"/>
                    <a:pt x="104" y="60"/>
                    <a:pt x="104" y="60"/>
                  </a:cubicBezTo>
                  <a:cubicBezTo>
                    <a:pt x="103" y="71"/>
                    <a:pt x="103" y="71"/>
                    <a:pt x="103" y="71"/>
                  </a:cubicBezTo>
                  <a:cubicBezTo>
                    <a:pt x="94" y="68"/>
                    <a:pt x="94" y="68"/>
                    <a:pt x="94" y="68"/>
                  </a:cubicBezTo>
                  <a:cubicBezTo>
                    <a:pt x="94" y="68"/>
                    <a:pt x="94" y="68"/>
                    <a:pt x="94" y="68"/>
                  </a:cubicBezTo>
                  <a:cubicBezTo>
                    <a:pt x="94" y="67"/>
                    <a:pt x="94" y="67"/>
                    <a:pt x="94" y="67"/>
                  </a:cubicBezTo>
                  <a:cubicBezTo>
                    <a:pt x="89" y="59"/>
                    <a:pt x="89" y="59"/>
                    <a:pt x="89" y="59"/>
                  </a:cubicBezTo>
                  <a:cubicBezTo>
                    <a:pt x="80" y="56"/>
                    <a:pt x="80" y="56"/>
                    <a:pt x="80" y="56"/>
                  </a:cubicBezTo>
                  <a:cubicBezTo>
                    <a:pt x="77" y="51"/>
                    <a:pt x="77" y="51"/>
                    <a:pt x="77" y="51"/>
                  </a:cubicBezTo>
                  <a:cubicBezTo>
                    <a:pt x="74" y="53"/>
                    <a:pt x="74" y="53"/>
                    <a:pt x="74" y="53"/>
                  </a:cubicBezTo>
                  <a:cubicBezTo>
                    <a:pt x="73" y="53"/>
                    <a:pt x="73" y="53"/>
                    <a:pt x="73" y="53"/>
                  </a:cubicBezTo>
                  <a:cubicBezTo>
                    <a:pt x="67" y="55"/>
                    <a:pt x="67" y="55"/>
                    <a:pt x="67" y="55"/>
                  </a:cubicBezTo>
                  <a:cubicBezTo>
                    <a:pt x="66" y="55"/>
                    <a:pt x="66" y="55"/>
                    <a:pt x="66" y="55"/>
                  </a:cubicBezTo>
                  <a:cubicBezTo>
                    <a:pt x="62" y="47"/>
                    <a:pt x="62" y="47"/>
                    <a:pt x="62" y="47"/>
                  </a:cubicBezTo>
                  <a:cubicBezTo>
                    <a:pt x="59" y="43"/>
                    <a:pt x="59" y="43"/>
                    <a:pt x="59" y="43"/>
                  </a:cubicBezTo>
                  <a:cubicBezTo>
                    <a:pt x="59" y="43"/>
                    <a:pt x="59" y="43"/>
                    <a:pt x="59" y="43"/>
                  </a:cubicBezTo>
                  <a:cubicBezTo>
                    <a:pt x="56" y="39"/>
                    <a:pt x="54" y="35"/>
                    <a:pt x="53" y="33"/>
                  </a:cubicBezTo>
                  <a:cubicBezTo>
                    <a:pt x="53" y="33"/>
                    <a:pt x="52" y="32"/>
                    <a:pt x="50" y="31"/>
                  </a:cubicBezTo>
                  <a:cubicBezTo>
                    <a:pt x="49" y="31"/>
                    <a:pt x="49" y="31"/>
                    <a:pt x="49" y="31"/>
                  </a:cubicBezTo>
                  <a:cubicBezTo>
                    <a:pt x="46" y="30"/>
                    <a:pt x="44" y="27"/>
                    <a:pt x="43" y="24"/>
                  </a:cubicBezTo>
                  <a:cubicBezTo>
                    <a:pt x="41" y="17"/>
                    <a:pt x="41" y="17"/>
                    <a:pt x="41" y="17"/>
                  </a:cubicBezTo>
                  <a:cubicBezTo>
                    <a:pt x="41" y="11"/>
                    <a:pt x="41" y="11"/>
                    <a:pt x="41" y="11"/>
                  </a:cubicBezTo>
                  <a:cubicBezTo>
                    <a:pt x="38" y="6"/>
                    <a:pt x="38" y="6"/>
                    <a:pt x="38" y="6"/>
                  </a:cubicBezTo>
                  <a:cubicBezTo>
                    <a:pt x="34" y="8"/>
                    <a:pt x="34" y="8"/>
                    <a:pt x="34" y="8"/>
                  </a:cubicBezTo>
                  <a:cubicBezTo>
                    <a:pt x="33" y="8"/>
                    <a:pt x="33" y="8"/>
                    <a:pt x="33" y="8"/>
                  </a:cubicBezTo>
                  <a:cubicBezTo>
                    <a:pt x="33" y="8"/>
                    <a:pt x="33" y="8"/>
                    <a:pt x="33" y="8"/>
                  </a:cubicBezTo>
                  <a:lnTo>
                    <a:pt x="32" y="8"/>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srgbClr val="C00000"/>
                </a:solidFill>
                <a:latin typeface="+mn-lt"/>
                <a:ea typeface="+mn-ea"/>
              </a:endParaRPr>
            </a:p>
          </p:txBody>
        </p:sp>
        <p:sp>
          <p:nvSpPr>
            <p:cNvPr id="10" name="Freeform 12"/>
            <p:cNvSpPr/>
            <p:nvPr/>
          </p:nvSpPr>
          <p:spPr bwMode="auto">
            <a:xfrm>
              <a:off x="875373" y="3855566"/>
              <a:ext cx="1939037" cy="1177943"/>
            </a:xfrm>
            <a:custGeom>
              <a:avLst/>
              <a:gdLst>
                <a:gd name="T0" fmla="*/ 66 w 629"/>
                <a:gd name="T1" fmla="*/ 17 h 382"/>
                <a:gd name="T2" fmla="*/ 34 w 629"/>
                <a:gd name="T3" fmla="*/ 29 h 382"/>
                <a:gd name="T4" fmla="*/ 21 w 629"/>
                <a:gd name="T5" fmla="*/ 53 h 382"/>
                <a:gd name="T6" fmla="*/ 10 w 629"/>
                <a:gd name="T7" fmla="*/ 104 h 382"/>
                <a:gd name="T8" fmla="*/ 8 w 629"/>
                <a:gd name="T9" fmla="*/ 119 h 382"/>
                <a:gd name="T10" fmla="*/ 30 w 629"/>
                <a:gd name="T11" fmla="*/ 165 h 382"/>
                <a:gd name="T12" fmla="*/ 64 w 629"/>
                <a:gd name="T13" fmla="*/ 203 h 382"/>
                <a:gd name="T14" fmla="*/ 92 w 629"/>
                <a:gd name="T15" fmla="*/ 195 h 382"/>
                <a:gd name="T16" fmla="*/ 118 w 629"/>
                <a:gd name="T17" fmla="*/ 229 h 382"/>
                <a:gd name="T18" fmla="*/ 145 w 629"/>
                <a:gd name="T19" fmla="*/ 249 h 382"/>
                <a:gd name="T20" fmla="*/ 157 w 629"/>
                <a:gd name="T21" fmla="*/ 270 h 382"/>
                <a:gd name="T22" fmla="*/ 189 w 629"/>
                <a:gd name="T23" fmla="*/ 292 h 382"/>
                <a:gd name="T24" fmla="*/ 204 w 629"/>
                <a:gd name="T25" fmla="*/ 301 h 382"/>
                <a:gd name="T26" fmla="*/ 236 w 629"/>
                <a:gd name="T27" fmla="*/ 313 h 382"/>
                <a:gd name="T28" fmla="*/ 299 w 629"/>
                <a:gd name="T29" fmla="*/ 324 h 382"/>
                <a:gd name="T30" fmla="*/ 297 w 629"/>
                <a:gd name="T31" fmla="*/ 349 h 382"/>
                <a:gd name="T32" fmla="*/ 387 w 629"/>
                <a:gd name="T33" fmla="*/ 339 h 382"/>
                <a:gd name="T34" fmla="*/ 397 w 629"/>
                <a:gd name="T35" fmla="*/ 368 h 382"/>
                <a:gd name="T36" fmla="*/ 479 w 629"/>
                <a:gd name="T37" fmla="*/ 357 h 382"/>
                <a:gd name="T38" fmla="*/ 513 w 629"/>
                <a:gd name="T39" fmla="*/ 339 h 382"/>
                <a:gd name="T40" fmla="*/ 569 w 629"/>
                <a:gd name="T41" fmla="*/ 359 h 382"/>
                <a:gd name="T42" fmla="*/ 570 w 629"/>
                <a:gd name="T43" fmla="*/ 357 h 382"/>
                <a:gd name="T44" fmla="*/ 596 w 629"/>
                <a:gd name="T45" fmla="*/ 348 h 382"/>
                <a:gd name="T46" fmla="*/ 608 w 629"/>
                <a:gd name="T47" fmla="*/ 331 h 382"/>
                <a:gd name="T48" fmla="*/ 624 w 629"/>
                <a:gd name="T49" fmla="*/ 280 h 382"/>
                <a:gd name="T50" fmla="*/ 616 w 629"/>
                <a:gd name="T51" fmla="*/ 247 h 382"/>
                <a:gd name="T52" fmla="*/ 601 w 629"/>
                <a:gd name="T53" fmla="*/ 207 h 382"/>
                <a:gd name="T54" fmla="*/ 593 w 629"/>
                <a:gd name="T55" fmla="*/ 191 h 382"/>
                <a:gd name="T56" fmla="*/ 583 w 629"/>
                <a:gd name="T57" fmla="*/ 197 h 382"/>
                <a:gd name="T58" fmla="*/ 558 w 629"/>
                <a:gd name="T59" fmla="*/ 203 h 382"/>
                <a:gd name="T60" fmla="*/ 532 w 629"/>
                <a:gd name="T61" fmla="*/ 213 h 382"/>
                <a:gd name="T62" fmla="*/ 513 w 629"/>
                <a:gd name="T63" fmla="*/ 190 h 382"/>
                <a:gd name="T64" fmla="*/ 496 w 629"/>
                <a:gd name="T65" fmla="*/ 172 h 382"/>
                <a:gd name="T66" fmla="*/ 443 w 629"/>
                <a:gd name="T67" fmla="*/ 166 h 382"/>
                <a:gd name="T68" fmla="*/ 403 w 629"/>
                <a:gd name="T69" fmla="*/ 149 h 382"/>
                <a:gd name="T70" fmla="*/ 389 w 629"/>
                <a:gd name="T71" fmla="*/ 133 h 382"/>
                <a:gd name="T72" fmla="*/ 368 w 629"/>
                <a:gd name="T73" fmla="*/ 135 h 382"/>
                <a:gd name="T74" fmla="*/ 347 w 629"/>
                <a:gd name="T75" fmla="*/ 97 h 382"/>
                <a:gd name="T76" fmla="*/ 356 w 629"/>
                <a:gd name="T77" fmla="*/ 73 h 382"/>
                <a:gd name="T78" fmla="*/ 357 w 629"/>
                <a:gd name="T79" fmla="*/ 39 h 382"/>
                <a:gd name="T80" fmla="*/ 357 w 629"/>
                <a:gd name="T81" fmla="*/ 21 h 382"/>
                <a:gd name="T82" fmla="*/ 354 w 629"/>
                <a:gd name="T83" fmla="*/ 20 h 382"/>
                <a:gd name="T84" fmla="*/ 346 w 629"/>
                <a:gd name="T85" fmla="*/ 15 h 382"/>
                <a:gd name="T86" fmla="*/ 305 w 629"/>
                <a:gd name="T87" fmla="*/ 2 h 382"/>
                <a:gd name="T88" fmla="*/ 260 w 629"/>
                <a:gd name="T89" fmla="*/ 11 h 382"/>
                <a:gd name="T90" fmla="*/ 221 w 629"/>
                <a:gd name="T91" fmla="*/ 18 h 382"/>
                <a:gd name="T92" fmla="*/ 206 w 629"/>
                <a:gd name="T93" fmla="*/ 20 h 382"/>
                <a:gd name="T94" fmla="*/ 171 w 629"/>
                <a:gd name="T95" fmla="*/ 18 h 382"/>
                <a:gd name="T96" fmla="*/ 152 w 629"/>
                <a:gd name="T97" fmla="*/ 0 h 382"/>
                <a:gd name="T98" fmla="*/ 134 w 629"/>
                <a:gd name="T99" fmla="*/ 9 h 382"/>
                <a:gd name="T100" fmla="*/ 92 w 629"/>
                <a:gd name="T101" fmla="*/ 5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1"/>
                  </a:moveTo>
                  <a:cubicBezTo>
                    <a:pt x="77" y="1"/>
                    <a:pt x="77" y="1"/>
                    <a:pt x="77" y="1"/>
                  </a:cubicBezTo>
                  <a:cubicBezTo>
                    <a:pt x="76" y="5"/>
                    <a:pt x="73" y="7"/>
                    <a:pt x="70" y="10"/>
                  </a:cubicBezTo>
                  <a:cubicBezTo>
                    <a:pt x="67" y="11"/>
                    <a:pt x="66" y="13"/>
                    <a:pt x="66" y="16"/>
                  </a:cubicBezTo>
                  <a:cubicBezTo>
                    <a:pt x="66" y="17"/>
                    <a:pt x="66" y="17"/>
                    <a:pt x="66" y="17"/>
                  </a:cubicBezTo>
                  <a:cubicBezTo>
                    <a:pt x="66" y="19"/>
                    <a:pt x="65" y="22"/>
                    <a:pt x="62" y="27"/>
                  </a:cubicBezTo>
                  <a:cubicBezTo>
                    <a:pt x="62" y="29"/>
                    <a:pt x="62" y="29"/>
                    <a:pt x="62" y="29"/>
                  </a:cubicBezTo>
                  <a:cubicBezTo>
                    <a:pt x="61" y="30"/>
                    <a:pt x="59" y="31"/>
                    <a:pt x="56" y="31"/>
                  </a:cubicBezTo>
                  <a:cubicBezTo>
                    <a:pt x="34" y="28"/>
                    <a:pt x="34" y="28"/>
                    <a:pt x="34" y="28"/>
                  </a:cubicBezTo>
                  <a:cubicBezTo>
                    <a:pt x="34" y="29"/>
                    <a:pt x="34" y="29"/>
                    <a:pt x="34" y="29"/>
                  </a:cubicBezTo>
                  <a:cubicBezTo>
                    <a:pt x="32" y="34"/>
                    <a:pt x="32" y="34"/>
                    <a:pt x="32" y="34"/>
                  </a:cubicBezTo>
                  <a:cubicBezTo>
                    <a:pt x="32" y="34"/>
                    <a:pt x="32" y="34"/>
                    <a:pt x="32" y="34"/>
                  </a:cubicBezTo>
                  <a:cubicBezTo>
                    <a:pt x="32" y="35"/>
                    <a:pt x="32" y="35"/>
                    <a:pt x="32" y="35"/>
                  </a:cubicBezTo>
                  <a:cubicBezTo>
                    <a:pt x="32" y="35"/>
                    <a:pt x="32" y="35"/>
                    <a:pt x="32" y="35"/>
                  </a:cubicBezTo>
                  <a:cubicBezTo>
                    <a:pt x="26" y="43"/>
                    <a:pt x="22" y="49"/>
                    <a:pt x="21" y="53"/>
                  </a:cubicBezTo>
                  <a:cubicBezTo>
                    <a:pt x="21" y="55"/>
                    <a:pt x="23" y="62"/>
                    <a:pt x="28" y="75"/>
                  </a:cubicBezTo>
                  <a:cubicBezTo>
                    <a:pt x="32" y="83"/>
                    <a:pt x="32" y="83"/>
                    <a:pt x="32" y="83"/>
                  </a:cubicBezTo>
                  <a:cubicBezTo>
                    <a:pt x="34" y="87"/>
                    <a:pt x="32" y="92"/>
                    <a:pt x="29" y="97"/>
                  </a:cubicBezTo>
                  <a:cubicBezTo>
                    <a:pt x="22" y="104"/>
                    <a:pt x="22" y="104"/>
                    <a:pt x="22" y="104"/>
                  </a:cubicBezTo>
                  <a:cubicBezTo>
                    <a:pt x="10" y="104"/>
                    <a:pt x="10" y="104"/>
                    <a:pt x="10" y="104"/>
                  </a:cubicBezTo>
                  <a:cubicBezTo>
                    <a:pt x="7" y="91"/>
                    <a:pt x="7" y="91"/>
                    <a:pt x="7" y="91"/>
                  </a:cubicBezTo>
                  <a:cubicBezTo>
                    <a:pt x="4" y="107"/>
                    <a:pt x="4" y="107"/>
                    <a:pt x="4" y="107"/>
                  </a:cubicBezTo>
                  <a:cubicBezTo>
                    <a:pt x="9" y="115"/>
                    <a:pt x="9" y="115"/>
                    <a:pt x="9" y="115"/>
                  </a:cubicBezTo>
                  <a:cubicBezTo>
                    <a:pt x="10" y="117"/>
                    <a:pt x="10" y="117"/>
                    <a:pt x="9" y="118"/>
                  </a:cubicBezTo>
                  <a:cubicBezTo>
                    <a:pt x="8" y="119"/>
                    <a:pt x="8" y="119"/>
                    <a:pt x="8" y="119"/>
                  </a:cubicBezTo>
                  <a:cubicBezTo>
                    <a:pt x="7" y="120"/>
                    <a:pt x="4" y="124"/>
                    <a:pt x="2" y="131"/>
                  </a:cubicBezTo>
                  <a:cubicBezTo>
                    <a:pt x="0" y="137"/>
                    <a:pt x="1" y="143"/>
                    <a:pt x="6" y="149"/>
                  </a:cubicBezTo>
                  <a:cubicBezTo>
                    <a:pt x="15" y="149"/>
                    <a:pt x="15" y="149"/>
                    <a:pt x="15" y="149"/>
                  </a:cubicBezTo>
                  <a:cubicBezTo>
                    <a:pt x="18" y="150"/>
                    <a:pt x="23" y="155"/>
                    <a:pt x="30" y="164"/>
                  </a:cubicBezTo>
                  <a:cubicBezTo>
                    <a:pt x="30" y="165"/>
                    <a:pt x="30" y="165"/>
                    <a:pt x="30" y="165"/>
                  </a:cubicBezTo>
                  <a:cubicBezTo>
                    <a:pt x="30" y="165"/>
                    <a:pt x="30" y="165"/>
                    <a:pt x="30" y="165"/>
                  </a:cubicBezTo>
                  <a:cubicBezTo>
                    <a:pt x="30" y="168"/>
                    <a:pt x="32" y="170"/>
                    <a:pt x="34" y="171"/>
                  </a:cubicBezTo>
                  <a:cubicBezTo>
                    <a:pt x="55" y="191"/>
                    <a:pt x="55" y="191"/>
                    <a:pt x="55" y="191"/>
                  </a:cubicBezTo>
                  <a:cubicBezTo>
                    <a:pt x="55" y="191"/>
                    <a:pt x="55" y="191"/>
                    <a:pt x="55" y="191"/>
                  </a:cubicBezTo>
                  <a:cubicBezTo>
                    <a:pt x="64" y="203"/>
                    <a:pt x="64" y="203"/>
                    <a:pt x="64" y="203"/>
                  </a:cubicBezTo>
                  <a:cubicBezTo>
                    <a:pt x="70" y="203"/>
                    <a:pt x="70" y="203"/>
                    <a:pt x="70" y="203"/>
                  </a:cubicBezTo>
                  <a:cubicBezTo>
                    <a:pt x="76" y="193"/>
                    <a:pt x="76" y="193"/>
                    <a:pt x="76" y="193"/>
                  </a:cubicBezTo>
                  <a:cubicBezTo>
                    <a:pt x="77" y="192"/>
                    <a:pt x="77" y="192"/>
                    <a:pt x="77" y="192"/>
                  </a:cubicBezTo>
                  <a:cubicBezTo>
                    <a:pt x="77" y="191"/>
                    <a:pt x="77" y="191"/>
                    <a:pt x="77" y="191"/>
                  </a:cubicBezTo>
                  <a:cubicBezTo>
                    <a:pt x="92" y="195"/>
                    <a:pt x="92" y="195"/>
                    <a:pt x="92" y="195"/>
                  </a:cubicBezTo>
                  <a:cubicBezTo>
                    <a:pt x="92" y="195"/>
                    <a:pt x="92" y="195"/>
                    <a:pt x="92" y="195"/>
                  </a:cubicBezTo>
                  <a:cubicBezTo>
                    <a:pt x="92" y="196"/>
                    <a:pt x="92" y="196"/>
                    <a:pt x="92" y="196"/>
                  </a:cubicBezTo>
                  <a:cubicBezTo>
                    <a:pt x="94" y="206"/>
                    <a:pt x="94" y="206"/>
                    <a:pt x="94" y="206"/>
                  </a:cubicBezTo>
                  <a:cubicBezTo>
                    <a:pt x="112" y="227"/>
                    <a:pt x="112" y="227"/>
                    <a:pt x="112" y="227"/>
                  </a:cubicBezTo>
                  <a:cubicBezTo>
                    <a:pt x="118" y="229"/>
                    <a:pt x="118" y="229"/>
                    <a:pt x="118" y="229"/>
                  </a:cubicBezTo>
                  <a:cubicBezTo>
                    <a:pt x="118" y="229"/>
                    <a:pt x="118" y="229"/>
                    <a:pt x="118" y="229"/>
                  </a:cubicBezTo>
                  <a:cubicBezTo>
                    <a:pt x="121" y="231"/>
                    <a:pt x="121" y="231"/>
                    <a:pt x="121" y="231"/>
                  </a:cubicBezTo>
                  <a:cubicBezTo>
                    <a:pt x="121" y="231"/>
                    <a:pt x="121" y="231"/>
                    <a:pt x="121" y="231"/>
                  </a:cubicBezTo>
                  <a:cubicBezTo>
                    <a:pt x="134" y="251"/>
                    <a:pt x="134" y="251"/>
                    <a:pt x="134" y="251"/>
                  </a:cubicBezTo>
                  <a:cubicBezTo>
                    <a:pt x="145" y="249"/>
                    <a:pt x="145" y="249"/>
                    <a:pt x="145" y="249"/>
                  </a:cubicBezTo>
                  <a:cubicBezTo>
                    <a:pt x="146" y="249"/>
                    <a:pt x="146" y="249"/>
                    <a:pt x="146" y="249"/>
                  </a:cubicBezTo>
                  <a:cubicBezTo>
                    <a:pt x="146" y="249"/>
                    <a:pt x="146" y="249"/>
                    <a:pt x="146" y="249"/>
                  </a:cubicBezTo>
                  <a:cubicBezTo>
                    <a:pt x="147" y="250"/>
                    <a:pt x="147" y="250"/>
                    <a:pt x="147" y="250"/>
                  </a:cubicBezTo>
                  <a:cubicBezTo>
                    <a:pt x="148" y="251"/>
                    <a:pt x="148" y="251"/>
                    <a:pt x="148" y="251"/>
                  </a:cubicBezTo>
                  <a:cubicBezTo>
                    <a:pt x="157" y="270"/>
                    <a:pt x="157" y="270"/>
                    <a:pt x="157" y="270"/>
                  </a:cubicBezTo>
                  <a:cubicBezTo>
                    <a:pt x="168" y="277"/>
                    <a:pt x="168" y="277"/>
                    <a:pt x="168" y="277"/>
                  </a:cubicBezTo>
                  <a:cubicBezTo>
                    <a:pt x="177" y="279"/>
                    <a:pt x="177" y="279"/>
                    <a:pt x="177" y="279"/>
                  </a:cubicBezTo>
                  <a:cubicBezTo>
                    <a:pt x="182" y="292"/>
                    <a:pt x="182" y="292"/>
                    <a:pt x="182" y="292"/>
                  </a:cubicBezTo>
                  <a:cubicBezTo>
                    <a:pt x="188" y="292"/>
                    <a:pt x="188" y="292"/>
                    <a:pt x="188" y="292"/>
                  </a:cubicBezTo>
                  <a:cubicBezTo>
                    <a:pt x="189" y="292"/>
                    <a:pt x="189" y="292"/>
                    <a:pt x="189" y="292"/>
                  </a:cubicBezTo>
                  <a:cubicBezTo>
                    <a:pt x="189" y="292"/>
                    <a:pt x="189" y="292"/>
                    <a:pt x="189" y="292"/>
                  </a:cubicBezTo>
                  <a:cubicBezTo>
                    <a:pt x="203" y="300"/>
                    <a:pt x="203" y="300"/>
                    <a:pt x="203" y="300"/>
                  </a:cubicBezTo>
                  <a:cubicBezTo>
                    <a:pt x="203" y="301"/>
                    <a:pt x="203" y="301"/>
                    <a:pt x="203" y="301"/>
                  </a:cubicBezTo>
                  <a:cubicBezTo>
                    <a:pt x="203" y="301"/>
                    <a:pt x="203" y="301"/>
                    <a:pt x="203" y="301"/>
                  </a:cubicBezTo>
                  <a:cubicBezTo>
                    <a:pt x="204" y="301"/>
                    <a:pt x="204" y="301"/>
                    <a:pt x="204" y="301"/>
                  </a:cubicBezTo>
                  <a:cubicBezTo>
                    <a:pt x="214" y="314"/>
                    <a:pt x="214" y="314"/>
                    <a:pt x="214" y="314"/>
                  </a:cubicBezTo>
                  <a:cubicBezTo>
                    <a:pt x="229" y="311"/>
                    <a:pt x="229" y="311"/>
                    <a:pt x="229" y="311"/>
                  </a:cubicBezTo>
                  <a:cubicBezTo>
                    <a:pt x="230" y="311"/>
                    <a:pt x="230" y="311"/>
                    <a:pt x="230" y="311"/>
                  </a:cubicBezTo>
                  <a:cubicBezTo>
                    <a:pt x="236" y="313"/>
                    <a:pt x="236" y="313"/>
                    <a:pt x="236" y="313"/>
                  </a:cubicBezTo>
                  <a:cubicBezTo>
                    <a:pt x="236" y="313"/>
                    <a:pt x="236" y="313"/>
                    <a:pt x="236" y="313"/>
                  </a:cubicBezTo>
                  <a:cubicBezTo>
                    <a:pt x="246" y="322"/>
                    <a:pt x="246" y="322"/>
                    <a:pt x="246" y="322"/>
                  </a:cubicBezTo>
                  <a:cubicBezTo>
                    <a:pt x="263" y="323"/>
                    <a:pt x="263" y="323"/>
                    <a:pt x="263" y="323"/>
                  </a:cubicBezTo>
                  <a:cubicBezTo>
                    <a:pt x="273" y="321"/>
                    <a:pt x="273" y="321"/>
                    <a:pt x="273" y="321"/>
                  </a:cubicBezTo>
                  <a:cubicBezTo>
                    <a:pt x="273" y="321"/>
                    <a:pt x="273" y="321"/>
                    <a:pt x="273" y="321"/>
                  </a:cubicBezTo>
                  <a:cubicBezTo>
                    <a:pt x="287" y="319"/>
                    <a:pt x="296" y="320"/>
                    <a:pt x="299" y="324"/>
                  </a:cubicBezTo>
                  <a:cubicBezTo>
                    <a:pt x="301" y="327"/>
                    <a:pt x="300" y="330"/>
                    <a:pt x="295" y="334"/>
                  </a:cubicBezTo>
                  <a:cubicBezTo>
                    <a:pt x="291" y="338"/>
                    <a:pt x="291" y="338"/>
                    <a:pt x="291" y="338"/>
                  </a:cubicBezTo>
                  <a:cubicBezTo>
                    <a:pt x="290" y="340"/>
                    <a:pt x="292" y="343"/>
                    <a:pt x="297" y="348"/>
                  </a:cubicBezTo>
                  <a:cubicBezTo>
                    <a:pt x="297" y="349"/>
                    <a:pt x="297" y="349"/>
                    <a:pt x="297" y="349"/>
                  </a:cubicBezTo>
                  <a:cubicBezTo>
                    <a:pt x="297" y="349"/>
                    <a:pt x="297" y="349"/>
                    <a:pt x="297" y="349"/>
                  </a:cubicBezTo>
                  <a:cubicBezTo>
                    <a:pt x="300" y="351"/>
                    <a:pt x="300" y="351"/>
                    <a:pt x="300" y="351"/>
                  </a:cubicBezTo>
                  <a:cubicBezTo>
                    <a:pt x="301" y="350"/>
                    <a:pt x="301" y="350"/>
                    <a:pt x="301" y="350"/>
                  </a:cubicBezTo>
                  <a:cubicBezTo>
                    <a:pt x="311" y="331"/>
                    <a:pt x="319" y="321"/>
                    <a:pt x="325" y="319"/>
                  </a:cubicBezTo>
                  <a:cubicBezTo>
                    <a:pt x="331" y="317"/>
                    <a:pt x="343" y="322"/>
                    <a:pt x="363" y="334"/>
                  </a:cubicBezTo>
                  <a:cubicBezTo>
                    <a:pt x="387" y="339"/>
                    <a:pt x="387" y="339"/>
                    <a:pt x="387" y="339"/>
                  </a:cubicBezTo>
                  <a:cubicBezTo>
                    <a:pt x="386" y="339"/>
                    <a:pt x="386" y="339"/>
                    <a:pt x="386" y="339"/>
                  </a:cubicBezTo>
                  <a:cubicBezTo>
                    <a:pt x="386" y="340"/>
                    <a:pt x="386" y="340"/>
                    <a:pt x="386" y="340"/>
                  </a:cubicBezTo>
                  <a:cubicBezTo>
                    <a:pt x="385" y="351"/>
                    <a:pt x="385" y="351"/>
                    <a:pt x="385" y="351"/>
                  </a:cubicBezTo>
                  <a:cubicBezTo>
                    <a:pt x="397" y="353"/>
                    <a:pt x="397" y="353"/>
                    <a:pt x="397" y="353"/>
                  </a:cubicBezTo>
                  <a:cubicBezTo>
                    <a:pt x="397" y="368"/>
                    <a:pt x="397" y="368"/>
                    <a:pt x="397" y="368"/>
                  </a:cubicBezTo>
                  <a:cubicBezTo>
                    <a:pt x="400" y="375"/>
                    <a:pt x="403" y="379"/>
                    <a:pt x="405" y="380"/>
                  </a:cubicBezTo>
                  <a:cubicBezTo>
                    <a:pt x="407" y="382"/>
                    <a:pt x="419" y="382"/>
                    <a:pt x="440" y="380"/>
                  </a:cubicBezTo>
                  <a:cubicBezTo>
                    <a:pt x="453" y="374"/>
                    <a:pt x="453" y="374"/>
                    <a:pt x="453" y="374"/>
                  </a:cubicBezTo>
                  <a:cubicBezTo>
                    <a:pt x="465" y="357"/>
                    <a:pt x="465" y="357"/>
                    <a:pt x="465" y="357"/>
                  </a:cubicBezTo>
                  <a:cubicBezTo>
                    <a:pt x="479" y="357"/>
                    <a:pt x="479" y="357"/>
                    <a:pt x="479" y="357"/>
                  </a:cubicBezTo>
                  <a:cubicBezTo>
                    <a:pt x="486" y="355"/>
                    <a:pt x="486" y="355"/>
                    <a:pt x="486" y="355"/>
                  </a:cubicBezTo>
                  <a:cubicBezTo>
                    <a:pt x="512" y="339"/>
                    <a:pt x="512" y="339"/>
                    <a:pt x="512" y="339"/>
                  </a:cubicBezTo>
                  <a:cubicBezTo>
                    <a:pt x="512" y="339"/>
                    <a:pt x="512" y="339"/>
                    <a:pt x="512" y="339"/>
                  </a:cubicBezTo>
                  <a:cubicBezTo>
                    <a:pt x="513" y="339"/>
                    <a:pt x="513" y="339"/>
                    <a:pt x="513" y="339"/>
                  </a:cubicBezTo>
                  <a:cubicBezTo>
                    <a:pt x="513" y="339"/>
                    <a:pt x="513" y="339"/>
                    <a:pt x="513" y="339"/>
                  </a:cubicBezTo>
                  <a:cubicBezTo>
                    <a:pt x="528" y="337"/>
                    <a:pt x="537" y="337"/>
                    <a:pt x="539" y="339"/>
                  </a:cubicBezTo>
                  <a:cubicBezTo>
                    <a:pt x="556" y="353"/>
                    <a:pt x="556" y="353"/>
                    <a:pt x="556" y="353"/>
                  </a:cubicBezTo>
                  <a:cubicBezTo>
                    <a:pt x="562" y="355"/>
                    <a:pt x="562" y="355"/>
                    <a:pt x="562" y="355"/>
                  </a:cubicBezTo>
                  <a:cubicBezTo>
                    <a:pt x="562" y="356"/>
                    <a:pt x="562" y="356"/>
                    <a:pt x="562" y="356"/>
                  </a:cubicBezTo>
                  <a:cubicBezTo>
                    <a:pt x="569" y="359"/>
                    <a:pt x="569" y="359"/>
                    <a:pt x="569" y="359"/>
                  </a:cubicBezTo>
                  <a:cubicBezTo>
                    <a:pt x="570" y="359"/>
                    <a:pt x="570" y="359"/>
                    <a:pt x="570" y="359"/>
                  </a:cubicBezTo>
                  <a:cubicBezTo>
                    <a:pt x="570" y="358"/>
                    <a:pt x="570" y="358"/>
                    <a:pt x="570" y="358"/>
                  </a:cubicBezTo>
                  <a:cubicBezTo>
                    <a:pt x="570" y="358"/>
                    <a:pt x="570" y="358"/>
                    <a:pt x="570" y="358"/>
                  </a:cubicBezTo>
                  <a:cubicBezTo>
                    <a:pt x="570" y="357"/>
                    <a:pt x="570" y="357"/>
                    <a:pt x="570" y="357"/>
                  </a:cubicBezTo>
                  <a:cubicBezTo>
                    <a:pt x="570" y="357"/>
                    <a:pt x="570" y="357"/>
                    <a:pt x="570" y="357"/>
                  </a:cubicBezTo>
                  <a:cubicBezTo>
                    <a:pt x="572" y="345"/>
                    <a:pt x="572" y="345"/>
                    <a:pt x="572" y="345"/>
                  </a:cubicBezTo>
                  <a:cubicBezTo>
                    <a:pt x="571" y="341"/>
                    <a:pt x="571" y="339"/>
                    <a:pt x="572" y="336"/>
                  </a:cubicBezTo>
                  <a:cubicBezTo>
                    <a:pt x="573" y="334"/>
                    <a:pt x="575" y="333"/>
                    <a:pt x="578" y="332"/>
                  </a:cubicBezTo>
                  <a:cubicBezTo>
                    <a:pt x="584" y="331"/>
                    <a:pt x="590" y="336"/>
                    <a:pt x="596" y="347"/>
                  </a:cubicBezTo>
                  <a:cubicBezTo>
                    <a:pt x="596" y="348"/>
                    <a:pt x="596" y="348"/>
                    <a:pt x="596" y="348"/>
                  </a:cubicBezTo>
                  <a:cubicBezTo>
                    <a:pt x="597" y="348"/>
                    <a:pt x="597" y="348"/>
                    <a:pt x="597" y="348"/>
                  </a:cubicBezTo>
                  <a:cubicBezTo>
                    <a:pt x="607" y="343"/>
                    <a:pt x="607" y="343"/>
                    <a:pt x="607" y="343"/>
                  </a:cubicBezTo>
                  <a:cubicBezTo>
                    <a:pt x="609" y="343"/>
                    <a:pt x="610" y="341"/>
                    <a:pt x="610" y="339"/>
                  </a:cubicBezTo>
                  <a:cubicBezTo>
                    <a:pt x="608" y="332"/>
                    <a:pt x="608" y="332"/>
                    <a:pt x="608" y="332"/>
                  </a:cubicBezTo>
                  <a:cubicBezTo>
                    <a:pt x="608" y="331"/>
                    <a:pt x="608" y="331"/>
                    <a:pt x="608" y="331"/>
                  </a:cubicBezTo>
                  <a:cubicBezTo>
                    <a:pt x="607" y="328"/>
                    <a:pt x="608" y="325"/>
                    <a:pt x="611" y="324"/>
                  </a:cubicBezTo>
                  <a:cubicBezTo>
                    <a:pt x="614" y="321"/>
                    <a:pt x="614" y="321"/>
                    <a:pt x="614" y="321"/>
                  </a:cubicBezTo>
                  <a:cubicBezTo>
                    <a:pt x="623" y="312"/>
                    <a:pt x="623" y="312"/>
                    <a:pt x="623" y="312"/>
                  </a:cubicBezTo>
                  <a:cubicBezTo>
                    <a:pt x="629" y="299"/>
                    <a:pt x="629" y="299"/>
                    <a:pt x="629" y="299"/>
                  </a:cubicBezTo>
                  <a:cubicBezTo>
                    <a:pt x="624" y="290"/>
                    <a:pt x="622" y="284"/>
                    <a:pt x="624" y="280"/>
                  </a:cubicBezTo>
                  <a:cubicBezTo>
                    <a:pt x="625" y="269"/>
                    <a:pt x="625" y="269"/>
                    <a:pt x="625" y="269"/>
                  </a:cubicBezTo>
                  <a:cubicBezTo>
                    <a:pt x="623" y="264"/>
                    <a:pt x="622" y="261"/>
                    <a:pt x="622" y="258"/>
                  </a:cubicBezTo>
                  <a:cubicBezTo>
                    <a:pt x="622" y="257"/>
                    <a:pt x="620" y="253"/>
                    <a:pt x="617" y="249"/>
                  </a:cubicBezTo>
                  <a:cubicBezTo>
                    <a:pt x="616" y="249"/>
                    <a:pt x="616" y="249"/>
                    <a:pt x="616" y="249"/>
                  </a:cubicBezTo>
                  <a:cubicBezTo>
                    <a:pt x="616" y="247"/>
                    <a:pt x="616" y="247"/>
                    <a:pt x="616" y="247"/>
                  </a:cubicBezTo>
                  <a:cubicBezTo>
                    <a:pt x="615" y="233"/>
                    <a:pt x="615" y="233"/>
                    <a:pt x="615" y="233"/>
                  </a:cubicBezTo>
                  <a:cubicBezTo>
                    <a:pt x="615" y="231"/>
                    <a:pt x="614" y="227"/>
                    <a:pt x="615" y="223"/>
                  </a:cubicBezTo>
                  <a:cubicBezTo>
                    <a:pt x="612" y="221"/>
                    <a:pt x="609" y="218"/>
                    <a:pt x="608" y="215"/>
                  </a:cubicBezTo>
                  <a:cubicBezTo>
                    <a:pt x="602" y="207"/>
                    <a:pt x="602" y="207"/>
                    <a:pt x="602" y="207"/>
                  </a:cubicBezTo>
                  <a:cubicBezTo>
                    <a:pt x="601" y="207"/>
                    <a:pt x="601" y="207"/>
                    <a:pt x="601" y="207"/>
                  </a:cubicBezTo>
                  <a:cubicBezTo>
                    <a:pt x="601" y="206"/>
                    <a:pt x="601" y="206"/>
                    <a:pt x="601" y="206"/>
                  </a:cubicBezTo>
                  <a:cubicBezTo>
                    <a:pt x="601" y="205"/>
                    <a:pt x="601" y="205"/>
                    <a:pt x="601" y="205"/>
                  </a:cubicBezTo>
                  <a:cubicBezTo>
                    <a:pt x="599" y="195"/>
                    <a:pt x="599" y="195"/>
                    <a:pt x="599" y="195"/>
                  </a:cubicBezTo>
                  <a:cubicBezTo>
                    <a:pt x="593" y="191"/>
                    <a:pt x="593" y="191"/>
                    <a:pt x="593" y="191"/>
                  </a:cubicBezTo>
                  <a:cubicBezTo>
                    <a:pt x="593" y="191"/>
                    <a:pt x="593" y="191"/>
                    <a:pt x="593" y="191"/>
                  </a:cubicBezTo>
                  <a:cubicBezTo>
                    <a:pt x="582" y="182"/>
                    <a:pt x="582" y="182"/>
                    <a:pt x="582" y="182"/>
                  </a:cubicBezTo>
                  <a:cubicBezTo>
                    <a:pt x="582" y="183"/>
                    <a:pt x="582" y="183"/>
                    <a:pt x="582" y="183"/>
                  </a:cubicBezTo>
                  <a:cubicBezTo>
                    <a:pt x="583" y="195"/>
                    <a:pt x="583" y="195"/>
                    <a:pt x="583" y="195"/>
                  </a:cubicBezTo>
                  <a:cubicBezTo>
                    <a:pt x="583" y="195"/>
                    <a:pt x="583" y="195"/>
                    <a:pt x="583" y="195"/>
                  </a:cubicBezTo>
                  <a:cubicBezTo>
                    <a:pt x="583" y="197"/>
                    <a:pt x="583" y="197"/>
                    <a:pt x="583" y="197"/>
                  </a:cubicBezTo>
                  <a:cubicBezTo>
                    <a:pt x="577" y="199"/>
                    <a:pt x="577" y="199"/>
                    <a:pt x="577" y="199"/>
                  </a:cubicBezTo>
                  <a:cubicBezTo>
                    <a:pt x="576" y="207"/>
                    <a:pt x="576" y="207"/>
                    <a:pt x="576" y="207"/>
                  </a:cubicBezTo>
                  <a:cubicBezTo>
                    <a:pt x="576" y="208"/>
                    <a:pt x="576" y="208"/>
                    <a:pt x="576" y="208"/>
                  </a:cubicBezTo>
                  <a:cubicBezTo>
                    <a:pt x="562" y="214"/>
                    <a:pt x="562" y="214"/>
                    <a:pt x="562" y="214"/>
                  </a:cubicBezTo>
                  <a:cubicBezTo>
                    <a:pt x="558" y="203"/>
                    <a:pt x="558" y="203"/>
                    <a:pt x="558" y="203"/>
                  </a:cubicBezTo>
                  <a:cubicBezTo>
                    <a:pt x="555" y="202"/>
                    <a:pt x="555" y="202"/>
                    <a:pt x="555" y="202"/>
                  </a:cubicBezTo>
                  <a:cubicBezTo>
                    <a:pt x="550" y="206"/>
                    <a:pt x="550" y="206"/>
                    <a:pt x="550" y="206"/>
                  </a:cubicBezTo>
                  <a:cubicBezTo>
                    <a:pt x="548" y="214"/>
                    <a:pt x="548" y="214"/>
                    <a:pt x="548" y="214"/>
                  </a:cubicBezTo>
                  <a:cubicBezTo>
                    <a:pt x="538" y="217"/>
                    <a:pt x="538" y="217"/>
                    <a:pt x="538" y="217"/>
                  </a:cubicBezTo>
                  <a:cubicBezTo>
                    <a:pt x="532" y="213"/>
                    <a:pt x="532" y="213"/>
                    <a:pt x="532" y="213"/>
                  </a:cubicBezTo>
                  <a:cubicBezTo>
                    <a:pt x="524" y="211"/>
                    <a:pt x="524" y="211"/>
                    <a:pt x="524" y="211"/>
                  </a:cubicBezTo>
                  <a:cubicBezTo>
                    <a:pt x="522" y="199"/>
                    <a:pt x="522" y="199"/>
                    <a:pt x="522" y="199"/>
                  </a:cubicBezTo>
                  <a:cubicBezTo>
                    <a:pt x="518" y="193"/>
                    <a:pt x="518" y="193"/>
                    <a:pt x="518" y="193"/>
                  </a:cubicBezTo>
                  <a:cubicBezTo>
                    <a:pt x="514" y="191"/>
                    <a:pt x="514" y="191"/>
                    <a:pt x="514" y="191"/>
                  </a:cubicBezTo>
                  <a:cubicBezTo>
                    <a:pt x="513" y="190"/>
                    <a:pt x="513" y="190"/>
                    <a:pt x="513" y="190"/>
                  </a:cubicBezTo>
                  <a:cubicBezTo>
                    <a:pt x="510" y="185"/>
                    <a:pt x="510" y="185"/>
                    <a:pt x="510" y="185"/>
                  </a:cubicBezTo>
                  <a:cubicBezTo>
                    <a:pt x="510" y="185"/>
                    <a:pt x="510" y="185"/>
                    <a:pt x="510" y="185"/>
                  </a:cubicBezTo>
                  <a:cubicBezTo>
                    <a:pt x="506" y="179"/>
                    <a:pt x="506" y="179"/>
                    <a:pt x="506" y="179"/>
                  </a:cubicBezTo>
                  <a:cubicBezTo>
                    <a:pt x="500" y="172"/>
                    <a:pt x="500" y="172"/>
                    <a:pt x="500" y="172"/>
                  </a:cubicBezTo>
                  <a:cubicBezTo>
                    <a:pt x="496" y="172"/>
                    <a:pt x="496" y="172"/>
                    <a:pt x="496" y="172"/>
                  </a:cubicBezTo>
                  <a:cubicBezTo>
                    <a:pt x="488" y="175"/>
                    <a:pt x="488" y="175"/>
                    <a:pt x="488" y="175"/>
                  </a:cubicBezTo>
                  <a:cubicBezTo>
                    <a:pt x="487" y="175"/>
                    <a:pt x="487" y="175"/>
                    <a:pt x="487" y="175"/>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59"/>
                    <a:pt x="416" y="157"/>
                    <a:pt x="415" y="155"/>
                  </a:cubicBezTo>
                  <a:cubicBezTo>
                    <a:pt x="413" y="154"/>
                    <a:pt x="413" y="154"/>
                    <a:pt x="413" y="154"/>
                  </a:cubicBezTo>
                  <a:cubicBezTo>
                    <a:pt x="410" y="153"/>
                    <a:pt x="410" y="153"/>
                    <a:pt x="410" y="153"/>
                  </a:cubicBezTo>
                  <a:cubicBezTo>
                    <a:pt x="403" y="149"/>
                    <a:pt x="403" y="149"/>
                    <a:pt x="403" y="149"/>
                  </a:cubicBezTo>
                  <a:cubicBezTo>
                    <a:pt x="402" y="149"/>
                    <a:pt x="402" y="149"/>
                    <a:pt x="402" y="149"/>
                  </a:cubicBezTo>
                  <a:cubicBezTo>
                    <a:pt x="401" y="147"/>
                    <a:pt x="400" y="146"/>
                    <a:pt x="399" y="144"/>
                  </a:cubicBezTo>
                  <a:cubicBezTo>
                    <a:pt x="398" y="141"/>
                    <a:pt x="398" y="141"/>
                    <a:pt x="398" y="141"/>
                  </a:cubicBezTo>
                  <a:cubicBezTo>
                    <a:pt x="394" y="136"/>
                    <a:pt x="394" y="136"/>
                    <a:pt x="394" y="136"/>
                  </a:cubicBezTo>
                  <a:cubicBezTo>
                    <a:pt x="389" y="133"/>
                    <a:pt x="389" y="133"/>
                    <a:pt x="389" y="133"/>
                  </a:cubicBezTo>
                  <a:cubicBezTo>
                    <a:pt x="387" y="135"/>
                    <a:pt x="387" y="135"/>
                    <a:pt x="387" y="135"/>
                  </a:cubicBezTo>
                  <a:cubicBezTo>
                    <a:pt x="385" y="136"/>
                    <a:pt x="385" y="136"/>
                    <a:pt x="385" y="136"/>
                  </a:cubicBezTo>
                  <a:cubicBezTo>
                    <a:pt x="384" y="137"/>
                    <a:pt x="384" y="137"/>
                    <a:pt x="384" y="137"/>
                  </a:cubicBezTo>
                  <a:cubicBezTo>
                    <a:pt x="382" y="139"/>
                    <a:pt x="380" y="139"/>
                    <a:pt x="378" y="140"/>
                  </a:cubicBezTo>
                  <a:cubicBezTo>
                    <a:pt x="375" y="141"/>
                    <a:pt x="372" y="139"/>
                    <a:pt x="368" y="135"/>
                  </a:cubicBezTo>
                  <a:cubicBezTo>
                    <a:pt x="361" y="127"/>
                    <a:pt x="361" y="127"/>
                    <a:pt x="361" y="127"/>
                  </a:cubicBezTo>
                  <a:cubicBezTo>
                    <a:pt x="358" y="123"/>
                    <a:pt x="356" y="121"/>
                    <a:pt x="355" y="119"/>
                  </a:cubicBezTo>
                  <a:cubicBezTo>
                    <a:pt x="353" y="115"/>
                    <a:pt x="353" y="115"/>
                    <a:pt x="353" y="115"/>
                  </a:cubicBezTo>
                  <a:cubicBezTo>
                    <a:pt x="350" y="113"/>
                    <a:pt x="348" y="110"/>
                    <a:pt x="347" y="107"/>
                  </a:cubicBezTo>
                  <a:cubicBezTo>
                    <a:pt x="346" y="104"/>
                    <a:pt x="346" y="101"/>
                    <a:pt x="347" y="97"/>
                  </a:cubicBezTo>
                  <a:cubicBezTo>
                    <a:pt x="347" y="97"/>
                    <a:pt x="347" y="97"/>
                    <a:pt x="347" y="97"/>
                  </a:cubicBezTo>
                  <a:cubicBezTo>
                    <a:pt x="347" y="97"/>
                    <a:pt x="347" y="97"/>
                    <a:pt x="347" y="97"/>
                  </a:cubicBezTo>
                  <a:cubicBezTo>
                    <a:pt x="352" y="88"/>
                    <a:pt x="352" y="88"/>
                    <a:pt x="352" y="88"/>
                  </a:cubicBezTo>
                  <a:cubicBezTo>
                    <a:pt x="355" y="79"/>
                    <a:pt x="355" y="79"/>
                    <a:pt x="355" y="79"/>
                  </a:cubicBezTo>
                  <a:cubicBezTo>
                    <a:pt x="356" y="73"/>
                    <a:pt x="356" y="73"/>
                    <a:pt x="356" y="73"/>
                  </a:cubicBezTo>
                  <a:cubicBezTo>
                    <a:pt x="354" y="64"/>
                    <a:pt x="354" y="64"/>
                    <a:pt x="354" y="64"/>
                  </a:cubicBezTo>
                  <a:cubicBezTo>
                    <a:pt x="348" y="59"/>
                    <a:pt x="348" y="59"/>
                    <a:pt x="348" y="59"/>
                  </a:cubicBezTo>
                  <a:cubicBezTo>
                    <a:pt x="349" y="51"/>
                    <a:pt x="349" y="51"/>
                    <a:pt x="349" y="51"/>
                  </a:cubicBezTo>
                  <a:cubicBezTo>
                    <a:pt x="349" y="45"/>
                    <a:pt x="351" y="43"/>
                    <a:pt x="355" y="42"/>
                  </a:cubicBezTo>
                  <a:cubicBezTo>
                    <a:pt x="356" y="41"/>
                    <a:pt x="357" y="41"/>
                    <a:pt x="357" y="39"/>
                  </a:cubicBezTo>
                  <a:cubicBezTo>
                    <a:pt x="357" y="39"/>
                    <a:pt x="357" y="39"/>
                    <a:pt x="357" y="39"/>
                  </a:cubicBezTo>
                  <a:cubicBezTo>
                    <a:pt x="357" y="31"/>
                    <a:pt x="357" y="31"/>
                    <a:pt x="357" y="31"/>
                  </a:cubicBezTo>
                  <a:cubicBezTo>
                    <a:pt x="357" y="30"/>
                    <a:pt x="357" y="30"/>
                    <a:pt x="357" y="30"/>
                  </a:cubicBezTo>
                  <a:cubicBezTo>
                    <a:pt x="357" y="30"/>
                    <a:pt x="357" y="30"/>
                    <a:pt x="357" y="30"/>
                  </a:cubicBezTo>
                  <a:cubicBezTo>
                    <a:pt x="357" y="21"/>
                    <a:pt x="357" y="21"/>
                    <a:pt x="357" y="21"/>
                  </a:cubicBezTo>
                  <a:cubicBezTo>
                    <a:pt x="356" y="21"/>
                    <a:pt x="356" y="21"/>
                    <a:pt x="356" y="21"/>
                  </a:cubicBezTo>
                  <a:cubicBezTo>
                    <a:pt x="356" y="21"/>
                    <a:pt x="356" y="21"/>
                    <a:pt x="356" y="21"/>
                  </a:cubicBezTo>
                  <a:cubicBezTo>
                    <a:pt x="356" y="21"/>
                    <a:pt x="356" y="21"/>
                    <a:pt x="356" y="21"/>
                  </a:cubicBezTo>
                  <a:cubicBezTo>
                    <a:pt x="356" y="21"/>
                    <a:pt x="356" y="21"/>
                    <a:pt x="356" y="21"/>
                  </a:cubicBezTo>
                  <a:cubicBezTo>
                    <a:pt x="354" y="20"/>
                    <a:pt x="354" y="20"/>
                    <a:pt x="354" y="20"/>
                  </a:cubicBezTo>
                  <a:cubicBezTo>
                    <a:pt x="354" y="19"/>
                    <a:pt x="354" y="19"/>
                    <a:pt x="354" y="19"/>
                  </a:cubicBezTo>
                  <a:cubicBezTo>
                    <a:pt x="354" y="19"/>
                    <a:pt x="354" y="19"/>
                    <a:pt x="354" y="19"/>
                  </a:cubicBezTo>
                  <a:cubicBezTo>
                    <a:pt x="347" y="15"/>
                    <a:pt x="347" y="15"/>
                    <a:pt x="347" y="15"/>
                  </a:cubicBezTo>
                  <a:cubicBezTo>
                    <a:pt x="347" y="15"/>
                    <a:pt x="347" y="15"/>
                    <a:pt x="347" y="15"/>
                  </a:cubicBezTo>
                  <a:cubicBezTo>
                    <a:pt x="346" y="15"/>
                    <a:pt x="346" y="15"/>
                    <a:pt x="346" y="15"/>
                  </a:cubicBezTo>
                  <a:cubicBezTo>
                    <a:pt x="341" y="10"/>
                    <a:pt x="341" y="10"/>
                    <a:pt x="341" y="10"/>
                  </a:cubicBezTo>
                  <a:cubicBezTo>
                    <a:pt x="322" y="6"/>
                    <a:pt x="322" y="6"/>
                    <a:pt x="322" y="6"/>
                  </a:cubicBezTo>
                  <a:cubicBezTo>
                    <a:pt x="322" y="6"/>
                    <a:pt x="322" y="6"/>
                    <a:pt x="322" y="6"/>
                  </a:cubicBezTo>
                  <a:cubicBezTo>
                    <a:pt x="316" y="2"/>
                    <a:pt x="316" y="2"/>
                    <a:pt x="316" y="2"/>
                  </a:cubicBezTo>
                  <a:cubicBezTo>
                    <a:pt x="305" y="2"/>
                    <a:pt x="305" y="2"/>
                    <a:pt x="305" y="2"/>
                  </a:cubicBezTo>
                  <a:cubicBezTo>
                    <a:pt x="303" y="2"/>
                    <a:pt x="301" y="3"/>
                    <a:pt x="298" y="5"/>
                  </a:cubicBezTo>
                  <a:cubicBezTo>
                    <a:pt x="298" y="5"/>
                    <a:pt x="298" y="5"/>
                    <a:pt x="298" y="5"/>
                  </a:cubicBezTo>
                  <a:cubicBezTo>
                    <a:pt x="289" y="8"/>
                    <a:pt x="289" y="8"/>
                    <a:pt x="289" y="8"/>
                  </a:cubicBezTo>
                  <a:cubicBezTo>
                    <a:pt x="267" y="8"/>
                    <a:pt x="267" y="8"/>
                    <a:pt x="267" y="8"/>
                  </a:cubicBezTo>
                  <a:cubicBezTo>
                    <a:pt x="264" y="9"/>
                    <a:pt x="261" y="9"/>
                    <a:pt x="260" y="11"/>
                  </a:cubicBezTo>
                  <a:cubicBezTo>
                    <a:pt x="257" y="13"/>
                    <a:pt x="253" y="15"/>
                    <a:pt x="247" y="17"/>
                  </a:cubicBezTo>
                  <a:cubicBezTo>
                    <a:pt x="236" y="19"/>
                    <a:pt x="236" y="19"/>
                    <a:pt x="236" y="19"/>
                  </a:cubicBezTo>
                  <a:cubicBezTo>
                    <a:pt x="236" y="19"/>
                    <a:pt x="236" y="19"/>
                    <a:pt x="236" y="19"/>
                  </a:cubicBezTo>
                  <a:cubicBezTo>
                    <a:pt x="236" y="19"/>
                    <a:pt x="236" y="19"/>
                    <a:pt x="236" y="19"/>
                  </a:cubicBezTo>
                  <a:cubicBezTo>
                    <a:pt x="221" y="18"/>
                    <a:pt x="221" y="18"/>
                    <a:pt x="221" y="18"/>
                  </a:cubicBezTo>
                  <a:cubicBezTo>
                    <a:pt x="220" y="17"/>
                    <a:pt x="220" y="17"/>
                    <a:pt x="220" y="17"/>
                  </a:cubicBezTo>
                  <a:cubicBezTo>
                    <a:pt x="220" y="18"/>
                    <a:pt x="220" y="18"/>
                    <a:pt x="220" y="18"/>
                  </a:cubicBezTo>
                  <a:cubicBezTo>
                    <a:pt x="220" y="17"/>
                    <a:pt x="220" y="17"/>
                    <a:pt x="220" y="17"/>
                  </a:cubicBezTo>
                  <a:cubicBezTo>
                    <a:pt x="214" y="17"/>
                    <a:pt x="214" y="17"/>
                    <a:pt x="214" y="17"/>
                  </a:cubicBezTo>
                  <a:cubicBezTo>
                    <a:pt x="206" y="20"/>
                    <a:pt x="206" y="20"/>
                    <a:pt x="206" y="20"/>
                  </a:cubicBezTo>
                  <a:cubicBezTo>
                    <a:pt x="188" y="21"/>
                    <a:pt x="188" y="21"/>
                    <a:pt x="188" y="21"/>
                  </a:cubicBezTo>
                  <a:cubicBezTo>
                    <a:pt x="188" y="21"/>
                    <a:pt x="188" y="21"/>
                    <a:pt x="188" y="21"/>
                  </a:cubicBezTo>
                  <a:cubicBezTo>
                    <a:pt x="187" y="21"/>
                    <a:pt x="187" y="21"/>
                    <a:pt x="187" y="21"/>
                  </a:cubicBezTo>
                  <a:cubicBezTo>
                    <a:pt x="178" y="18"/>
                    <a:pt x="178" y="18"/>
                    <a:pt x="178" y="18"/>
                  </a:cubicBezTo>
                  <a:cubicBezTo>
                    <a:pt x="171" y="18"/>
                    <a:pt x="171" y="18"/>
                    <a:pt x="171" y="18"/>
                  </a:cubicBezTo>
                  <a:cubicBezTo>
                    <a:pt x="168" y="17"/>
                    <a:pt x="164" y="15"/>
                    <a:pt x="160" y="10"/>
                  </a:cubicBezTo>
                  <a:cubicBezTo>
                    <a:pt x="160" y="9"/>
                    <a:pt x="160" y="9"/>
                    <a:pt x="160" y="9"/>
                  </a:cubicBezTo>
                  <a:cubicBezTo>
                    <a:pt x="159" y="5"/>
                    <a:pt x="158" y="4"/>
                    <a:pt x="158" y="3"/>
                  </a:cubicBezTo>
                  <a:cubicBezTo>
                    <a:pt x="156" y="2"/>
                    <a:pt x="156" y="2"/>
                    <a:pt x="156" y="2"/>
                  </a:cubicBezTo>
                  <a:cubicBezTo>
                    <a:pt x="152" y="0"/>
                    <a:pt x="152" y="0"/>
                    <a:pt x="152" y="0"/>
                  </a:cubicBezTo>
                  <a:cubicBezTo>
                    <a:pt x="149" y="3"/>
                    <a:pt x="149" y="3"/>
                    <a:pt x="149" y="3"/>
                  </a:cubicBezTo>
                  <a:cubicBezTo>
                    <a:pt x="148" y="4"/>
                    <a:pt x="148" y="4"/>
                    <a:pt x="148" y="4"/>
                  </a:cubicBezTo>
                  <a:cubicBezTo>
                    <a:pt x="136" y="9"/>
                    <a:pt x="136" y="9"/>
                    <a:pt x="136" y="9"/>
                  </a:cubicBezTo>
                  <a:cubicBezTo>
                    <a:pt x="135" y="9"/>
                    <a:pt x="135" y="9"/>
                    <a:pt x="135" y="9"/>
                  </a:cubicBezTo>
                  <a:cubicBezTo>
                    <a:pt x="134" y="9"/>
                    <a:pt x="134" y="9"/>
                    <a:pt x="134" y="9"/>
                  </a:cubicBezTo>
                  <a:cubicBezTo>
                    <a:pt x="119" y="11"/>
                    <a:pt x="119" y="11"/>
                    <a:pt x="119" y="11"/>
                  </a:cubicBezTo>
                  <a:cubicBezTo>
                    <a:pt x="116" y="11"/>
                    <a:pt x="112" y="9"/>
                    <a:pt x="106" y="8"/>
                  </a:cubicBezTo>
                  <a:cubicBezTo>
                    <a:pt x="92" y="5"/>
                    <a:pt x="92" y="5"/>
                    <a:pt x="92" y="5"/>
                  </a:cubicBezTo>
                  <a:cubicBezTo>
                    <a:pt x="92" y="5"/>
                    <a:pt x="92" y="5"/>
                    <a:pt x="92" y="5"/>
                  </a:cubicBezTo>
                  <a:cubicBezTo>
                    <a:pt x="92" y="5"/>
                    <a:pt x="92" y="5"/>
                    <a:pt x="92" y="5"/>
                  </a:cubicBezTo>
                  <a:cubicBezTo>
                    <a:pt x="84" y="1"/>
                    <a:pt x="84" y="1"/>
                    <a:pt x="84" y="1"/>
                  </a:cubicBezTo>
                  <a:lnTo>
                    <a:pt x="77" y="1"/>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1" name="Freeform 13"/>
            <p:cNvSpPr/>
            <p:nvPr/>
          </p:nvSpPr>
          <p:spPr bwMode="auto">
            <a:xfrm>
              <a:off x="2641984" y="4833251"/>
              <a:ext cx="875441" cy="915371"/>
            </a:xfrm>
            <a:custGeom>
              <a:avLst/>
              <a:gdLst>
                <a:gd name="T0" fmla="*/ 9 w 284"/>
                <a:gd name="T1" fmla="*/ 183 h 297"/>
                <a:gd name="T2" fmla="*/ 41 w 284"/>
                <a:gd name="T3" fmla="*/ 181 h 297"/>
                <a:gd name="T4" fmla="*/ 42 w 284"/>
                <a:gd name="T5" fmla="*/ 195 h 297"/>
                <a:gd name="T6" fmla="*/ 67 w 284"/>
                <a:gd name="T7" fmla="*/ 222 h 297"/>
                <a:gd name="T8" fmla="*/ 72 w 284"/>
                <a:gd name="T9" fmla="*/ 260 h 297"/>
                <a:gd name="T10" fmla="*/ 110 w 284"/>
                <a:gd name="T11" fmla="*/ 271 h 297"/>
                <a:gd name="T12" fmla="*/ 118 w 284"/>
                <a:gd name="T13" fmla="*/ 282 h 297"/>
                <a:gd name="T14" fmla="*/ 135 w 284"/>
                <a:gd name="T15" fmla="*/ 297 h 297"/>
                <a:gd name="T16" fmla="*/ 136 w 284"/>
                <a:gd name="T17" fmla="*/ 285 h 297"/>
                <a:gd name="T18" fmla="*/ 135 w 284"/>
                <a:gd name="T19" fmla="*/ 244 h 297"/>
                <a:gd name="T20" fmla="*/ 161 w 284"/>
                <a:gd name="T21" fmla="*/ 236 h 297"/>
                <a:gd name="T22" fmla="*/ 190 w 284"/>
                <a:gd name="T23" fmla="*/ 236 h 297"/>
                <a:gd name="T24" fmla="*/ 219 w 284"/>
                <a:gd name="T25" fmla="*/ 233 h 297"/>
                <a:gd name="T26" fmla="*/ 256 w 284"/>
                <a:gd name="T27" fmla="*/ 211 h 297"/>
                <a:gd name="T28" fmla="*/ 265 w 284"/>
                <a:gd name="T29" fmla="*/ 214 h 297"/>
                <a:gd name="T30" fmla="*/ 270 w 284"/>
                <a:gd name="T31" fmla="*/ 216 h 297"/>
                <a:gd name="T32" fmla="*/ 284 w 284"/>
                <a:gd name="T33" fmla="*/ 206 h 297"/>
                <a:gd name="T34" fmla="*/ 274 w 284"/>
                <a:gd name="T35" fmla="*/ 195 h 297"/>
                <a:gd name="T36" fmla="*/ 251 w 284"/>
                <a:gd name="T37" fmla="*/ 181 h 297"/>
                <a:gd name="T38" fmla="*/ 236 w 284"/>
                <a:gd name="T39" fmla="*/ 182 h 297"/>
                <a:gd name="T40" fmla="*/ 230 w 284"/>
                <a:gd name="T41" fmla="*/ 170 h 297"/>
                <a:gd name="T42" fmla="*/ 234 w 284"/>
                <a:gd name="T43" fmla="*/ 155 h 297"/>
                <a:gd name="T44" fmla="*/ 226 w 284"/>
                <a:gd name="T45" fmla="*/ 137 h 297"/>
                <a:gd name="T46" fmla="*/ 232 w 284"/>
                <a:gd name="T47" fmla="*/ 106 h 297"/>
                <a:gd name="T48" fmla="*/ 216 w 284"/>
                <a:gd name="T49" fmla="*/ 102 h 297"/>
                <a:gd name="T50" fmla="*/ 200 w 284"/>
                <a:gd name="T51" fmla="*/ 84 h 297"/>
                <a:gd name="T52" fmla="*/ 198 w 284"/>
                <a:gd name="T53" fmla="*/ 75 h 297"/>
                <a:gd name="T54" fmla="*/ 206 w 284"/>
                <a:gd name="T55" fmla="*/ 66 h 297"/>
                <a:gd name="T56" fmla="*/ 235 w 284"/>
                <a:gd name="T57" fmla="*/ 63 h 297"/>
                <a:gd name="T58" fmla="*/ 243 w 284"/>
                <a:gd name="T59" fmla="*/ 66 h 297"/>
                <a:gd name="T60" fmla="*/ 256 w 284"/>
                <a:gd name="T61" fmla="*/ 54 h 297"/>
                <a:gd name="T62" fmla="*/ 235 w 284"/>
                <a:gd name="T63" fmla="*/ 52 h 297"/>
                <a:gd name="T64" fmla="*/ 227 w 284"/>
                <a:gd name="T65" fmla="*/ 45 h 297"/>
                <a:gd name="T66" fmla="*/ 222 w 284"/>
                <a:gd name="T67" fmla="*/ 22 h 297"/>
                <a:gd name="T68" fmla="*/ 198 w 284"/>
                <a:gd name="T69" fmla="*/ 34 h 297"/>
                <a:gd name="T70" fmla="*/ 201 w 284"/>
                <a:gd name="T71" fmla="*/ 50 h 297"/>
                <a:gd name="T72" fmla="*/ 193 w 284"/>
                <a:gd name="T73" fmla="*/ 62 h 297"/>
                <a:gd name="T74" fmla="*/ 183 w 284"/>
                <a:gd name="T75" fmla="*/ 86 h 297"/>
                <a:gd name="T76" fmla="*/ 183 w 284"/>
                <a:gd name="T77" fmla="*/ 98 h 297"/>
                <a:gd name="T78" fmla="*/ 177 w 284"/>
                <a:gd name="T79" fmla="*/ 105 h 297"/>
                <a:gd name="T80" fmla="*/ 173 w 284"/>
                <a:gd name="T81" fmla="*/ 107 h 297"/>
                <a:gd name="T82" fmla="*/ 153 w 284"/>
                <a:gd name="T83" fmla="*/ 112 h 297"/>
                <a:gd name="T84" fmla="*/ 138 w 284"/>
                <a:gd name="T85" fmla="*/ 110 h 297"/>
                <a:gd name="T86" fmla="*/ 129 w 284"/>
                <a:gd name="T87" fmla="*/ 106 h 297"/>
                <a:gd name="T88" fmla="*/ 122 w 284"/>
                <a:gd name="T89" fmla="*/ 84 h 297"/>
                <a:gd name="T90" fmla="*/ 113 w 284"/>
                <a:gd name="T91" fmla="*/ 64 h 297"/>
                <a:gd name="T92" fmla="*/ 110 w 284"/>
                <a:gd name="T93" fmla="*/ 58 h 297"/>
                <a:gd name="T94" fmla="*/ 100 w 284"/>
                <a:gd name="T95" fmla="*/ 52 h 297"/>
                <a:gd name="T96" fmla="*/ 86 w 284"/>
                <a:gd name="T97" fmla="*/ 44 h 297"/>
                <a:gd name="T98" fmla="*/ 85 w 284"/>
                <a:gd name="T99" fmla="*/ 35 h 297"/>
                <a:gd name="T100" fmla="*/ 77 w 284"/>
                <a:gd name="T101" fmla="*/ 29 h 297"/>
                <a:gd name="T102" fmla="*/ 61 w 284"/>
                <a:gd name="T103" fmla="*/ 42 h 297"/>
                <a:gd name="T104" fmla="*/ 49 w 284"/>
                <a:gd name="T105" fmla="*/ 21 h 297"/>
                <a:gd name="T106" fmla="*/ 40 w 284"/>
                <a:gd name="T107" fmla="*/ 11 h 297"/>
                <a:gd name="T108" fmla="*/ 28 w 284"/>
                <a:gd name="T109" fmla="*/ 33 h 297"/>
                <a:gd name="T110" fmla="*/ 28 w 284"/>
                <a:gd name="T111" fmla="*/ 54 h 297"/>
                <a:gd name="T112" fmla="*/ 45 w 284"/>
                <a:gd name="T113" fmla="*/ 70 h 297"/>
                <a:gd name="T114" fmla="*/ 31 w 284"/>
                <a:gd name="T115" fmla="*/ 128 h 297"/>
                <a:gd name="T116" fmla="*/ 1 w 284"/>
                <a:gd name="T117" fmla="*/ 174 h 297"/>
                <a:gd name="T118" fmla="*/ 2 w 284"/>
                <a:gd name="T119" fmla="*/ 18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7">
                  <a:moveTo>
                    <a:pt x="2" y="182"/>
                  </a:moveTo>
                  <a:cubicBezTo>
                    <a:pt x="0" y="187"/>
                    <a:pt x="0" y="187"/>
                    <a:pt x="0" y="187"/>
                  </a:cubicBezTo>
                  <a:cubicBezTo>
                    <a:pt x="3" y="187"/>
                    <a:pt x="6" y="186"/>
                    <a:pt x="9" y="183"/>
                  </a:cubicBezTo>
                  <a:cubicBezTo>
                    <a:pt x="9" y="183"/>
                    <a:pt x="9" y="183"/>
                    <a:pt x="9" y="183"/>
                  </a:cubicBezTo>
                  <a:cubicBezTo>
                    <a:pt x="10" y="183"/>
                    <a:pt x="10" y="183"/>
                    <a:pt x="10" y="183"/>
                  </a:cubicBezTo>
                  <a:cubicBezTo>
                    <a:pt x="26" y="181"/>
                    <a:pt x="26" y="181"/>
                    <a:pt x="26" y="181"/>
                  </a:cubicBezTo>
                  <a:cubicBezTo>
                    <a:pt x="37" y="176"/>
                    <a:pt x="37" y="176"/>
                    <a:pt x="37" y="176"/>
                  </a:cubicBezTo>
                  <a:cubicBezTo>
                    <a:pt x="41" y="181"/>
                    <a:pt x="41" y="181"/>
                    <a:pt x="41" y="181"/>
                  </a:cubicBezTo>
                  <a:cubicBezTo>
                    <a:pt x="41" y="182"/>
                    <a:pt x="41" y="182"/>
                    <a:pt x="41" y="182"/>
                  </a:cubicBezTo>
                  <a:cubicBezTo>
                    <a:pt x="37" y="189"/>
                    <a:pt x="37" y="189"/>
                    <a:pt x="37" y="189"/>
                  </a:cubicBezTo>
                  <a:cubicBezTo>
                    <a:pt x="42" y="195"/>
                    <a:pt x="42" y="195"/>
                    <a:pt x="42" y="195"/>
                  </a:cubicBezTo>
                  <a:cubicBezTo>
                    <a:pt x="42" y="195"/>
                    <a:pt x="42" y="195"/>
                    <a:pt x="42" y="195"/>
                  </a:cubicBezTo>
                  <a:cubicBezTo>
                    <a:pt x="42" y="196"/>
                    <a:pt x="42" y="196"/>
                    <a:pt x="42" y="196"/>
                  </a:cubicBezTo>
                  <a:cubicBezTo>
                    <a:pt x="38" y="213"/>
                    <a:pt x="38" y="213"/>
                    <a:pt x="38" y="213"/>
                  </a:cubicBezTo>
                  <a:cubicBezTo>
                    <a:pt x="49" y="221"/>
                    <a:pt x="49" y="221"/>
                    <a:pt x="49" y="221"/>
                  </a:cubicBezTo>
                  <a:cubicBezTo>
                    <a:pt x="67" y="222"/>
                    <a:pt x="67" y="222"/>
                    <a:pt x="67" y="222"/>
                  </a:cubicBezTo>
                  <a:cubicBezTo>
                    <a:pt x="65" y="225"/>
                    <a:pt x="65" y="225"/>
                    <a:pt x="65" y="225"/>
                  </a:cubicBezTo>
                  <a:cubicBezTo>
                    <a:pt x="53" y="240"/>
                    <a:pt x="47" y="249"/>
                    <a:pt x="47" y="252"/>
                  </a:cubicBezTo>
                  <a:cubicBezTo>
                    <a:pt x="55" y="253"/>
                    <a:pt x="55" y="253"/>
                    <a:pt x="55" y="253"/>
                  </a:cubicBezTo>
                  <a:cubicBezTo>
                    <a:pt x="64" y="254"/>
                    <a:pt x="70" y="257"/>
                    <a:pt x="72" y="260"/>
                  </a:cubicBezTo>
                  <a:cubicBezTo>
                    <a:pt x="74" y="265"/>
                    <a:pt x="77" y="270"/>
                    <a:pt x="79" y="276"/>
                  </a:cubicBezTo>
                  <a:cubicBezTo>
                    <a:pt x="89" y="282"/>
                    <a:pt x="89" y="282"/>
                    <a:pt x="89" y="282"/>
                  </a:cubicBezTo>
                  <a:cubicBezTo>
                    <a:pt x="96" y="283"/>
                    <a:pt x="96" y="283"/>
                    <a:pt x="96" y="283"/>
                  </a:cubicBezTo>
                  <a:cubicBezTo>
                    <a:pt x="110" y="271"/>
                    <a:pt x="110" y="271"/>
                    <a:pt x="110" y="271"/>
                  </a:cubicBezTo>
                  <a:cubicBezTo>
                    <a:pt x="117" y="282"/>
                    <a:pt x="117" y="282"/>
                    <a:pt x="117" y="282"/>
                  </a:cubicBezTo>
                  <a:cubicBezTo>
                    <a:pt x="117" y="282"/>
                    <a:pt x="117" y="282"/>
                    <a:pt x="117" y="282"/>
                  </a:cubicBezTo>
                  <a:cubicBezTo>
                    <a:pt x="117" y="282"/>
                    <a:pt x="117" y="282"/>
                    <a:pt x="117" y="282"/>
                  </a:cubicBezTo>
                  <a:cubicBezTo>
                    <a:pt x="118" y="282"/>
                    <a:pt x="118" y="282"/>
                    <a:pt x="118" y="282"/>
                  </a:cubicBezTo>
                  <a:cubicBezTo>
                    <a:pt x="120" y="292"/>
                    <a:pt x="120" y="292"/>
                    <a:pt x="120" y="292"/>
                  </a:cubicBezTo>
                  <a:cubicBezTo>
                    <a:pt x="126" y="294"/>
                    <a:pt x="126" y="294"/>
                    <a:pt x="126" y="294"/>
                  </a:cubicBezTo>
                  <a:cubicBezTo>
                    <a:pt x="126" y="294"/>
                    <a:pt x="126" y="294"/>
                    <a:pt x="126" y="294"/>
                  </a:cubicBezTo>
                  <a:cubicBezTo>
                    <a:pt x="135" y="297"/>
                    <a:pt x="135" y="297"/>
                    <a:pt x="135" y="297"/>
                  </a:cubicBezTo>
                  <a:cubicBezTo>
                    <a:pt x="138" y="296"/>
                    <a:pt x="138" y="296"/>
                    <a:pt x="138" y="296"/>
                  </a:cubicBezTo>
                  <a:cubicBezTo>
                    <a:pt x="138" y="296"/>
                    <a:pt x="138" y="296"/>
                    <a:pt x="138" y="296"/>
                  </a:cubicBezTo>
                  <a:cubicBezTo>
                    <a:pt x="136" y="285"/>
                    <a:pt x="136" y="285"/>
                    <a:pt x="136" y="285"/>
                  </a:cubicBezTo>
                  <a:cubicBezTo>
                    <a:pt x="136" y="285"/>
                    <a:pt x="136" y="285"/>
                    <a:pt x="136" y="285"/>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1" y="236"/>
                    <a:pt x="161" y="236"/>
                    <a:pt x="161" y="236"/>
                  </a:cubicBezTo>
                  <a:cubicBezTo>
                    <a:pt x="169" y="242"/>
                    <a:pt x="173" y="246"/>
                    <a:pt x="176" y="249"/>
                  </a:cubicBezTo>
                  <a:cubicBezTo>
                    <a:pt x="178" y="248"/>
                    <a:pt x="183" y="244"/>
                    <a:pt x="189" y="237"/>
                  </a:cubicBezTo>
                  <a:cubicBezTo>
                    <a:pt x="189" y="237"/>
                    <a:pt x="189" y="237"/>
                    <a:pt x="189" y="237"/>
                  </a:cubicBezTo>
                  <a:cubicBezTo>
                    <a:pt x="190" y="236"/>
                    <a:pt x="190" y="236"/>
                    <a:pt x="190" y="236"/>
                  </a:cubicBezTo>
                  <a:cubicBezTo>
                    <a:pt x="210" y="241"/>
                    <a:pt x="210" y="241"/>
                    <a:pt x="210" y="241"/>
                  </a:cubicBezTo>
                  <a:cubicBezTo>
                    <a:pt x="219" y="234"/>
                    <a:pt x="219" y="234"/>
                    <a:pt x="219" y="234"/>
                  </a:cubicBezTo>
                  <a:cubicBezTo>
                    <a:pt x="219" y="234"/>
                    <a:pt x="219" y="234"/>
                    <a:pt x="219" y="234"/>
                  </a:cubicBezTo>
                  <a:cubicBezTo>
                    <a:pt x="219" y="233"/>
                    <a:pt x="219" y="233"/>
                    <a:pt x="219" y="233"/>
                  </a:cubicBezTo>
                  <a:cubicBezTo>
                    <a:pt x="220" y="233"/>
                    <a:pt x="220" y="233"/>
                    <a:pt x="220" y="233"/>
                  </a:cubicBezTo>
                  <a:cubicBezTo>
                    <a:pt x="220" y="234"/>
                    <a:pt x="220" y="234"/>
                    <a:pt x="220" y="234"/>
                  </a:cubicBezTo>
                  <a:cubicBezTo>
                    <a:pt x="229" y="235"/>
                    <a:pt x="229" y="235"/>
                    <a:pt x="229" y="235"/>
                  </a:cubicBezTo>
                  <a:cubicBezTo>
                    <a:pt x="256" y="211"/>
                    <a:pt x="256" y="211"/>
                    <a:pt x="256" y="211"/>
                  </a:cubicBezTo>
                  <a:cubicBezTo>
                    <a:pt x="264" y="214"/>
                    <a:pt x="264" y="214"/>
                    <a:pt x="264" y="214"/>
                  </a:cubicBezTo>
                  <a:cubicBezTo>
                    <a:pt x="264" y="214"/>
                    <a:pt x="264" y="214"/>
                    <a:pt x="264" y="214"/>
                  </a:cubicBezTo>
                  <a:cubicBezTo>
                    <a:pt x="265" y="214"/>
                    <a:pt x="265" y="214"/>
                    <a:pt x="265" y="214"/>
                  </a:cubicBezTo>
                  <a:cubicBezTo>
                    <a:pt x="265" y="214"/>
                    <a:pt x="265" y="214"/>
                    <a:pt x="265" y="214"/>
                  </a:cubicBezTo>
                  <a:cubicBezTo>
                    <a:pt x="265" y="215"/>
                    <a:pt x="265" y="215"/>
                    <a:pt x="265" y="215"/>
                  </a:cubicBezTo>
                  <a:cubicBezTo>
                    <a:pt x="267" y="218"/>
                    <a:pt x="267" y="218"/>
                    <a:pt x="267" y="218"/>
                  </a:cubicBezTo>
                  <a:cubicBezTo>
                    <a:pt x="269" y="216"/>
                    <a:pt x="269" y="216"/>
                    <a:pt x="269" y="216"/>
                  </a:cubicBezTo>
                  <a:cubicBezTo>
                    <a:pt x="270" y="216"/>
                    <a:pt x="270" y="216"/>
                    <a:pt x="270" y="216"/>
                  </a:cubicBezTo>
                  <a:cubicBezTo>
                    <a:pt x="270" y="216"/>
                    <a:pt x="270" y="216"/>
                    <a:pt x="270" y="216"/>
                  </a:cubicBezTo>
                  <a:cubicBezTo>
                    <a:pt x="270" y="216"/>
                    <a:pt x="270" y="216"/>
                    <a:pt x="270" y="216"/>
                  </a:cubicBezTo>
                  <a:cubicBezTo>
                    <a:pt x="278" y="211"/>
                    <a:pt x="278" y="211"/>
                    <a:pt x="278" y="211"/>
                  </a:cubicBezTo>
                  <a:cubicBezTo>
                    <a:pt x="284" y="206"/>
                    <a:pt x="284" y="206"/>
                    <a:pt x="284" y="206"/>
                  </a:cubicBezTo>
                  <a:cubicBezTo>
                    <a:pt x="283" y="193"/>
                    <a:pt x="283" y="193"/>
                    <a:pt x="283" y="193"/>
                  </a:cubicBezTo>
                  <a:cubicBezTo>
                    <a:pt x="281" y="192"/>
                    <a:pt x="281" y="192"/>
                    <a:pt x="281" y="192"/>
                  </a:cubicBezTo>
                  <a:cubicBezTo>
                    <a:pt x="274" y="195"/>
                    <a:pt x="274" y="195"/>
                    <a:pt x="274" y="195"/>
                  </a:cubicBezTo>
                  <a:cubicBezTo>
                    <a:pt x="274" y="195"/>
                    <a:pt x="274" y="195"/>
                    <a:pt x="274" y="195"/>
                  </a:cubicBezTo>
                  <a:cubicBezTo>
                    <a:pt x="271" y="196"/>
                    <a:pt x="269" y="196"/>
                    <a:pt x="267" y="196"/>
                  </a:cubicBezTo>
                  <a:cubicBezTo>
                    <a:pt x="258" y="196"/>
                    <a:pt x="258" y="196"/>
                    <a:pt x="258" y="196"/>
                  </a:cubicBezTo>
                  <a:cubicBezTo>
                    <a:pt x="255" y="196"/>
                    <a:pt x="253" y="195"/>
                    <a:pt x="252" y="194"/>
                  </a:cubicBezTo>
                  <a:cubicBezTo>
                    <a:pt x="251" y="181"/>
                    <a:pt x="251" y="181"/>
                    <a:pt x="251" y="181"/>
                  </a:cubicBezTo>
                  <a:cubicBezTo>
                    <a:pt x="249" y="179"/>
                    <a:pt x="247" y="178"/>
                    <a:pt x="246" y="178"/>
                  </a:cubicBezTo>
                  <a:cubicBezTo>
                    <a:pt x="244" y="179"/>
                    <a:pt x="244" y="179"/>
                    <a:pt x="244" y="179"/>
                  </a:cubicBezTo>
                  <a:cubicBezTo>
                    <a:pt x="241" y="181"/>
                    <a:pt x="241" y="181"/>
                    <a:pt x="241" y="181"/>
                  </a:cubicBezTo>
                  <a:cubicBezTo>
                    <a:pt x="236" y="182"/>
                    <a:pt x="236" y="182"/>
                    <a:pt x="236" y="182"/>
                  </a:cubicBezTo>
                  <a:cubicBezTo>
                    <a:pt x="234" y="182"/>
                    <a:pt x="234" y="182"/>
                    <a:pt x="234" y="182"/>
                  </a:cubicBezTo>
                  <a:cubicBezTo>
                    <a:pt x="234" y="181"/>
                    <a:pt x="234" y="181"/>
                    <a:pt x="234" y="181"/>
                  </a:cubicBezTo>
                  <a:cubicBezTo>
                    <a:pt x="231" y="176"/>
                    <a:pt x="231" y="176"/>
                    <a:pt x="231" y="176"/>
                  </a:cubicBezTo>
                  <a:cubicBezTo>
                    <a:pt x="230" y="170"/>
                    <a:pt x="230" y="170"/>
                    <a:pt x="230" y="170"/>
                  </a:cubicBezTo>
                  <a:cubicBezTo>
                    <a:pt x="230" y="170"/>
                    <a:pt x="230" y="170"/>
                    <a:pt x="230" y="170"/>
                  </a:cubicBezTo>
                  <a:cubicBezTo>
                    <a:pt x="233" y="155"/>
                    <a:pt x="233" y="155"/>
                    <a:pt x="233" y="155"/>
                  </a:cubicBezTo>
                  <a:cubicBezTo>
                    <a:pt x="233" y="155"/>
                    <a:pt x="233" y="155"/>
                    <a:pt x="233" y="155"/>
                  </a:cubicBezTo>
                  <a:cubicBezTo>
                    <a:pt x="234" y="155"/>
                    <a:pt x="234" y="155"/>
                    <a:pt x="234" y="155"/>
                  </a:cubicBezTo>
                  <a:cubicBezTo>
                    <a:pt x="234" y="155"/>
                    <a:pt x="234" y="155"/>
                    <a:pt x="234" y="155"/>
                  </a:cubicBezTo>
                  <a:cubicBezTo>
                    <a:pt x="237" y="147"/>
                    <a:pt x="237" y="147"/>
                    <a:pt x="237" y="147"/>
                  </a:cubicBezTo>
                  <a:cubicBezTo>
                    <a:pt x="226" y="137"/>
                    <a:pt x="226" y="137"/>
                    <a:pt x="226" y="137"/>
                  </a:cubicBezTo>
                  <a:cubicBezTo>
                    <a:pt x="226" y="137"/>
                    <a:pt x="226" y="137"/>
                    <a:pt x="226" y="137"/>
                  </a:cubicBezTo>
                  <a:cubicBezTo>
                    <a:pt x="225" y="136"/>
                    <a:pt x="225" y="136"/>
                    <a:pt x="225" y="136"/>
                  </a:cubicBezTo>
                  <a:cubicBezTo>
                    <a:pt x="225" y="125"/>
                    <a:pt x="225" y="125"/>
                    <a:pt x="225" y="125"/>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6"/>
                    <a:pt x="220" y="96"/>
                    <a:pt x="220" y="96"/>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5"/>
                    <a:pt x="198" y="75"/>
                    <a:pt x="198" y="75"/>
                  </a:cubicBezTo>
                  <a:cubicBezTo>
                    <a:pt x="199" y="74"/>
                    <a:pt x="199" y="74"/>
                    <a:pt x="199" y="74"/>
                  </a:cubicBezTo>
                  <a:cubicBezTo>
                    <a:pt x="205" y="67"/>
                    <a:pt x="205" y="67"/>
                    <a:pt x="205" y="67"/>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5" y="63"/>
                    <a:pt x="235" y="63"/>
                    <a:pt x="235" y="63"/>
                  </a:cubicBezTo>
                  <a:cubicBezTo>
                    <a:pt x="236" y="63"/>
                    <a:pt x="236" y="63"/>
                    <a:pt x="236" y="63"/>
                  </a:cubicBezTo>
                  <a:cubicBezTo>
                    <a:pt x="239" y="64"/>
                    <a:pt x="239" y="64"/>
                    <a:pt x="239" y="64"/>
                  </a:cubicBezTo>
                  <a:cubicBezTo>
                    <a:pt x="239" y="65"/>
                    <a:pt x="239" y="65"/>
                    <a:pt x="239" y="65"/>
                  </a:cubicBezTo>
                  <a:cubicBezTo>
                    <a:pt x="243" y="66"/>
                    <a:pt x="243" y="66"/>
                    <a:pt x="243" y="66"/>
                  </a:cubicBezTo>
                  <a:cubicBezTo>
                    <a:pt x="248" y="64"/>
                    <a:pt x="248" y="64"/>
                    <a:pt x="248" y="64"/>
                  </a:cubicBezTo>
                  <a:cubicBezTo>
                    <a:pt x="253" y="60"/>
                    <a:pt x="253" y="60"/>
                    <a:pt x="253" y="60"/>
                  </a:cubicBezTo>
                  <a:cubicBezTo>
                    <a:pt x="255" y="56"/>
                    <a:pt x="255" y="56"/>
                    <a:pt x="255" y="56"/>
                  </a:cubicBezTo>
                  <a:cubicBezTo>
                    <a:pt x="256" y="54"/>
                    <a:pt x="256" y="54"/>
                    <a:pt x="256" y="54"/>
                  </a:cubicBezTo>
                  <a:cubicBezTo>
                    <a:pt x="255" y="45"/>
                    <a:pt x="255" y="45"/>
                    <a:pt x="255" y="45"/>
                  </a:cubicBezTo>
                  <a:cubicBezTo>
                    <a:pt x="251" y="44"/>
                    <a:pt x="251" y="44"/>
                    <a:pt x="251" y="44"/>
                  </a:cubicBezTo>
                  <a:cubicBezTo>
                    <a:pt x="243" y="47"/>
                    <a:pt x="243" y="47"/>
                    <a:pt x="243" y="47"/>
                  </a:cubicBezTo>
                  <a:cubicBezTo>
                    <a:pt x="240" y="50"/>
                    <a:pt x="237" y="52"/>
                    <a:pt x="235" y="52"/>
                  </a:cubicBezTo>
                  <a:cubicBezTo>
                    <a:pt x="232" y="52"/>
                    <a:pt x="229" y="50"/>
                    <a:pt x="227" y="45"/>
                  </a:cubicBezTo>
                  <a:cubicBezTo>
                    <a:pt x="227" y="45"/>
                    <a:pt x="227" y="45"/>
                    <a:pt x="227" y="45"/>
                  </a:cubicBezTo>
                  <a:cubicBezTo>
                    <a:pt x="227" y="45"/>
                    <a:pt x="227" y="45"/>
                    <a:pt x="227" y="45"/>
                  </a:cubicBezTo>
                  <a:cubicBezTo>
                    <a:pt x="227" y="45"/>
                    <a:pt x="227" y="45"/>
                    <a:pt x="227" y="45"/>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5"/>
                    <a:pt x="214" y="25"/>
                    <a:pt x="214" y="25"/>
                  </a:cubicBezTo>
                  <a:cubicBezTo>
                    <a:pt x="210" y="28"/>
                    <a:pt x="210" y="28"/>
                    <a:pt x="210" y="28"/>
                  </a:cubicBezTo>
                  <a:cubicBezTo>
                    <a:pt x="211" y="40"/>
                    <a:pt x="211" y="40"/>
                    <a:pt x="211" y="40"/>
                  </a:cubicBezTo>
                  <a:cubicBezTo>
                    <a:pt x="198" y="34"/>
                    <a:pt x="198" y="34"/>
                    <a:pt x="198" y="34"/>
                  </a:cubicBezTo>
                  <a:cubicBezTo>
                    <a:pt x="201" y="41"/>
                    <a:pt x="201" y="41"/>
                    <a:pt x="201" y="41"/>
                  </a:cubicBezTo>
                  <a:cubicBezTo>
                    <a:pt x="202" y="42"/>
                    <a:pt x="202" y="42"/>
                    <a:pt x="202" y="42"/>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70"/>
                    <a:pt x="180" y="70"/>
                    <a:pt x="180" y="70"/>
                  </a:cubicBezTo>
                  <a:cubicBezTo>
                    <a:pt x="179" y="77"/>
                    <a:pt x="179" y="77"/>
                    <a:pt x="179" y="77"/>
                  </a:cubicBezTo>
                  <a:cubicBezTo>
                    <a:pt x="179" y="78"/>
                    <a:pt x="180" y="81"/>
                    <a:pt x="182" y="85"/>
                  </a:cubicBezTo>
                  <a:cubicBezTo>
                    <a:pt x="183" y="86"/>
                    <a:pt x="183" y="86"/>
                    <a:pt x="183" y="86"/>
                  </a:cubicBezTo>
                  <a:cubicBezTo>
                    <a:pt x="183" y="86"/>
                    <a:pt x="183" y="86"/>
                    <a:pt x="183" y="86"/>
                  </a:cubicBezTo>
                  <a:cubicBezTo>
                    <a:pt x="183" y="96"/>
                    <a:pt x="183" y="96"/>
                    <a:pt x="183" y="96"/>
                  </a:cubicBezTo>
                  <a:cubicBezTo>
                    <a:pt x="183" y="98"/>
                    <a:pt x="183" y="98"/>
                    <a:pt x="183" y="98"/>
                  </a:cubicBezTo>
                  <a:cubicBezTo>
                    <a:pt x="183" y="98"/>
                    <a:pt x="183" y="98"/>
                    <a:pt x="183" y="98"/>
                  </a:cubicBezTo>
                  <a:cubicBezTo>
                    <a:pt x="178" y="104"/>
                    <a:pt x="178" y="104"/>
                    <a:pt x="178" y="104"/>
                  </a:cubicBezTo>
                  <a:cubicBezTo>
                    <a:pt x="178" y="104"/>
                    <a:pt x="178" y="104"/>
                    <a:pt x="178" y="104"/>
                  </a:cubicBezTo>
                  <a:cubicBezTo>
                    <a:pt x="178" y="105"/>
                    <a:pt x="178" y="105"/>
                    <a:pt x="178" y="105"/>
                  </a:cubicBezTo>
                  <a:cubicBezTo>
                    <a:pt x="177" y="105"/>
                    <a:pt x="177" y="105"/>
                    <a:pt x="177" y="105"/>
                  </a:cubicBezTo>
                  <a:cubicBezTo>
                    <a:pt x="174" y="107"/>
                    <a:pt x="174" y="107"/>
                    <a:pt x="174" y="107"/>
                  </a:cubicBezTo>
                  <a:cubicBezTo>
                    <a:pt x="173" y="107"/>
                    <a:pt x="173" y="107"/>
                    <a:pt x="173"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1" y="105"/>
                    <a:pt x="159" y="106"/>
                    <a:pt x="157" y="108"/>
                  </a:cubicBezTo>
                  <a:cubicBezTo>
                    <a:pt x="153" y="112"/>
                    <a:pt x="153" y="112"/>
                    <a:pt x="153" y="112"/>
                  </a:cubicBezTo>
                  <a:cubicBezTo>
                    <a:pt x="150" y="116"/>
                    <a:pt x="150" y="116"/>
                    <a:pt x="150" y="116"/>
                  </a:cubicBezTo>
                  <a:cubicBezTo>
                    <a:pt x="148" y="120"/>
                    <a:pt x="145" y="120"/>
                    <a:pt x="141" y="120"/>
                  </a:cubicBezTo>
                  <a:cubicBezTo>
                    <a:pt x="138" y="119"/>
                    <a:pt x="137" y="116"/>
                    <a:pt x="138" y="113"/>
                  </a:cubicBezTo>
                  <a:cubicBezTo>
                    <a:pt x="138" y="110"/>
                    <a:pt x="138" y="110"/>
                    <a:pt x="138" y="110"/>
                  </a:cubicBezTo>
                  <a:cubicBezTo>
                    <a:pt x="138" y="107"/>
                    <a:pt x="138" y="107"/>
                    <a:pt x="138" y="107"/>
                  </a:cubicBezTo>
                  <a:cubicBezTo>
                    <a:pt x="136" y="109"/>
                    <a:pt x="136" y="109"/>
                    <a:pt x="136" y="109"/>
                  </a:cubicBezTo>
                  <a:cubicBezTo>
                    <a:pt x="135" y="111"/>
                    <a:pt x="134" y="111"/>
                    <a:pt x="132" y="111"/>
                  </a:cubicBezTo>
                  <a:cubicBezTo>
                    <a:pt x="131" y="111"/>
                    <a:pt x="129" y="109"/>
                    <a:pt x="129" y="106"/>
                  </a:cubicBezTo>
                  <a:cubicBezTo>
                    <a:pt x="129" y="106"/>
                    <a:pt x="129" y="106"/>
                    <a:pt x="129" y="106"/>
                  </a:cubicBezTo>
                  <a:cubicBezTo>
                    <a:pt x="128" y="97"/>
                    <a:pt x="128" y="97"/>
                    <a:pt x="128" y="97"/>
                  </a:cubicBezTo>
                  <a:cubicBezTo>
                    <a:pt x="126" y="88"/>
                    <a:pt x="126" y="88"/>
                    <a:pt x="126" y="88"/>
                  </a:cubicBezTo>
                  <a:cubicBezTo>
                    <a:pt x="122" y="84"/>
                    <a:pt x="122" y="84"/>
                    <a:pt x="122" y="84"/>
                  </a:cubicBezTo>
                  <a:cubicBezTo>
                    <a:pt x="122" y="84"/>
                    <a:pt x="122" y="84"/>
                    <a:pt x="122" y="84"/>
                  </a:cubicBezTo>
                  <a:cubicBezTo>
                    <a:pt x="121" y="84"/>
                    <a:pt x="121" y="84"/>
                    <a:pt x="121" y="84"/>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8"/>
                    <a:pt x="110" y="58"/>
                    <a:pt x="110" y="58"/>
                  </a:cubicBezTo>
                  <a:cubicBezTo>
                    <a:pt x="108" y="47"/>
                    <a:pt x="108" y="47"/>
                    <a:pt x="108" y="47"/>
                  </a:cubicBezTo>
                  <a:cubicBezTo>
                    <a:pt x="107" y="46"/>
                    <a:pt x="107" y="46"/>
                    <a:pt x="107" y="46"/>
                  </a:cubicBezTo>
                  <a:cubicBezTo>
                    <a:pt x="105" y="47"/>
                    <a:pt x="105" y="47"/>
                    <a:pt x="105" y="47"/>
                  </a:cubicBezTo>
                  <a:cubicBezTo>
                    <a:pt x="103" y="50"/>
                    <a:pt x="101" y="52"/>
                    <a:pt x="100" y="52"/>
                  </a:cubicBezTo>
                  <a:cubicBezTo>
                    <a:pt x="99" y="52"/>
                    <a:pt x="97" y="50"/>
                    <a:pt x="93" y="48"/>
                  </a:cubicBezTo>
                  <a:cubicBezTo>
                    <a:pt x="87" y="45"/>
                    <a:pt x="87" y="45"/>
                    <a:pt x="87" y="45"/>
                  </a:cubicBezTo>
                  <a:cubicBezTo>
                    <a:pt x="87" y="45"/>
                    <a:pt x="87" y="45"/>
                    <a:pt x="87" y="45"/>
                  </a:cubicBezTo>
                  <a:cubicBezTo>
                    <a:pt x="86" y="44"/>
                    <a:pt x="86" y="44"/>
                    <a:pt x="86" y="44"/>
                  </a:cubicBezTo>
                  <a:cubicBezTo>
                    <a:pt x="86" y="44"/>
                    <a:pt x="86" y="44"/>
                    <a:pt x="86" y="44"/>
                  </a:cubicBezTo>
                  <a:cubicBezTo>
                    <a:pt x="86" y="43"/>
                    <a:pt x="86" y="43"/>
                    <a:pt x="86" y="43"/>
                  </a:cubicBezTo>
                  <a:cubicBezTo>
                    <a:pt x="85" y="35"/>
                    <a:pt x="85" y="35"/>
                    <a:pt x="85" y="35"/>
                  </a:cubicBezTo>
                  <a:cubicBezTo>
                    <a:pt x="85" y="35"/>
                    <a:pt x="85" y="35"/>
                    <a:pt x="85" y="35"/>
                  </a:cubicBezTo>
                  <a:cubicBezTo>
                    <a:pt x="84" y="29"/>
                    <a:pt x="84" y="29"/>
                    <a:pt x="84" y="29"/>
                  </a:cubicBezTo>
                  <a:cubicBezTo>
                    <a:pt x="81" y="21"/>
                    <a:pt x="81" y="21"/>
                    <a:pt x="81" y="21"/>
                  </a:cubicBezTo>
                  <a:cubicBezTo>
                    <a:pt x="78" y="21"/>
                    <a:pt x="78" y="21"/>
                    <a:pt x="78" y="21"/>
                  </a:cubicBezTo>
                  <a:cubicBezTo>
                    <a:pt x="78" y="24"/>
                    <a:pt x="78" y="27"/>
                    <a:pt x="77" y="29"/>
                  </a:cubicBezTo>
                  <a:cubicBezTo>
                    <a:pt x="76" y="32"/>
                    <a:pt x="75" y="33"/>
                    <a:pt x="72" y="35"/>
                  </a:cubicBezTo>
                  <a:cubicBezTo>
                    <a:pt x="71" y="38"/>
                    <a:pt x="70" y="40"/>
                    <a:pt x="69" y="42"/>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5"/>
                    <a:pt x="49" y="21"/>
                  </a:cubicBezTo>
                  <a:cubicBezTo>
                    <a:pt x="51" y="3"/>
                    <a:pt x="51" y="3"/>
                    <a:pt x="51" y="3"/>
                  </a:cubicBezTo>
                  <a:cubicBezTo>
                    <a:pt x="51" y="0"/>
                    <a:pt x="51" y="0"/>
                    <a:pt x="51" y="0"/>
                  </a:cubicBezTo>
                  <a:cubicBezTo>
                    <a:pt x="44" y="8"/>
                    <a:pt x="44" y="8"/>
                    <a:pt x="44" y="8"/>
                  </a:cubicBezTo>
                  <a:cubicBezTo>
                    <a:pt x="40" y="11"/>
                    <a:pt x="40" y="11"/>
                    <a:pt x="40" y="11"/>
                  </a:cubicBezTo>
                  <a:cubicBezTo>
                    <a:pt x="39" y="14"/>
                    <a:pt x="39" y="14"/>
                    <a:pt x="39" y="14"/>
                  </a:cubicBezTo>
                  <a:cubicBezTo>
                    <a:pt x="40" y="17"/>
                    <a:pt x="41" y="20"/>
                    <a:pt x="41" y="22"/>
                  </a:cubicBezTo>
                  <a:cubicBezTo>
                    <a:pt x="41" y="26"/>
                    <a:pt x="39" y="29"/>
                    <a:pt x="35"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5" y="53"/>
                  </a:cubicBezTo>
                  <a:cubicBezTo>
                    <a:pt x="38" y="52"/>
                    <a:pt x="38" y="52"/>
                    <a:pt x="38" y="52"/>
                  </a:cubicBezTo>
                  <a:cubicBezTo>
                    <a:pt x="45" y="70"/>
                    <a:pt x="45" y="70"/>
                    <a:pt x="45" y="70"/>
                  </a:cubicBezTo>
                  <a:cubicBezTo>
                    <a:pt x="45" y="70"/>
                    <a:pt x="45" y="70"/>
                    <a:pt x="45" y="70"/>
                  </a:cubicBezTo>
                  <a:cubicBezTo>
                    <a:pt x="45" y="70"/>
                    <a:pt x="45" y="70"/>
                    <a:pt x="45" y="70"/>
                  </a:cubicBezTo>
                  <a:cubicBezTo>
                    <a:pt x="45" y="71"/>
                    <a:pt x="45" y="71"/>
                    <a:pt x="45" y="71"/>
                  </a:cubicBezTo>
                  <a:cubicBezTo>
                    <a:pt x="43" y="102"/>
                    <a:pt x="40" y="120"/>
                    <a:pt x="36" y="125"/>
                  </a:cubicBezTo>
                  <a:cubicBezTo>
                    <a:pt x="35" y="127"/>
                    <a:pt x="33" y="128"/>
                    <a:pt x="31" y="128"/>
                  </a:cubicBezTo>
                  <a:cubicBezTo>
                    <a:pt x="28" y="128"/>
                    <a:pt x="26" y="128"/>
                    <a:pt x="23" y="126"/>
                  </a:cubicBezTo>
                  <a:cubicBezTo>
                    <a:pt x="13" y="147"/>
                    <a:pt x="6" y="158"/>
                    <a:pt x="3" y="159"/>
                  </a:cubicBezTo>
                  <a:cubicBezTo>
                    <a:pt x="3" y="159"/>
                    <a:pt x="3" y="159"/>
                    <a:pt x="3" y="159"/>
                  </a:cubicBezTo>
                  <a:cubicBezTo>
                    <a:pt x="2" y="160"/>
                    <a:pt x="1" y="165"/>
                    <a:pt x="1" y="174"/>
                  </a:cubicBezTo>
                  <a:cubicBezTo>
                    <a:pt x="4" y="176"/>
                    <a:pt x="4" y="176"/>
                    <a:pt x="4" y="176"/>
                  </a:cubicBezTo>
                  <a:cubicBezTo>
                    <a:pt x="5" y="177"/>
                    <a:pt x="5" y="177"/>
                    <a:pt x="5" y="177"/>
                  </a:cubicBezTo>
                  <a:cubicBezTo>
                    <a:pt x="5" y="178"/>
                    <a:pt x="5" y="178"/>
                    <a:pt x="5" y="178"/>
                  </a:cubicBezTo>
                  <a:lnTo>
                    <a:pt x="2" y="182"/>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2" name="Freeform 14"/>
            <p:cNvSpPr/>
            <p:nvPr/>
          </p:nvSpPr>
          <p:spPr bwMode="auto">
            <a:xfrm>
              <a:off x="3267558" y="4820546"/>
              <a:ext cx="592300" cy="511832"/>
            </a:xfrm>
            <a:custGeom>
              <a:avLst/>
              <a:gdLst>
                <a:gd name="T0" fmla="*/ 143 w 192"/>
                <a:gd name="T1" fmla="*/ 8 h 166"/>
                <a:gd name="T2" fmla="*/ 132 w 192"/>
                <a:gd name="T3" fmla="*/ 10 h 166"/>
                <a:gd name="T4" fmla="*/ 130 w 192"/>
                <a:gd name="T5" fmla="*/ 0 h 166"/>
                <a:gd name="T6" fmla="*/ 126 w 192"/>
                <a:gd name="T7" fmla="*/ 10 h 166"/>
                <a:gd name="T8" fmla="*/ 120 w 192"/>
                <a:gd name="T9" fmla="*/ 18 h 166"/>
                <a:gd name="T10" fmla="*/ 108 w 192"/>
                <a:gd name="T11" fmla="*/ 18 h 166"/>
                <a:gd name="T12" fmla="*/ 106 w 192"/>
                <a:gd name="T13" fmla="*/ 25 h 166"/>
                <a:gd name="T14" fmla="*/ 95 w 192"/>
                <a:gd name="T15" fmla="*/ 28 h 166"/>
                <a:gd name="T16" fmla="*/ 91 w 192"/>
                <a:gd name="T17" fmla="*/ 30 h 166"/>
                <a:gd name="T18" fmla="*/ 81 w 192"/>
                <a:gd name="T19" fmla="*/ 26 h 166"/>
                <a:gd name="T20" fmla="*/ 74 w 192"/>
                <a:gd name="T21" fmla="*/ 24 h 166"/>
                <a:gd name="T22" fmla="*/ 85 w 192"/>
                <a:gd name="T23" fmla="*/ 40 h 166"/>
                <a:gd name="T24" fmla="*/ 91 w 192"/>
                <a:gd name="T25" fmla="*/ 46 h 166"/>
                <a:gd name="T26" fmla="*/ 88 w 192"/>
                <a:gd name="T27" fmla="*/ 55 h 166"/>
                <a:gd name="T28" fmla="*/ 70 w 192"/>
                <a:gd name="T29" fmla="*/ 64 h 166"/>
                <a:gd name="T30" fmla="*/ 63 w 192"/>
                <a:gd name="T31" fmla="*/ 65 h 166"/>
                <a:gd name="T32" fmla="*/ 56 w 192"/>
                <a:gd name="T33" fmla="*/ 63 h 166"/>
                <a:gd name="T34" fmla="*/ 48 w 192"/>
                <a:gd name="T35" fmla="*/ 71 h 166"/>
                <a:gd name="T36" fmla="*/ 40 w 192"/>
                <a:gd name="T37" fmla="*/ 74 h 166"/>
                <a:gd name="T38" fmla="*/ 8 w 192"/>
                <a:gd name="T39" fmla="*/ 74 h 166"/>
                <a:gd name="T40" fmla="*/ 5 w 192"/>
                <a:gd name="T41" fmla="*/ 96 h 166"/>
                <a:gd name="T42" fmla="*/ 12 w 192"/>
                <a:gd name="T43" fmla="*/ 100 h 166"/>
                <a:gd name="T44" fmla="*/ 16 w 192"/>
                <a:gd name="T45" fmla="*/ 95 h 166"/>
                <a:gd name="T46" fmla="*/ 28 w 192"/>
                <a:gd name="T47" fmla="*/ 96 h 166"/>
                <a:gd name="T48" fmla="*/ 32 w 192"/>
                <a:gd name="T49" fmla="*/ 118 h 166"/>
                <a:gd name="T50" fmla="*/ 27 w 192"/>
                <a:gd name="T51" fmla="*/ 130 h 166"/>
                <a:gd name="T52" fmla="*/ 38 w 192"/>
                <a:gd name="T53" fmla="*/ 149 h 166"/>
                <a:gd name="T54" fmla="*/ 34 w 192"/>
                <a:gd name="T55" fmla="*/ 166 h 166"/>
                <a:gd name="T56" fmla="*/ 47 w 192"/>
                <a:gd name="T57" fmla="*/ 160 h 166"/>
                <a:gd name="T58" fmla="*/ 56 w 192"/>
                <a:gd name="T59" fmla="*/ 161 h 166"/>
                <a:gd name="T60" fmla="*/ 85 w 192"/>
                <a:gd name="T61" fmla="*/ 160 h 166"/>
                <a:gd name="T62" fmla="*/ 99 w 192"/>
                <a:gd name="T63" fmla="*/ 151 h 166"/>
                <a:gd name="T64" fmla="*/ 115 w 192"/>
                <a:gd name="T65" fmla="*/ 137 h 166"/>
                <a:gd name="T66" fmla="*/ 125 w 192"/>
                <a:gd name="T67" fmla="*/ 142 h 166"/>
                <a:gd name="T68" fmla="*/ 138 w 192"/>
                <a:gd name="T69" fmla="*/ 147 h 166"/>
                <a:gd name="T70" fmla="*/ 147 w 192"/>
                <a:gd name="T71" fmla="*/ 150 h 166"/>
                <a:gd name="T72" fmla="*/ 149 w 192"/>
                <a:gd name="T73" fmla="*/ 145 h 166"/>
                <a:gd name="T74" fmla="*/ 152 w 192"/>
                <a:gd name="T75" fmla="*/ 142 h 166"/>
                <a:gd name="T76" fmla="*/ 158 w 192"/>
                <a:gd name="T77" fmla="*/ 138 h 166"/>
                <a:gd name="T78" fmla="*/ 174 w 192"/>
                <a:gd name="T79" fmla="*/ 127 h 166"/>
                <a:gd name="T80" fmla="*/ 176 w 192"/>
                <a:gd name="T81" fmla="*/ 124 h 166"/>
                <a:gd name="T82" fmla="*/ 184 w 192"/>
                <a:gd name="T83" fmla="*/ 122 h 166"/>
                <a:gd name="T84" fmla="*/ 190 w 192"/>
                <a:gd name="T85" fmla="*/ 118 h 166"/>
                <a:gd name="T86" fmla="*/ 186 w 192"/>
                <a:gd name="T87" fmla="*/ 103 h 166"/>
                <a:gd name="T88" fmla="*/ 188 w 192"/>
                <a:gd name="T89" fmla="*/ 94 h 166"/>
                <a:gd name="T90" fmla="*/ 174 w 192"/>
                <a:gd name="T91" fmla="*/ 83 h 166"/>
                <a:gd name="T92" fmla="*/ 187 w 192"/>
                <a:gd name="T93" fmla="*/ 34 h 166"/>
                <a:gd name="T94" fmla="*/ 179 w 192"/>
                <a:gd name="T95" fmla="*/ 38 h 166"/>
                <a:gd name="T96" fmla="*/ 169 w 192"/>
                <a:gd name="T97" fmla="*/ 38 h 166"/>
                <a:gd name="T98" fmla="*/ 168 w 192"/>
                <a:gd name="T99" fmla="*/ 34 h 166"/>
                <a:gd name="T100" fmla="*/ 166 w 192"/>
                <a:gd name="T101" fmla="*/ 32 h 166"/>
                <a:gd name="T102" fmla="*/ 157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1" y="3"/>
                  </a:moveTo>
                  <a:cubicBezTo>
                    <a:pt x="148" y="2"/>
                    <a:pt x="148" y="2"/>
                    <a:pt x="148" y="2"/>
                  </a:cubicBezTo>
                  <a:cubicBezTo>
                    <a:pt x="145" y="4"/>
                    <a:pt x="145" y="4"/>
                    <a:pt x="145" y="4"/>
                  </a:cubicBezTo>
                  <a:cubicBezTo>
                    <a:pt x="143" y="8"/>
                    <a:pt x="143" y="8"/>
                    <a:pt x="143" y="8"/>
                  </a:cubicBezTo>
                  <a:cubicBezTo>
                    <a:pt x="142" y="11"/>
                    <a:pt x="140" y="13"/>
                    <a:pt x="137" y="13"/>
                  </a:cubicBezTo>
                  <a:cubicBezTo>
                    <a:pt x="136" y="13"/>
                    <a:pt x="134" y="12"/>
                    <a:pt x="132" y="11"/>
                  </a:cubicBezTo>
                  <a:cubicBezTo>
                    <a:pt x="132" y="10"/>
                    <a:pt x="132" y="10"/>
                    <a:pt x="132" y="10"/>
                  </a:cubicBezTo>
                  <a:cubicBezTo>
                    <a:pt x="132" y="10"/>
                    <a:pt x="132" y="10"/>
                    <a:pt x="132" y="10"/>
                  </a:cubicBezTo>
                  <a:cubicBezTo>
                    <a:pt x="132" y="10"/>
                    <a:pt x="132" y="10"/>
                    <a:pt x="132" y="10"/>
                  </a:cubicBezTo>
                  <a:cubicBezTo>
                    <a:pt x="130" y="6"/>
                    <a:pt x="130" y="6"/>
                    <a:pt x="130" y="6"/>
                  </a:cubicBezTo>
                  <a:cubicBezTo>
                    <a:pt x="130" y="6"/>
                    <a:pt x="130" y="6"/>
                    <a:pt x="130" y="6"/>
                  </a:cubicBezTo>
                  <a:cubicBezTo>
                    <a:pt x="130" y="0"/>
                    <a:pt x="130" y="0"/>
                    <a:pt x="130" y="0"/>
                  </a:cubicBezTo>
                  <a:cubicBezTo>
                    <a:pt x="128" y="0"/>
                    <a:pt x="128" y="0"/>
                    <a:pt x="128" y="0"/>
                  </a:cubicBezTo>
                  <a:cubicBezTo>
                    <a:pt x="127" y="0"/>
                    <a:pt x="127" y="0"/>
                    <a:pt x="127" y="0"/>
                  </a:cubicBezTo>
                  <a:cubicBezTo>
                    <a:pt x="126" y="4"/>
                    <a:pt x="126" y="4"/>
                    <a:pt x="126" y="4"/>
                  </a:cubicBezTo>
                  <a:cubicBezTo>
                    <a:pt x="126" y="10"/>
                    <a:pt x="126" y="10"/>
                    <a:pt x="126" y="10"/>
                  </a:cubicBezTo>
                  <a:cubicBezTo>
                    <a:pt x="126" y="10"/>
                    <a:pt x="126" y="10"/>
                    <a:pt x="126" y="10"/>
                  </a:cubicBezTo>
                  <a:cubicBezTo>
                    <a:pt x="125" y="11"/>
                    <a:pt x="125" y="11"/>
                    <a:pt x="125" y="11"/>
                  </a:cubicBezTo>
                  <a:cubicBezTo>
                    <a:pt x="120" y="17"/>
                    <a:pt x="120" y="17"/>
                    <a:pt x="120" y="17"/>
                  </a:cubicBezTo>
                  <a:cubicBezTo>
                    <a:pt x="120" y="18"/>
                    <a:pt x="120" y="18"/>
                    <a:pt x="120" y="18"/>
                  </a:cubicBezTo>
                  <a:cubicBezTo>
                    <a:pt x="119" y="18"/>
                    <a:pt x="119" y="18"/>
                    <a:pt x="119" y="18"/>
                  </a:cubicBezTo>
                  <a:cubicBezTo>
                    <a:pt x="109" y="17"/>
                    <a:pt x="109" y="17"/>
                    <a:pt x="109" y="17"/>
                  </a:cubicBezTo>
                  <a:cubicBezTo>
                    <a:pt x="108" y="17"/>
                    <a:pt x="108" y="17"/>
                    <a:pt x="108" y="17"/>
                  </a:cubicBezTo>
                  <a:cubicBezTo>
                    <a:pt x="108" y="18"/>
                    <a:pt x="108" y="18"/>
                    <a:pt x="108" y="18"/>
                  </a:cubicBezTo>
                  <a:cubicBezTo>
                    <a:pt x="108" y="18"/>
                    <a:pt x="108" y="18"/>
                    <a:pt x="108" y="18"/>
                  </a:cubicBezTo>
                  <a:cubicBezTo>
                    <a:pt x="108" y="18"/>
                    <a:pt x="108" y="18"/>
                    <a:pt x="108" y="18"/>
                  </a:cubicBezTo>
                  <a:cubicBezTo>
                    <a:pt x="105" y="22"/>
                    <a:pt x="105" y="22"/>
                    <a:pt x="105" y="22"/>
                  </a:cubicBezTo>
                  <a:cubicBezTo>
                    <a:pt x="106" y="25"/>
                    <a:pt x="106" y="25"/>
                    <a:pt x="106" y="25"/>
                  </a:cubicBezTo>
                  <a:cubicBezTo>
                    <a:pt x="107" y="25"/>
                    <a:pt x="107" y="25"/>
                    <a:pt x="107" y="25"/>
                  </a:cubicBezTo>
                  <a:cubicBezTo>
                    <a:pt x="104" y="30"/>
                    <a:pt x="104" y="30"/>
                    <a:pt x="104" y="30"/>
                  </a:cubicBezTo>
                  <a:cubicBezTo>
                    <a:pt x="95" y="30"/>
                    <a:pt x="95" y="30"/>
                    <a:pt x="95" y="30"/>
                  </a:cubicBezTo>
                  <a:cubicBezTo>
                    <a:pt x="95" y="28"/>
                    <a:pt x="95" y="28"/>
                    <a:pt x="95" y="28"/>
                  </a:cubicBezTo>
                  <a:cubicBezTo>
                    <a:pt x="94" y="27"/>
                    <a:pt x="94" y="27"/>
                    <a:pt x="94" y="27"/>
                  </a:cubicBezTo>
                  <a:cubicBezTo>
                    <a:pt x="93" y="26"/>
                    <a:pt x="93" y="26"/>
                    <a:pt x="93" y="26"/>
                  </a:cubicBezTo>
                  <a:cubicBezTo>
                    <a:pt x="92" y="29"/>
                    <a:pt x="92" y="29"/>
                    <a:pt x="92" y="29"/>
                  </a:cubicBezTo>
                  <a:cubicBezTo>
                    <a:pt x="91" y="30"/>
                    <a:pt x="91" y="30"/>
                    <a:pt x="91" y="30"/>
                  </a:cubicBezTo>
                  <a:cubicBezTo>
                    <a:pt x="85" y="30"/>
                    <a:pt x="85" y="30"/>
                    <a:pt x="85" y="30"/>
                  </a:cubicBezTo>
                  <a:cubicBezTo>
                    <a:pt x="85" y="30"/>
                    <a:pt x="85" y="30"/>
                    <a:pt x="85" y="30"/>
                  </a:cubicBezTo>
                  <a:cubicBezTo>
                    <a:pt x="81" y="27"/>
                    <a:pt x="81" y="27"/>
                    <a:pt x="81" y="27"/>
                  </a:cubicBezTo>
                  <a:cubicBezTo>
                    <a:pt x="81" y="26"/>
                    <a:pt x="81" y="26"/>
                    <a:pt x="81" y="26"/>
                  </a:cubicBezTo>
                  <a:cubicBezTo>
                    <a:pt x="81" y="26"/>
                    <a:pt x="81" y="26"/>
                    <a:pt x="81" y="26"/>
                  </a:cubicBezTo>
                  <a:cubicBezTo>
                    <a:pt x="80" y="26"/>
                    <a:pt x="80" y="26"/>
                    <a:pt x="80" y="26"/>
                  </a:cubicBezTo>
                  <a:cubicBezTo>
                    <a:pt x="80" y="25"/>
                    <a:pt x="80" y="25"/>
                    <a:pt x="80" y="25"/>
                  </a:cubicBezTo>
                  <a:cubicBezTo>
                    <a:pt x="74" y="24"/>
                    <a:pt x="74" y="24"/>
                    <a:pt x="74" y="24"/>
                  </a:cubicBezTo>
                  <a:cubicBezTo>
                    <a:pt x="69" y="26"/>
                    <a:pt x="69" y="26"/>
                    <a:pt x="69" y="26"/>
                  </a:cubicBezTo>
                  <a:cubicBezTo>
                    <a:pt x="66" y="28"/>
                    <a:pt x="66" y="28"/>
                    <a:pt x="66" y="28"/>
                  </a:cubicBezTo>
                  <a:cubicBezTo>
                    <a:pt x="74" y="37"/>
                    <a:pt x="74" y="37"/>
                    <a:pt x="74" y="37"/>
                  </a:cubicBezTo>
                  <a:cubicBezTo>
                    <a:pt x="85" y="40"/>
                    <a:pt x="85" y="40"/>
                    <a:pt x="85" y="40"/>
                  </a:cubicBezTo>
                  <a:cubicBezTo>
                    <a:pt x="85" y="41"/>
                    <a:pt x="85" y="41"/>
                    <a:pt x="85" y="41"/>
                  </a:cubicBezTo>
                  <a:cubicBezTo>
                    <a:pt x="85" y="41"/>
                    <a:pt x="85" y="41"/>
                    <a:pt x="85" y="41"/>
                  </a:cubicBezTo>
                  <a:cubicBezTo>
                    <a:pt x="86" y="41"/>
                    <a:pt x="86" y="41"/>
                    <a:pt x="86" y="41"/>
                  </a:cubicBezTo>
                  <a:cubicBezTo>
                    <a:pt x="91" y="46"/>
                    <a:pt x="91" y="46"/>
                    <a:pt x="91" y="46"/>
                  </a:cubicBezTo>
                  <a:cubicBezTo>
                    <a:pt x="89" y="54"/>
                    <a:pt x="89" y="54"/>
                    <a:pt x="89" y="54"/>
                  </a:cubicBezTo>
                  <a:cubicBezTo>
                    <a:pt x="89" y="54"/>
                    <a:pt x="89" y="54"/>
                    <a:pt x="89" y="54"/>
                  </a:cubicBezTo>
                  <a:cubicBezTo>
                    <a:pt x="89" y="55"/>
                    <a:pt x="89" y="55"/>
                    <a:pt x="89" y="55"/>
                  </a:cubicBezTo>
                  <a:cubicBezTo>
                    <a:pt x="88" y="55"/>
                    <a:pt x="88" y="55"/>
                    <a:pt x="88" y="55"/>
                  </a:cubicBezTo>
                  <a:cubicBezTo>
                    <a:pt x="82" y="61"/>
                    <a:pt x="82" y="61"/>
                    <a:pt x="82" y="61"/>
                  </a:cubicBezTo>
                  <a:cubicBezTo>
                    <a:pt x="82" y="61"/>
                    <a:pt x="82" y="61"/>
                    <a:pt x="82" y="61"/>
                  </a:cubicBezTo>
                  <a:cubicBezTo>
                    <a:pt x="81" y="61"/>
                    <a:pt x="81" y="61"/>
                    <a:pt x="81" y="61"/>
                  </a:cubicBezTo>
                  <a:cubicBezTo>
                    <a:pt x="70" y="64"/>
                    <a:pt x="70" y="64"/>
                    <a:pt x="70" y="64"/>
                  </a:cubicBezTo>
                  <a:cubicBezTo>
                    <a:pt x="70" y="64"/>
                    <a:pt x="70" y="64"/>
                    <a:pt x="70" y="64"/>
                  </a:cubicBezTo>
                  <a:cubicBezTo>
                    <a:pt x="63" y="65"/>
                    <a:pt x="63" y="65"/>
                    <a:pt x="63" y="65"/>
                  </a:cubicBezTo>
                  <a:cubicBezTo>
                    <a:pt x="63" y="65"/>
                    <a:pt x="63" y="65"/>
                    <a:pt x="63" y="65"/>
                  </a:cubicBezTo>
                  <a:cubicBezTo>
                    <a:pt x="63" y="65"/>
                    <a:pt x="63" y="65"/>
                    <a:pt x="63" y="65"/>
                  </a:cubicBezTo>
                  <a:cubicBezTo>
                    <a:pt x="63" y="65"/>
                    <a:pt x="63" y="65"/>
                    <a:pt x="63" y="65"/>
                  </a:cubicBezTo>
                  <a:cubicBezTo>
                    <a:pt x="62" y="65"/>
                    <a:pt x="62" y="65"/>
                    <a:pt x="62" y="65"/>
                  </a:cubicBezTo>
                  <a:cubicBezTo>
                    <a:pt x="58" y="64"/>
                    <a:pt x="58" y="64"/>
                    <a:pt x="58" y="64"/>
                  </a:cubicBezTo>
                  <a:cubicBezTo>
                    <a:pt x="56" y="63"/>
                    <a:pt x="56" y="63"/>
                    <a:pt x="56" y="63"/>
                  </a:cubicBezTo>
                  <a:cubicBezTo>
                    <a:pt x="53" y="67"/>
                    <a:pt x="53" y="67"/>
                    <a:pt x="53" y="67"/>
                  </a:cubicBezTo>
                  <a:cubicBezTo>
                    <a:pt x="53" y="67"/>
                    <a:pt x="53" y="67"/>
                    <a:pt x="53" y="67"/>
                  </a:cubicBezTo>
                  <a:cubicBezTo>
                    <a:pt x="53" y="68"/>
                    <a:pt x="53" y="68"/>
                    <a:pt x="53" y="68"/>
                  </a:cubicBezTo>
                  <a:cubicBezTo>
                    <a:pt x="48" y="71"/>
                    <a:pt x="48" y="71"/>
                    <a:pt x="48" y="71"/>
                  </a:cubicBezTo>
                  <a:cubicBezTo>
                    <a:pt x="47" y="71"/>
                    <a:pt x="47" y="71"/>
                    <a:pt x="47" y="71"/>
                  </a:cubicBezTo>
                  <a:cubicBezTo>
                    <a:pt x="47" y="71"/>
                    <a:pt x="47" y="71"/>
                    <a:pt x="47" y="71"/>
                  </a:cubicBezTo>
                  <a:cubicBezTo>
                    <a:pt x="40" y="74"/>
                    <a:pt x="40" y="74"/>
                    <a:pt x="40" y="74"/>
                  </a:cubicBezTo>
                  <a:cubicBezTo>
                    <a:pt x="40" y="74"/>
                    <a:pt x="40" y="74"/>
                    <a:pt x="40" y="74"/>
                  </a:cubicBezTo>
                  <a:cubicBezTo>
                    <a:pt x="31" y="72"/>
                    <a:pt x="31" y="72"/>
                    <a:pt x="31" y="72"/>
                  </a:cubicBezTo>
                  <a:cubicBezTo>
                    <a:pt x="13" y="72"/>
                    <a:pt x="13" y="72"/>
                    <a:pt x="13" y="72"/>
                  </a:cubicBezTo>
                  <a:cubicBezTo>
                    <a:pt x="9" y="74"/>
                    <a:pt x="9" y="74"/>
                    <a:pt x="9" y="74"/>
                  </a:cubicBezTo>
                  <a:cubicBezTo>
                    <a:pt x="8" y="74"/>
                    <a:pt x="8" y="74"/>
                    <a:pt x="8" y="74"/>
                  </a:cubicBezTo>
                  <a:cubicBezTo>
                    <a:pt x="5" y="74"/>
                    <a:pt x="5" y="74"/>
                    <a:pt x="5" y="74"/>
                  </a:cubicBezTo>
                  <a:cubicBezTo>
                    <a:pt x="0" y="80"/>
                    <a:pt x="0" y="80"/>
                    <a:pt x="0" y="80"/>
                  </a:cubicBezTo>
                  <a:cubicBezTo>
                    <a:pt x="1" y="87"/>
                    <a:pt x="1" y="87"/>
                    <a:pt x="1" y="87"/>
                  </a:cubicBezTo>
                  <a:cubicBezTo>
                    <a:pt x="5" y="96"/>
                    <a:pt x="5" y="96"/>
                    <a:pt x="5" y="96"/>
                  </a:cubicBezTo>
                  <a:cubicBezTo>
                    <a:pt x="10" y="98"/>
                    <a:pt x="10" y="98"/>
                    <a:pt x="10" y="98"/>
                  </a:cubicBezTo>
                  <a:cubicBezTo>
                    <a:pt x="10" y="98"/>
                    <a:pt x="10" y="98"/>
                    <a:pt x="10" y="98"/>
                  </a:cubicBezTo>
                  <a:cubicBezTo>
                    <a:pt x="10" y="99"/>
                    <a:pt x="10" y="99"/>
                    <a:pt x="10" y="99"/>
                  </a:cubicBezTo>
                  <a:cubicBezTo>
                    <a:pt x="12" y="100"/>
                    <a:pt x="12" y="100"/>
                    <a:pt x="12" y="100"/>
                  </a:cubicBezTo>
                  <a:cubicBezTo>
                    <a:pt x="14" y="96"/>
                    <a:pt x="14" y="96"/>
                    <a:pt x="14" y="96"/>
                  </a:cubicBezTo>
                  <a:cubicBezTo>
                    <a:pt x="15" y="96"/>
                    <a:pt x="15" y="96"/>
                    <a:pt x="15" y="96"/>
                  </a:cubicBezTo>
                  <a:cubicBezTo>
                    <a:pt x="15" y="95"/>
                    <a:pt x="15" y="95"/>
                    <a:pt x="15" y="95"/>
                  </a:cubicBezTo>
                  <a:cubicBezTo>
                    <a:pt x="16" y="95"/>
                    <a:pt x="16" y="95"/>
                    <a:pt x="16" y="95"/>
                  </a:cubicBezTo>
                  <a:cubicBezTo>
                    <a:pt x="22" y="94"/>
                    <a:pt x="22" y="94"/>
                    <a:pt x="22" y="94"/>
                  </a:cubicBezTo>
                  <a:cubicBezTo>
                    <a:pt x="22" y="94"/>
                    <a:pt x="22" y="94"/>
                    <a:pt x="22" y="94"/>
                  </a:cubicBezTo>
                  <a:cubicBezTo>
                    <a:pt x="22" y="95"/>
                    <a:pt x="22" y="95"/>
                    <a:pt x="22" y="95"/>
                  </a:cubicBezTo>
                  <a:cubicBezTo>
                    <a:pt x="28" y="96"/>
                    <a:pt x="28" y="96"/>
                    <a:pt x="28" y="96"/>
                  </a:cubicBezTo>
                  <a:cubicBezTo>
                    <a:pt x="34" y="110"/>
                    <a:pt x="34" y="110"/>
                    <a:pt x="34" y="110"/>
                  </a:cubicBezTo>
                  <a:cubicBezTo>
                    <a:pt x="34" y="110"/>
                    <a:pt x="34" y="110"/>
                    <a:pt x="34" y="110"/>
                  </a:cubicBezTo>
                  <a:cubicBezTo>
                    <a:pt x="34" y="110"/>
                    <a:pt x="34" y="110"/>
                    <a:pt x="34" y="110"/>
                  </a:cubicBezTo>
                  <a:cubicBezTo>
                    <a:pt x="32" y="118"/>
                    <a:pt x="32" y="118"/>
                    <a:pt x="32" y="118"/>
                  </a:cubicBezTo>
                  <a:cubicBezTo>
                    <a:pt x="32" y="118"/>
                    <a:pt x="32" y="118"/>
                    <a:pt x="32" y="118"/>
                  </a:cubicBezTo>
                  <a:cubicBezTo>
                    <a:pt x="30" y="123"/>
                    <a:pt x="30" y="123"/>
                    <a:pt x="30" y="123"/>
                  </a:cubicBezTo>
                  <a:cubicBezTo>
                    <a:pt x="30" y="123"/>
                    <a:pt x="30" y="123"/>
                    <a:pt x="30" y="123"/>
                  </a:cubicBezTo>
                  <a:cubicBezTo>
                    <a:pt x="27" y="130"/>
                    <a:pt x="27" y="130"/>
                    <a:pt x="27" y="130"/>
                  </a:cubicBezTo>
                  <a:cubicBezTo>
                    <a:pt x="27" y="138"/>
                    <a:pt x="27" y="138"/>
                    <a:pt x="27" y="138"/>
                  </a:cubicBezTo>
                  <a:cubicBezTo>
                    <a:pt x="32" y="143"/>
                    <a:pt x="32" y="143"/>
                    <a:pt x="32" y="143"/>
                  </a:cubicBezTo>
                  <a:cubicBezTo>
                    <a:pt x="32" y="143"/>
                    <a:pt x="32" y="143"/>
                    <a:pt x="32" y="143"/>
                  </a:cubicBezTo>
                  <a:cubicBezTo>
                    <a:pt x="38" y="149"/>
                    <a:pt x="38" y="149"/>
                    <a:pt x="38" y="149"/>
                  </a:cubicBezTo>
                  <a:cubicBezTo>
                    <a:pt x="39" y="149"/>
                    <a:pt x="39" y="149"/>
                    <a:pt x="39" y="149"/>
                  </a:cubicBezTo>
                  <a:cubicBezTo>
                    <a:pt x="40" y="150"/>
                    <a:pt x="40" y="150"/>
                    <a:pt x="40" y="150"/>
                  </a:cubicBezTo>
                  <a:cubicBezTo>
                    <a:pt x="35" y="161"/>
                    <a:pt x="35" y="161"/>
                    <a:pt x="35" y="161"/>
                  </a:cubicBezTo>
                  <a:cubicBezTo>
                    <a:pt x="34" y="166"/>
                    <a:pt x="34" y="166"/>
                    <a:pt x="34" y="166"/>
                  </a:cubicBezTo>
                  <a:cubicBezTo>
                    <a:pt x="35" y="165"/>
                    <a:pt x="35" y="165"/>
                    <a:pt x="35" y="165"/>
                  </a:cubicBezTo>
                  <a:cubicBezTo>
                    <a:pt x="36" y="165"/>
                    <a:pt x="36" y="165"/>
                    <a:pt x="36" y="165"/>
                  </a:cubicBezTo>
                  <a:cubicBezTo>
                    <a:pt x="40" y="164"/>
                    <a:pt x="40" y="164"/>
                    <a:pt x="40" y="164"/>
                  </a:cubicBezTo>
                  <a:cubicBezTo>
                    <a:pt x="47" y="160"/>
                    <a:pt x="47" y="160"/>
                    <a:pt x="47" y="160"/>
                  </a:cubicBezTo>
                  <a:cubicBezTo>
                    <a:pt x="47" y="160"/>
                    <a:pt x="47" y="160"/>
                    <a:pt x="47" y="160"/>
                  </a:cubicBezTo>
                  <a:cubicBezTo>
                    <a:pt x="55" y="161"/>
                    <a:pt x="55" y="161"/>
                    <a:pt x="55" y="161"/>
                  </a:cubicBezTo>
                  <a:cubicBezTo>
                    <a:pt x="56" y="161"/>
                    <a:pt x="56" y="161"/>
                    <a:pt x="56" y="161"/>
                  </a:cubicBezTo>
                  <a:cubicBezTo>
                    <a:pt x="56" y="161"/>
                    <a:pt x="56" y="161"/>
                    <a:pt x="56" y="161"/>
                  </a:cubicBezTo>
                  <a:cubicBezTo>
                    <a:pt x="68" y="166"/>
                    <a:pt x="68" y="166"/>
                    <a:pt x="68" y="166"/>
                  </a:cubicBezTo>
                  <a:cubicBezTo>
                    <a:pt x="81" y="166"/>
                    <a:pt x="81" y="166"/>
                    <a:pt x="81" y="166"/>
                  </a:cubicBezTo>
                  <a:cubicBezTo>
                    <a:pt x="84" y="161"/>
                    <a:pt x="84" y="161"/>
                    <a:pt x="84" y="161"/>
                  </a:cubicBezTo>
                  <a:cubicBezTo>
                    <a:pt x="85" y="160"/>
                    <a:pt x="85" y="160"/>
                    <a:pt x="85" y="160"/>
                  </a:cubicBezTo>
                  <a:cubicBezTo>
                    <a:pt x="85" y="160"/>
                    <a:pt x="85" y="160"/>
                    <a:pt x="85" y="160"/>
                  </a:cubicBezTo>
                  <a:cubicBezTo>
                    <a:pt x="92" y="157"/>
                    <a:pt x="92" y="157"/>
                    <a:pt x="92" y="157"/>
                  </a:cubicBezTo>
                  <a:cubicBezTo>
                    <a:pt x="98" y="151"/>
                    <a:pt x="98" y="151"/>
                    <a:pt x="98" y="151"/>
                  </a:cubicBezTo>
                  <a:cubicBezTo>
                    <a:pt x="99" y="151"/>
                    <a:pt x="99" y="151"/>
                    <a:pt x="99" y="151"/>
                  </a:cubicBezTo>
                  <a:cubicBezTo>
                    <a:pt x="99" y="151"/>
                    <a:pt x="99" y="151"/>
                    <a:pt x="99" y="151"/>
                  </a:cubicBezTo>
                  <a:cubicBezTo>
                    <a:pt x="104" y="149"/>
                    <a:pt x="104" y="149"/>
                    <a:pt x="104" y="149"/>
                  </a:cubicBezTo>
                  <a:cubicBezTo>
                    <a:pt x="109" y="145"/>
                    <a:pt x="109" y="145"/>
                    <a:pt x="109" y="145"/>
                  </a:cubicBezTo>
                  <a:cubicBezTo>
                    <a:pt x="115" y="137"/>
                    <a:pt x="115" y="137"/>
                    <a:pt x="115" y="137"/>
                  </a:cubicBezTo>
                  <a:cubicBezTo>
                    <a:pt x="124" y="140"/>
                    <a:pt x="124" y="140"/>
                    <a:pt x="124" y="140"/>
                  </a:cubicBezTo>
                  <a:cubicBezTo>
                    <a:pt x="125" y="141"/>
                    <a:pt x="125" y="141"/>
                    <a:pt x="125" y="141"/>
                  </a:cubicBezTo>
                  <a:cubicBezTo>
                    <a:pt x="125" y="141"/>
                    <a:pt x="125" y="141"/>
                    <a:pt x="125" y="141"/>
                  </a:cubicBezTo>
                  <a:cubicBezTo>
                    <a:pt x="125" y="142"/>
                    <a:pt x="125" y="142"/>
                    <a:pt x="125" y="142"/>
                  </a:cubicBezTo>
                  <a:cubicBezTo>
                    <a:pt x="126" y="145"/>
                    <a:pt x="128" y="146"/>
                    <a:pt x="129" y="147"/>
                  </a:cubicBezTo>
                  <a:cubicBezTo>
                    <a:pt x="134" y="146"/>
                    <a:pt x="134" y="146"/>
                    <a:pt x="134" y="146"/>
                  </a:cubicBezTo>
                  <a:cubicBezTo>
                    <a:pt x="135" y="146"/>
                    <a:pt x="135" y="146"/>
                    <a:pt x="135" y="146"/>
                  </a:cubicBezTo>
                  <a:cubicBezTo>
                    <a:pt x="138" y="147"/>
                    <a:pt x="138" y="147"/>
                    <a:pt x="138" y="147"/>
                  </a:cubicBezTo>
                  <a:cubicBezTo>
                    <a:pt x="138" y="147"/>
                    <a:pt x="138" y="147"/>
                    <a:pt x="138" y="147"/>
                  </a:cubicBezTo>
                  <a:cubicBezTo>
                    <a:pt x="138" y="147"/>
                    <a:pt x="138" y="147"/>
                    <a:pt x="138" y="147"/>
                  </a:cubicBezTo>
                  <a:cubicBezTo>
                    <a:pt x="145" y="150"/>
                    <a:pt x="145" y="150"/>
                    <a:pt x="145" y="150"/>
                  </a:cubicBezTo>
                  <a:cubicBezTo>
                    <a:pt x="147" y="150"/>
                    <a:pt x="147" y="150"/>
                    <a:pt x="147" y="150"/>
                  </a:cubicBezTo>
                  <a:cubicBezTo>
                    <a:pt x="148" y="148"/>
                    <a:pt x="148" y="148"/>
                    <a:pt x="148" y="148"/>
                  </a:cubicBezTo>
                  <a:cubicBezTo>
                    <a:pt x="148" y="146"/>
                    <a:pt x="148" y="146"/>
                    <a:pt x="148" y="146"/>
                  </a:cubicBezTo>
                  <a:cubicBezTo>
                    <a:pt x="148" y="145"/>
                    <a:pt x="148" y="145"/>
                    <a:pt x="148" y="145"/>
                  </a:cubicBezTo>
                  <a:cubicBezTo>
                    <a:pt x="149" y="145"/>
                    <a:pt x="149" y="145"/>
                    <a:pt x="149" y="145"/>
                  </a:cubicBezTo>
                  <a:cubicBezTo>
                    <a:pt x="149" y="144"/>
                    <a:pt x="149" y="144"/>
                    <a:pt x="149" y="144"/>
                  </a:cubicBezTo>
                  <a:cubicBezTo>
                    <a:pt x="149" y="144"/>
                    <a:pt x="149" y="144"/>
                    <a:pt x="149" y="144"/>
                  </a:cubicBezTo>
                  <a:cubicBezTo>
                    <a:pt x="152" y="142"/>
                    <a:pt x="152" y="142"/>
                    <a:pt x="152" y="142"/>
                  </a:cubicBezTo>
                  <a:cubicBezTo>
                    <a:pt x="152" y="142"/>
                    <a:pt x="152" y="142"/>
                    <a:pt x="152" y="142"/>
                  </a:cubicBezTo>
                  <a:cubicBezTo>
                    <a:pt x="156" y="138"/>
                    <a:pt x="156" y="138"/>
                    <a:pt x="156" y="138"/>
                  </a:cubicBezTo>
                  <a:cubicBezTo>
                    <a:pt x="157" y="138"/>
                    <a:pt x="157" y="138"/>
                    <a:pt x="157" y="138"/>
                  </a:cubicBezTo>
                  <a:cubicBezTo>
                    <a:pt x="157" y="138"/>
                    <a:pt x="157" y="138"/>
                    <a:pt x="157" y="138"/>
                  </a:cubicBezTo>
                  <a:cubicBezTo>
                    <a:pt x="158" y="138"/>
                    <a:pt x="158" y="138"/>
                    <a:pt x="158" y="138"/>
                  </a:cubicBezTo>
                  <a:cubicBezTo>
                    <a:pt x="162" y="138"/>
                    <a:pt x="162" y="138"/>
                    <a:pt x="162" y="138"/>
                  </a:cubicBezTo>
                  <a:cubicBezTo>
                    <a:pt x="162" y="136"/>
                    <a:pt x="163" y="134"/>
                    <a:pt x="166" y="131"/>
                  </a:cubicBezTo>
                  <a:cubicBezTo>
                    <a:pt x="168" y="129"/>
                    <a:pt x="170" y="128"/>
                    <a:pt x="172" y="128"/>
                  </a:cubicBezTo>
                  <a:cubicBezTo>
                    <a:pt x="174" y="127"/>
                    <a:pt x="174" y="127"/>
                    <a:pt x="174" y="127"/>
                  </a:cubicBezTo>
                  <a:cubicBezTo>
                    <a:pt x="174" y="127"/>
                    <a:pt x="174" y="127"/>
                    <a:pt x="174" y="127"/>
                  </a:cubicBezTo>
                  <a:cubicBezTo>
                    <a:pt x="174" y="126"/>
                    <a:pt x="174" y="126"/>
                    <a:pt x="174" y="126"/>
                  </a:cubicBezTo>
                  <a:cubicBezTo>
                    <a:pt x="176" y="124"/>
                    <a:pt x="176" y="124"/>
                    <a:pt x="176" y="124"/>
                  </a:cubicBezTo>
                  <a:cubicBezTo>
                    <a:pt x="176" y="124"/>
                    <a:pt x="176" y="124"/>
                    <a:pt x="176" y="124"/>
                  </a:cubicBezTo>
                  <a:cubicBezTo>
                    <a:pt x="177" y="124"/>
                    <a:pt x="177" y="124"/>
                    <a:pt x="177" y="124"/>
                  </a:cubicBezTo>
                  <a:cubicBezTo>
                    <a:pt x="177" y="124"/>
                    <a:pt x="177" y="124"/>
                    <a:pt x="177" y="124"/>
                  </a:cubicBezTo>
                  <a:cubicBezTo>
                    <a:pt x="178" y="124"/>
                    <a:pt x="178" y="124"/>
                    <a:pt x="178" y="124"/>
                  </a:cubicBezTo>
                  <a:cubicBezTo>
                    <a:pt x="184" y="122"/>
                    <a:pt x="184" y="122"/>
                    <a:pt x="184" y="122"/>
                  </a:cubicBezTo>
                  <a:cubicBezTo>
                    <a:pt x="188" y="122"/>
                    <a:pt x="188" y="122"/>
                    <a:pt x="188" y="122"/>
                  </a:cubicBezTo>
                  <a:cubicBezTo>
                    <a:pt x="189" y="121"/>
                    <a:pt x="189" y="121"/>
                    <a:pt x="189" y="121"/>
                  </a:cubicBezTo>
                  <a:cubicBezTo>
                    <a:pt x="190" y="118"/>
                    <a:pt x="190" y="118"/>
                    <a:pt x="190" y="118"/>
                  </a:cubicBezTo>
                  <a:cubicBezTo>
                    <a:pt x="190" y="118"/>
                    <a:pt x="190" y="118"/>
                    <a:pt x="190" y="118"/>
                  </a:cubicBezTo>
                  <a:cubicBezTo>
                    <a:pt x="192" y="114"/>
                    <a:pt x="192" y="114"/>
                    <a:pt x="192" y="114"/>
                  </a:cubicBezTo>
                  <a:cubicBezTo>
                    <a:pt x="192" y="114"/>
                    <a:pt x="192" y="114"/>
                    <a:pt x="192" y="114"/>
                  </a:cubicBezTo>
                  <a:cubicBezTo>
                    <a:pt x="189" y="111"/>
                    <a:pt x="188" y="108"/>
                    <a:pt x="187" y="104"/>
                  </a:cubicBezTo>
                  <a:cubicBezTo>
                    <a:pt x="186" y="103"/>
                    <a:pt x="186" y="103"/>
                    <a:pt x="186" y="103"/>
                  </a:cubicBezTo>
                  <a:cubicBezTo>
                    <a:pt x="186" y="103"/>
                    <a:pt x="186" y="103"/>
                    <a:pt x="186" y="103"/>
                  </a:cubicBezTo>
                  <a:cubicBezTo>
                    <a:pt x="187" y="103"/>
                    <a:pt x="187" y="103"/>
                    <a:pt x="187" y="103"/>
                  </a:cubicBezTo>
                  <a:cubicBezTo>
                    <a:pt x="187" y="103"/>
                    <a:pt x="187" y="103"/>
                    <a:pt x="187" y="103"/>
                  </a:cubicBezTo>
                  <a:cubicBezTo>
                    <a:pt x="188" y="94"/>
                    <a:pt x="188" y="94"/>
                    <a:pt x="188" y="94"/>
                  </a:cubicBezTo>
                  <a:cubicBezTo>
                    <a:pt x="188" y="91"/>
                    <a:pt x="189" y="89"/>
                    <a:pt x="191" y="87"/>
                  </a:cubicBezTo>
                  <a:cubicBezTo>
                    <a:pt x="190" y="80"/>
                    <a:pt x="190" y="80"/>
                    <a:pt x="190" y="80"/>
                  </a:cubicBezTo>
                  <a:cubicBezTo>
                    <a:pt x="190" y="79"/>
                    <a:pt x="189" y="78"/>
                    <a:pt x="187" y="78"/>
                  </a:cubicBezTo>
                  <a:cubicBezTo>
                    <a:pt x="174" y="83"/>
                    <a:pt x="174" y="83"/>
                    <a:pt x="174" y="83"/>
                  </a:cubicBezTo>
                  <a:cubicBezTo>
                    <a:pt x="175" y="70"/>
                    <a:pt x="175" y="70"/>
                    <a:pt x="175" y="70"/>
                  </a:cubicBezTo>
                  <a:cubicBezTo>
                    <a:pt x="176" y="68"/>
                    <a:pt x="180" y="64"/>
                    <a:pt x="187" y="60"/>
                  </a:cubicBezTo>
                  <a:cubicBezTo>
                    <a:pt x="184" y="46"/>
                    <a:pt x="184" y="46"/>
                    <a:pt x="184" y="46"/>
                  </a:cubicBezTo>
                  <a:cubicBezTo>
                    <a:pt x="183" y="41"/>
                    <a:pt x="184" y="38"/>
                    <a:pt x="187" y="34"/>
                  </a:cubicBezTo>
                  <a:cubicBezTo>
                    <a:pt x="186" y="32"/>
                    <a:pt x="186" y="32"/>
                    <a:pt x="186" y="32"/>
                  </a:cubicBezTo>
                  <a:cubicBezTo>
                    <a:pt x="182" y="32"/>
                    <a:pt x="182" y="32"/>
                    <a:pt x="182" y="32"/>
                  </a:cubicBezTo>
                  <a:cubicBezTo>
                    <a:pt x="181" y="32"/>
                    <a:pt x="181" y="32"/>
                    <a:pt x="181" y="32"/>
                  </a:cubicBezTo>
                  <a:cubicBezTo>
                    <a:pt x="179" y="38"/>
                    <a:pt x="179" y="38"/>
                    <a:pt x="179" y="38"/>
                  </a:cubicBezTo>
                  <a:cubicBezTo>
                    <a:pt x="178" y="40"/>
                    <a:pt x="176" y="41"/>
                    <a:pt x="174" y="41"/>
                  </a:cubicBezTo>
                  <a:cubicBezTo>
                    <a:pt x="174" y="41"/>
                    <a:pt x="174" y="41"/>
                    <a:pt x="174" y="41"/>
                  </a:cubicBezTo>
                  <a:cubicBezTo>
                    <a:pt x="170" y="38"/>
                    <a:pt x="170" y="38"/>
                    <a:pt x="170" y="38"/>
                  </a:cubicBezTo>
                  <a:cubicBezTo>
                    <a:pt x="169" y="38"/>
                    <a:pt x="169" y="38"/>
                    <a:pt x="169" y="38"/>
                  </a:cubicBezTo>
                  <a:cubicBezTo>
                    <a:pt x="169" y="38"/>
                    <a:pt x="169" y="38"/>
                    <a:pt x="169" y="38"/>
                  </a:cubicBezTo>
                  <a:cubicBezTo>
                    <a:pt x="169" y="38"/>
                    <a:pt x="169" y="38"/>
                    <a:pt x="169" y="38"/>
                  </a:cubicBezTo>
                  <a:cubicBezTo>
                    <a:pt x="169" y="37"/>
                    <a:pt x="169" y="37"/>
                    <a:pt x="169" y="37"/>
                  </a:cubicBezTo>
                  <a:cubicBezTo>
                    <a:pt x="168" y="34"/>
                    <a:pt x="168" y="34"/>
                    <a:pt x="168" y="34"/>
                  </a:cubicBezTo>
                  <a:cubicBezTo>
                    <a:pt x="167" y="30"/>
                    <a:pt x="167" y="30"/>
                    <a:pt x="167" y="30"/>
                  </a:cubicBezTo>
                  <a:cubicBezTo>
                    <a:pt x="167" y="30"/>
                    <a:pt x="167" y="30"/>
                    <a:pt x="167" y="30"/>
                  </a:cubicBezTo>
                  <a:cubicBezTo>
                    <a:pt x="167" y="31"/>
                    <a:pt x="167" y="31"/>
                    <a:pt x="167" y="31"/>
                  </a:cubicBezTo>
                  <a:cubicBezTo>
                    <a:pt x="166" y="32"/>
                    <a:pt x="166" y="32"/>
                    <a:pt x="166" y="32"/>
                  </a:cubicBezTo>
                  <a:cubicBezTo>
                    <a:pt x="159" y="32"/>
                    <a:pt x="159" y="32"/>
                    <a:pt x="159" y="32"/>
                  </a:cubicBezTo>
                  <a:cubicBezTo>
                    <a:pt x="158" y="30"/>
                    <a:pt x="158" y="30"/>
                    <a:pt x="158" y="30"/>
                  </a:cubicBezTo>
                  <a:cubicBezTo>
                    <a:pt x="157" y="26"/>
                    <a:pt x="157" y="26"/>
                    <a:pt x="157" y="26"/>
                  </a:cubicBezTo>
                  <a:cubicBezTo>
                    <a:pt x="157" y="20"/>
                    <a:pt x="157" y="20"/>
                    <a:pt x="157" y="20"/>
                  </a:cubicBezTo>
                  <a:cubicBezTo>
                    <a:pt x="153" y="12"/>
                    <a:pt x="153" y="12"/>
                    <a:pt x="153" y="12"/>
                  </a:cubicBezTo>
                  <a:cubicBezTo>
                    <a:pt x="153" y="6"/>
                    <a:pt x="153" y="6"/>
                    <a:pt x="153" y="6"/>
                  </a:cubicBezTo>
                  <a:lnTo>
                    <a:pt x="151" y="3"/>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3" name="Freeform 15"/>
            <p:cNvSpPr/>
            <p:nvPr/>
          </p:nvSpPr>
          <p:spPr bwMode="auto">
            <a:xfrm>
              <a:off x="3366174" y="5135147"/>
              <a:ext cx="770774" cy="591695"/>
            </a:xfrm>
            <a:custGeom>
              <a:avLst/>
              <a:gdLst>
                <a:gd name="T0" fmla="*/ 202 w 250"/>
                <a:gd name="T1" fmla="*/ 6 h 192"/>
                <a:gd name="T2" fmla="*/ 188 w 250"/>
                <a:gd name="T3" fmla="*/ 18 h 192"/>
                <a:gd name="T4" fmla="*/ 172 w 250"/>
                <a:gd name="T5" fmla="*/ 22 h 192"/>
                <a:gd name="T6" fmla="*/ 161 w 250"/>
                <a:gd name="T7" fmla="*/ 21 h 192"/>
                <a:gd name="T8" fmla="*/ 160 w 250"/>
                <a:gd name="T9" fmla="*/ 22 h 192"/>
                <a:gd name="T10" fmla="*/ 147 w 250"/>
                <a:gd name="T11" fmla="*/ 26 h 192"/>
                <a:gd name="T12" fmla="*/ 136 w 250"/>
                <a:gd name="T13" fmla="*/ 32 h 192"/>
                <a:gd name="T14" fmla="*/ 126 w 250"/>
                <a:gd name="T15" fmla="*/ 40 h 192"/>
                <a:gd name="T16" fmla="*/ 120 w 250"/>
                <a:gd name="T17" fmla="*/ 48 h 192"/>
                <a:gd name="T18" fmla="*/ 118 w 250"/>
                <a:gd name="T19" fmla="*/ 52 h 192"/>
                <a:gd name="T20" fmla="*/ 102 w 250"/>
                <a:gd name="T21" fmla="*/ 48 h 192"/>
                <a:gd name="T22" fmla="*/ 84 w 250"/>
                <a:gd name="T23" fmla="*/ 40 h 192"/>
                <a:gd name="T24" fmla="*/ 80 w 250"/>
                <a:gd name="T25" fmla="*/ 46 h 192"/>
                <a:gd name="T26" fmla="*/ 74 w 250"/>
                <a:gd name="T27" fmla="*/ 51 h 192"/>
                <a:gd name="T28" fmla="*/ 62 w 250"/>
                <a:gd name="T29" fmla="*/ 58 h 192"/>
                <a:gd name="T30" fmla="*/ 51 w 250"/>
                <a:gd name="T31" fmla="*/ 68 h 192"/>
                <a:gd name="T32" fmla="*/ 22 w 250"/>
                <a:gd name="T33" fmla="*/ 63 h 192"/>
                <a:gd name="T34" fmla="*/ 9 w 250"/>
                <a:gd name="T35" fmla="*/ 65 h 192"/>
                <a:gd name="T36" fmla="*/ 0 w 250"/>
                <a:gd name="T37" fmla="*/ 69 h 192"/>
                <a:gd name="T38" fmla="*/ 2 w 250"/>
                <a:gd name="T39" fmla="*/ 79 h 192"/>
                <a:gd name="T40" fmla="*/ 20 w 250"/>
                <a:gd name="T41" fmla="*/ 80 h 192"/>
                <a:gd name="T42" fmla="*/ 23 w 250"/>
                <a:gd name="T43" fmla="*/ 94 h 192"/>
                <a:gd name="T44" fmla="*/ 38 w 250"/>
                <a:gd name="T45" fmla="*/ 92 h 192"/>
                <a:gd name="T46" fmla="*/ 50 w 250"/>
                <a:gd name="T47" fmla="*/ 90 h 192"/>
                <a:gd name="T48" fmla="*/ 53 w 250"/>
                <a:gd name="T49" fmla="*/ 108 h 192"/>
                <a:gd name="T50" fmla="*/ 46 w 250"/>
                <a:gd name="T51" fmla="*/ 117 h 192"/>
                <a:gd name="T52" fmla="*/ 34 w 250"/>
                <a:gd name="T53" fmla="*/ 124 h 192"/>
                <a:gd name="T54" fmla="*/ 53 w 250"/>
                <a:gd name="T55" fmla="*/ 129 h 192"/>
                <a:gd name="T56" fmla="*/ 60 w 250"/>
                <a:gd name="T57" fmla="*/ 133 h 192"/>
                <a:gd name="T58" fmla="*/ 76 w 250"/>
                <a:gd name="T59" fmla="*/ 142 h 192"/>
                <a:gd name="T60" fmla="*/ 70 w 250"/>
                <a:gd name="T61" fmla="*/ 150 h 192"/>
                <a:gd name="T62" fmla="*/ 97 w 250"/>
                <a:gd name="T63" fmla="*/ 179 h 192"/>
                <a:gd name="T64" fmla="*/ 107 w 250"/>
                <a:gd name="T65" fmla="*/ 174 h 192"/>
                <a:gd name="T66" fmla="*/ 122 w 250"/>
                <a:gd name="T67" fmla="*/ 185 h 192"/>
                <a:gd name="T68" fmla="*/ 127 w 250"/>
                <a:gd name="T69" fmla="*/ 180 h 192"/>
                <a:gd name="T70" fmla="*/ 135 w 250"/>
                <a:gd name="T71" fmla="*/ 181 h 192"/>
                <a:gd name="T72" fmla="*/ 154 w 250"/>
                <a:gd name="T73" fmla="*/ 185 h 192"/>
                <a:gd name="T74" fmla="*/ 156 w 250"/>
                <a:gd name="T75" fmla="*/ 186 h 192"/>
                <a:gd name="T76" fmla="*/ 173 w 250"/>
                <a:gd name="T77" fmla="*/ 173 h 192"/>
                <a:gd name="T78" fmla="*/ 178 w 250"/>
                <a:gd name="T79" fmla="*/ 179 h 192"/>
                <a:gd name="T80" fmla="*/ 182 w 250"/>
                <a:gd name="T81" fmla="*/ 170 h 192"/>
                <a:gd name="T82" fmla="*/ 198 w 250"/>
                <a:gd name="T83" fmla="*/ 153 h 192"/>
                <a:gd name="T84" fmla="*/ 207 w 250"/>
                <a:gd name="T85" fmla="*/ 154 h 192"/>
                <a:gd name="T86" fmla="*/ 205 w 250"/>
                <a:gd name="T87" fmla="*/ 143 h 192"/>
                <a:gd name="T88" fmla="*/ 207 w 250"/>
                <a:gd name="T89" fmla="*/ 138 h 192"/>
                <a:gd name="T90" fmla="*/ 228 w 250"/>
                <a:gd name="T91" fmla="*/ 126 h 192"/>
                <a:gd name="T92" fmla="*/ 228 w 250"/>
                <a:gd name="T93" fmla="*/ 115 h 192"/>
                <a:gd name="T94" fmla="*/ 232 w 250"/>
                <a:gd name="T95" fmla="*/ 105 h 192"/>
                <a:gd name="T96" fmla="*/ 239 w 250"/>
                <a:gd name="T97" fmla="*/ 90 h 192"/>
                <a:gd name="T98" fmla="*/ 248 w 250"/>
                <a:gd name="T99" fmla="*/ 78 h 192"/>
                <a:gd name="T100" fmla="*/ 248 w 250"/>
                <a:gd name="T101" fmla="*/ 67 h 192"/>
                <a:gd name="T102" fmla="*/ 248 w 250"/>
                <a:gd name="T103" fmla="*/ 60 h 192"/>
                <a:gd name="T104" fmla="*/ 226 w 250"/>
                <a:gd name="T105" fmla="*/ 61 h 192"/>
                <a:gd name="T106" fmla="*/ 221 w 250"/>
                <a:gd name="T107" fmla="*/ 51 h 192"/>
                <a:gd name="T108" fmla="*/ 210 w 250"/>
                <a:gd name="T109" fmla="*/ 51 h 192"/>
                <a:gd name="T110" fmla="*/ 222 w 250"/>
                <a:gd name="T111" fmla="*/ 29 h 192"/>
                <a:gd name="T112" fmla="*/ 220 w 250"/>
                <a:gd name="T113" fmla="*/ 14 h 192"/>
                <a:gd name="T114" fmla="*/ 217 w 250"/>
                <a:gd name="T115" fmla="*/ 0 h 192"/>
                <a:gd name="T116" fmla="*/ 208 w 250"/>
                <a:gd name="T117"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192">
                  <a:moveTo>
                    <a:pt x="200" y="5"/>
                  </a:moveTo>
                  <a:cubicBezTo>
                    <a:pt x="201" y="5"/>
                    <a:pt x="201" y="5"/>
                    <a:pt x="201" y="5"/>
                  </a:cubicBezTo>
                  <a:cubicBezTo>
                    <a:pt x="202" y="6"/>
                    <a:pt x="202" y="6"/>
                    <a:pt x="202" y="6"/>
                  </a:cubicBezTo>
                  <a:cubicBezTo>
                    <a:pt x="196" y="14"/>
                    <a:pt x="196" y="14"/>
                    <a:pt x="196" y="14"/>
                  </a:cubicBezTo>
                  <a:cubicBezTo>
                    <a:pt x="194" y="16"/>
                    <a:pt x="192" y="18"/>
                    <a:pt x="188" y="18"/>
                  </a:cubicBezTo>
                  <a:cubicBezTo>
                    <a:pt x="188" y="18"/>
                    <a:pt x="188" y="18"/>
                    <a:pt x="188" y="18"/>
                  </a:cubicBezTo>
                  <a:cubicBezTo>
                    <a:pt x="184" y="16"/>
                    <a:pt x="184" y="16"/>
                    <a:pt x="184" y="16"/>
                  </a:cubicBezTo>
                  <a:cubicBezTo>
                    <a:pt x="180" y="16"/>
                    <a:pt x="180" y="16"/>
                    <a:pt x="180" y="16"/>
                  </a:cubicBezTo>
                  <a:cubicBezTo>
                    <a:pt x="172" y="22"/>
                    <a:pt x="172" y="22"/>
                    <a:pt x="172" y="22"/>
                  </a:cubicBezTo>
                  <a:cubicBezTo>
                    <a:pt x="170" y="23"/>
                    <a:pt x="167" y="21"/>
                    <a:pt x="164" y="16"/>
                  </a:cubicBezTo>
                  <a:cubicBezTo>
                    <a:pt x="161" y="21"/>
                    <a:pt x="161" y="21"/>
                    <a:pt x="161" y="21"/>
                  </a:cubicBezTo>
                  <a:cubicBezTo>
                    <a:pt x="161" y="21"/>
                    <a:pt x="161" y="21"/>
                    <a:pt x="161" y="21"/>
                  </a:cubicBezTo>
                  <a:cubicBezTo>
                    <a:pt x="161" y="21"/>
                    <a:pt x="161" y="21"/>
                    <a:pt x="161" y="21"/>
                  </a:cubicBezTo>
                  <a:cubicBezTo>
                    <a:pt x="160" y="22"/>
                    <a:pt x="160" y="22"/>
                    <a:pt x="160" y="22"/>
                  </a:cubicBezTo>
                  <a:cubicBezTo>
                    <a:pt x="160" y="22"/>
                    <a:pt x="160" y="22"/>
                    <a:pt x="160" y="22"/>
                  </a:cubicBezTo>
                  <a:cubicBezTo>
                    <a:pt x="158" y="24"/>
                    <a:pt x="158" y="24"/>
                    <a:pt x="158" y="24"/>
                  </a:cubicBezTo>
                  <a:cubicBezTo>
                    <a:pt x="152" y="24"/>
                    <a:pt x="152" y="24"/>
                    <a:pt x="152" y="24"/>
                  </a:cubicBezTo>
                  <a:cubicBezTo>
                    <a:pt x="147" y="26"/>
                    <a:pt x="147" y="26"/>
                    <a:pt x="147" y="26"/>
                  </a:cubicBezTo>
                  <a:cubicBezTo>
                    <a:pt x="141" y="31"/>
                    <a:pt x="141" y="31"/>
                    <a:pt x="141" y="31"/>
                  </a:cubicBezTo>
                  <a:cubicBezTo>
                    <a:pt x="139" y="31"/>
                    <a:pt x="139" y="31"/>
                    <a:pt x="139" y="31"/>
                  </a:cubicBezTo>
                  <a:cubicBezTo>
                    <a:pt x="136" y="32"/>
                    <a:pt x="136" y="32"/>
                    <a:pt x="136" y="32"/>
                  </a:cubicBezTo>
                  <a:cubicBezTo>
                    <a:pt x="134" y="34"/>
                    <a:pt x="134" y="36"/>
                    <a:pt x="135" y="38"/>
                  </a:cubicBezTo>
                  <a:cubicBezTo>
                    <a:pt x="138" y="42"/>
                    <a:pt x="138" y="42"/>
                    <a:pt x="138" y="42"/>
                  </a:cubicBezTo>
                  <a:cubicBezTo>
                    <a:pt x="126" y="40"/>
                    <a:pt x="126" y="40"/>
                    <a:pt x="126" y="40"/>
                  </a:cubicBezTo>
                  <a:cubicBezTo>
                    <a:pt x="120" y="45"/>
                    <a:pt x="120" y="45"/>
                    <a:pt x="120" y="45"/>
                  </a:cubicBezTo>
                  <a:cubicBezTo>
                    <a:pt x="120" y="47"/>
                    <a:pt x="120" y="47"/>
                    <a:pt x="120" y="47"/>
                  </a:cubicBezTo>
                  <a:cubicBezTo>
                    <a:pt x="120" y="48"/>
                    <a:pt x="120" y="48"/>
                    <a:pt x="120" y="48"/>
                  </a:cubicBezTo>
                  <a:cubicBezTo>
                    <a:pt x="118" y="51"/>
                    <a:pt x="118" y="51"/>
                    <a:pt x="118" y="51"/>
                  </a:cubicBezTo>
                  <a:cubicBezTo>
                    <a:pt x="118" y="51"/>
                    <a:pt x="118" y="51"/>
                    <a:pt x="118" y="51"/>
                  </a:cubicBezTo>
                  <a:cubicBezTo>
                    <a:pt x="118" y="52"/>
                    <a:pt x="118" y="52"/>
                    <a:pt x="118" y="52"/>
                  </a:cubicBezTo>
                  <a:cubicBezTo>
                    <a:pt x="112" y="52"/>
                    <a:pt x="112" y="52"/>
                    <a:pt x="112" y="52"/>
                  </a:cubicBezTo>
                  <a:cubicBezTo>
                    <a:pt x="105" y="49"/>
                    <a:pt x="105" y="49"/>
                    <a:pt x="105" y="49"/>
                  </a:cubicBezTo>
                  <a:cubicBezTo>
                    <a:pt x="102" y="48"/>
                    <a:pt x="102" y="48"/>
                    <a:pt x="102" y="48"/>
                  </a:cubicBezTo>
                  <a:cubicBezTo>
                    <a:pt x="97" y="49"/>
                    <a:pt x="97" y="49"/>
                    <a:pt x="97" y="49"/>
                  </a:cubicBezTo>
                  <a:cubicBezTo>
                    <a:pt x="94" y="49"/>
                    <a:pt x="92" y="46"/>
                    <a:pt x="89" y="42"/>
                  </a:cubicBezTo>
                  <a:cubicBezTo>
                    <a:pt x="84" y="40"/>
                    <a:pt x="84" y="40"/>
                    <a:pt x="84" y="40"/>
                  </a:cubicBezTo>
                  <a:cubicBezTo>
                    <a:pt x="80" y="46"/>
                    <a:pt x="80" y="46"/>
                    <a:pt x="80" y="46"/>
                  </a:cubicBezTo>
                  <a:cubicBezTo>
                    <a:pt x="80" y="46"/>
                    <a:pt x="80" y="46"/>
                    <a:pt x="80" y="46"/>
                  </a:cubicBezTo>
                  <a:cubicBezTo>
                    <a:pt x="80" y="46"/>
                    <a:pt x="80" y="46"/>
                    <a:pt x="80" y="46"/>
                  </a:cubicBezTo>
                  <a:cubicBezTo>
                    <a:pt x="74" y="51"/>
                    <a:pt x="74" y="51"/>
                    <a:pt x="74" y="51"/>
                  </a:cubicBezTo>
                  <a:cubicBezTo>
                    <a:pt x="74" y="51"/>
                    <a:pt x="74" y="51"/>
                    <a:pt x="74" y="51"/>
                  </a:cubicBezTo>
                  <a:cubicBezTo>
                    <a:pt x="74" y="51"/>
                    <a:pt x="74" y="51"/>
                    <a:pt x="74" y="51"/>
                  </a:cubicBezTo>
                  <a:cubicBezTo>
                    <a:pt x="73" y="51"/>
                    <a:pt x="73" y="51"/>
                    <a:pt x="73" y="51"/>
                  </a:cubicBezTo>
                  <a:cubicBezTo>
                    <a:pt x="69" y="52"/>
                    <a:pt x="69" y="52"/>
                    <a:pt x="69" y="52"/>
                  </a:cubicBezTo>
                  <a:cubicBezTo>
                    <a:pt x="62" y="58"/>
                    <a:pt x="62" y="58"/>
                    <a:pt x="62" y="58"/>
                  </a:cubicBezTo>
                  <a:cubicBezTo>
                    <a:pt x="62" y="58"/>
                    <a:pt x="62" y="58"/>
                    <a:pt x="62" y="58"/>
                  </a:cubicBezTo>
                  <a:cubicBezTo>
                    <a:pt x="56" y="61"/>
                    <a:pt x="56" y="61"/>
                    <a:pt x="56" y="61"/>
                  </a:cubicBezTo>
                  <a:cubicBezTo>
                    <a:pt x="51" y="68"/>
                    <a:pt x="51" y="68"/>
                    <a:pt x="51" y="68"/>
                  </a:cubicBezTo>
                  <a:cubicBezTo>
                    <a:pt x="35" y="68"/>
                    <a:pt x="35" y="68"/>
                    <a:pt x="35" y="68"/>
                  </a:cubicBezTo>
                  <a:cubicBezTo>
                    <a:pt x="35" y="68"/>
                    <a:pt x="35" y="68"/>
                    <a:pt x="35" y="68"/>
                  </a:cubicBezTo>
                  <a:cubicBezTo>
                    <a:pt x="22" y="63"/>
                    <a:pt x="22" y="63"/>
                    <a:pt x="22" y="63"/>
                  </a:cubicBezTo>
                  <a:cubicBezTo>
                    <a:pt x="16" y="62"/>
                    <a:pt x="16" y="62"/>
                    <a:pt x="16" y="62"/>
                  </a:cubicBezTo>
                  <a:cubicBezTo>
                    <a:pt x="10" y="65"/>
                    <a:pt x="10" y="65"/>
                    <a:pt x="10" y="65"/>
                  </a:cubicBezTo>
                  <a:cubicBezTo>
                    <a:pt x="9" y="65"/>
                    <a:pt x="9" y="65"/>
                    <a:pt x="9" y="65"/>
                  </a:cubicBezTo>
                  <a:cubicBezTo>
                    <a:pt x="9" y="65"/>
                    <a:pt x="9" y="65"/>
                    <a:pt x="9" y="65"/>
                  </a:cubicBezTo>
                  <a:cubicBezTo>
                    <a:pt x="5" y="67"/>
                    <a:pt x="5" y="67"/>
                    <a:pt x="5" y="67"/>
                  </a:cubicBezTo>
                  <a:cubicBezTo>
                    <a:pt x="3" y="68"/>
                    <a:pt x="2" y="69"/>
                    <a:pt x="0"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0" y="80"/>
                    <a:pt x="20" y="80"/>
                    <a:pt x="20" y="80"/>
                  </a:cubicBezTo>
                  <a:cubicBezTo>
                    <a:pt x="21" y="80"/>
                    <a:pt x="21" y="80"/>
                    <a:pt x="21" y="80"/>
                  </a:cubicBezTo>
                  <a:cubicBezTo>
                    <a:pt x="21" y="94"/>
                    <a:pt x="21" y="94"/>
                    <a:pt x="21" y="94"/>
                  </a:cubicBezTo>
                  <a:cubicBezTo>
                    <a:pt x="23" y="94"/>
                    <a:pt x="23" y="94"/>
                    <a:pt x="23" y="94"/>
                  </a:cubicBezTo>
                  <a:cubicBezTo>
                    <a:pt x="32" y="94"/>
                    <a:pt x="32" y="94"/>
                    <a:pt x="32" y="94"/>
                  </a:cubicBezTo>
                  <a:cubicBezTo>
                    <a:pt x="37" y="93"/>
                    <a:pt x="37" y="93"/>
                    <a:pt x="37" y="93"/>
                  </a:cubicBezTo>
                  <a:cubicBezTo>
                    <a:pt x="38" y="92"/>
                    <a:pt x="38" y="92"/>
                    <a:pt x="38" y="92"/>
                  </a:cubicBezTo>
                  <a:cubicBezTo>
                    <a:pt x="41" y="90"/>
                    <a:pt x="44" y="89"/>
                    <a:pt x="47" y="89"/>
                  </a:cubicBezTo>
                  <a:cubicBezTo>
                    <a:pt x="49" y="88"/>
                    <a:pt x="49" y="88"/>
                    <a:pt x="49" y="88"/>
                  </a:cubicBezTo>
                  <a:cubicBezTo>
                    <a:pt x="50" y="90"/>
                    <a:pt x="50" y="90"/>
                    <a:pt x="50" y="90"/>
                  </a:cubicBezTo>
                  <a:cubicBezTo>
                    <a:pt x="52" y="94"/>
                    <a:pt x="52" y="94"/>
                    <a:pt x="52" y="94"/>
                  </a:cubicBezTo>
                  <a:cubicBezTo>
                    <a:pt x="52" y="95"/>
                    <a:pt x="52" y="95"/>
                    <a:pt x="52" y="95"/>
                  </a:cubicBezTo>
                  <a:cubicBezTo>
                    <a:pt x="53" y="108"/>
                    <a:pt x="53" y="108"/>
                    <a:pt x="53" y="108"/>
                  </a:cubicBezTo>
                  <a:cubicBezTo>
                    <a:pt x="53" y="109"/>
                    <a:pt x="53" y="109"/>
                    <a:pt x="53" y="109"/>
                  </a:cubicBezTo>
                  <a:cubicBezTo>
                    <a:pt x="46" y="117"/>
                    <a:pt x="46" y="117"/>
                    <a:pt x="46" y="117"/>
                  </a:cubicBezTo>
                  <a:cubicBezTo>
                    <a:pt x="46" y="117"/>
                    <a:pt x="46" y="117"/>
                    <a:pt x="46" y="117"/>
                  </a:cubicBezTo>
                  <a:cubicBezTo>
                    <a:pt x="46" y="117"/>
                    <a:pt x="46" y="117"/>
                    <a:pt x="46" y="117"/>
                  </a:cubicBezTo>
                  <a:cubicBezTo>
                    <a:pt x="37" y="121"/>
                    <a:pt x="37" y="121"/>
                    <a:pt x="37" y="121"/>
                  </a:cubicBezTo>
                  <a:cubicBezTo>
                    <a:pt x="34" y="124"/>
                    <a:pt x="34" y="124"/>
                    <a:pt x="34" y="124"/>
                  </a:cubicBezTo>
                  <a:cubicBezTo>
                    <a:pt x="36" y="127"/>
                    <a:pt x="36" y="127"/>
                    <a:pt x="36" y="127"/>
                  </a:cubicBezTo>
                  <a:cubicBezTo>
                    <a:pt x="53" y="128"/>
                    <a:pt x="53" y="128"/>
                    <a:pt x="53" y="128"/>
                  </a:cubicBezTo>
                  <a:cubicBezTo>
                    <a:pt x="53" y="129"/>
                    <a:pt x="53" y="129"/>
                    <a:pt x="53" y="129"/>
                  </a:cubicBezTo>
                  <a:cubicBezTo>
                    <a:pt x="53" y="129"/>
                    <a:pt x="53" y="129"/>
                    <a:pt x="53" y="129"/>
                  </a:cubicBezTo>
                  <a:cubicBezTo>
                    <a:pt x="54" y="129"/>
                    <a:pt x="54" y="129"/>
                    <a:pt x="54" y="129"/>
                  </a:cubicBezTo>
                  <a:cubicBezTo>
                    <a:pt x="60" y="133"/>
                    <a:pt x="60" y="133"/>
                    <a:pt x="60" y="133"/>
                  </a:cubicBezTo>
                  <a:cubicBezTo>
                    <a:pt x="76" y="133"/>
                    <a:pt x="76" y="133"/>
                    <a:pt x="76" y="133"/>
                  </a:cubicBezTo>
                  <a:cubicBezTo>
                    <a:pt x="76" y="135"/>
                    <a:pt x="76" y="135"/>
                    <a:pt x="76" y="135"/>
                  </a:cubicBezTo>
                  <a:cubicBezTo>
                    <a:pt x="76" y="142"/>
                    <a:pt x="76" y="142"/>
                    <a:pt x="76" y="142"/>
                  </a:cubicBezTo>
                  <a:cubicBezTo>
                    <a:pt x="76" y="143"/>
                    <a:pt x="76" y="143"/>
                    <a:pt x="76" y="143"/>
                  </a:cubicBezTo>
                  <a:cubicBezTo>
                    <a:pt x="77" y="143"/>
                    <a:pt x="77" y="143"/>
                    <a:pt x="77" y="143"/>
                  </a:cubicBezTo>
                  <a:cubicBezTo>
                    <a:pt x="70" y="150"/>
                    <a:pt x="70" y="150"/>
                    <a:pt x="70" y="150"/>
                  </a:cubicBezTo>
                  <a:cubicBezTo>
                    <a:pt x="69" y="159"/>
                    <a:pt x="71" y="164"/>
                    <a:pt x="74" y="165"/>
                  </a:cubicBezTo>
                  <a:cubicBezTo>
                    <a:pt x="87" y="172"/>
                    <a:pt x="87" y="172"/>
                    <a:pt x="87" y="172"/>
                  </a:cubicBezTo>
                  <a:cubicBezTo>
                    <a:pt x="97" y="179"/>
                    <a:pt x="97" y="179"/>
                    <a:pt x="97" y="179"/>
                  </a:cubicBezTo>
                  <a:cubicBezTo>
                    <a:pt x="106" y="175"/>
                    <a:pt x="106" y="175"/>
                    <a:pt x="106" y="175"/>
                  </a:cubicBezTo>
                  <a:cubicBezTo>
                    <a:pt x="106" y="174"/>
                    <a:pt x="106" y="174"/>
                    <a:pt x="106" y="174"/>
                  </a:cubicBezTo>
                  <a:cubicBezTo>
                    <a:pt x="107" y="174"/>
                    <a:pt x="107" y="174"/>
                    <a:pt x="107" y="174"/>
                  </a:cubicBezTo>
                  <a:cubicBezTo>
                    <a:pt x="108" y="174"/>
                    <a:pt x="108" y="174"/>
                    <a:pt x="108" y="174"/>
                  </a:cubicBezTo>
                  <a:cubicBezTo>
                    <a:pt x="120" y="184"/>
                    <a:pt x="120" y="184"/>
                    <a:pt x="120" y="184"/>
                  </a:cubicBezTo>
                  <a:cubicBezTo>
                    <a:pt x="122" y="185"/>
                    <a:pt x="122" y="185"/>
                    <a:pt x="122" y="185"/>
                  </a:cubicBezTo>
                  <a:cubicBezTo>
                    <a:pt x="126" y="181"/>
                    <a:pt x="126" y="181"/>
                    <a:pt x="126" y="181"/>
                  </a:cubicBezTo>
                  <a:cubicBezTo>
                    <a:pt x="126" y="180"/>
                    <a:pt x="126" y="180"/>
                    <a:pt x="126" y="180"/>
                  </a:cubicBezTo>
                  <a:cubicBezTo>
                    <a:pt x="127" y="180"/>
                    <a:pt x="127" y="180"/>
                    <a:pt x="127" y="180"/>
                  </a:cubicBezTo>
                  <a:cubicBezTo>
                    <a:pt x="127" y="180"/>
                    <a:pt x="127" y="180"/>
                    <a:pt x="127" y="180"/>
                  </a:cubicBezTo>
                  <a:cubicBezTo>
                    <a:pt x="128" y="180"/>
                    <a:pt x="128" y="180"/>
                    <a:pt x="128" y="180"/>
                  </a:cubicBezTo>
                  <a:cubicBezTo>
                    <a:pt x="135" y="181"/>
                    <a:pt x="135" y="181"/>
                    <a:pt x="135" y="181"/>
                  </a:cubicBezTo>
                  <a:cubicBezTo>
                    <a:pt x="137" y="168"/>
                    <a:pt x="137" y="168"/>
                    <a:pt x="137" y="168"/>
                  </a:cubicBezTo>
                  <a:cubicBezTo>
                    <a:pt x="146" y="185"/>
                    <a:pt x="146" y="185"/>
                    <a:pt x="146" y="185"/>
                  </a:cubicBezTo>
                  <a:cubicBezTo>
                    <a:pt x="154" y="185"/>
                    <a:pt x="154" y="185"/>
                    <a:pt x="154" y="185"/>
                  </a:cubicBezTo>
                  <a:cubicBezTo>
                    <a:pt x="156" y="186"/>
                    <a:pt x="156" y="186"/>
                    <a:pt x="156" y="186"/>
                  </a:cubicBezTo>
                  <a:cubicBezTo>
                    <a:pt x="156" y="186"/>
                    <a:pt x="156" y="186"/>
                    <a:pt x="156" y="186"/>
                  </a:cubicBezTo>
                  <a:cubicBezTo>
                    <a:pt x="156" y="186"/>
                    <a:pt x="156" y="186"/>
                    <a:pt x="156" y="186"/>
                  </a:cubicBezTo>
                  <a:cubicBezTo>
                    <a:pt x="156" y="192"/>
                    <a:pt x="156" y="192"/>
                    <a:pt x="156" y="192"/>
                  </a:cubicBezTo>
                  <a:cubicBezTo>
                    <a:pt x="160" y="191"/>
                    <a:pt x="160" y="191"/>
                    <a:pt x="160" y="191"/>
                  </a:cubicBezTo>
                  <a:cubicBezTo>
                    <a:pt x="173" y="173"/>
                    <a:pt x="173" y="173"/>
                    <a:pt x="173" y="173"/>
                  </a:cubicBezTo>
                  <a:cubicBezTo>
                    <a:pt x="178" y="182"/>
                    <a:pt x="178" y="182"/>
                    <a:pt x="178" y="182"/>
                  </a:cubicBezTo>
                  <a:cubicBezTo>
                    <a:pt x="178" y="179"/>
                    <a:pt x="178" y="179"/>
                    <a:pt x="178" y="179"/>
                  </a:cubicBezTo>
                  <a:cubicBezTo>
                    <a:pt x="178" y="179"/>
                    <a:pt x="178" y="179"/>
                    <a:pt x="178" y="179"/>
                  </a:cubicBezTo>
                  <a:cubicBezTo>
                    <a:pt x="178" y="178"/>
                    <a:pt x="178" y="178"/>
                    <a:pt x="178" y="178"/>
                  </a:cubicBezTo>
                  <a:cubicBezTo>
                    <a:pt x="178" y="178"/>
                    <a:pt x="178" y="178"/>
                    <a:pt x="178" y="178"/>
                  </a:cubicBezTo>
                  <a:cubicBezTo>
                    <a:pt x="182" y="170"/>
                    <a:pt x="182" y="170"/>
                    <a:pt x="182" y="170"/>
                  </a:cubicBezTo>
                  <a:cubicBezTo>
                    <a:pt x="186" y="164"/>
                    <a:pt x="186" y="164"/>
                    <a:pt x="186" y="164"/>
                  </a:cubicBezTo>
                  <a:cubicBezTo>
                    <a:pt x="196" y="164"/>
                    <a:pt x="196" y="164"/>
                    <a:pt x="196" y="164"/>
                  </a:cubicBezTo>
                  <a:cubicBezTo>
                    <a:pt x="198" y="153"/>
                    <a:pt x="198" y="153"/>
                    <a:pt x="198" y="153"/>
                  </a:cubicBezTo>
                  <a:cubicBezTo>
                    <a:pt x="199" y="153"/>
                    <a:pt x="199" y="153"/>
                    <a:pt x="199" y="153"/>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9"/>
                    <a:pt x="207" y="139"/>
                    <a:pt x="207" y="139"/>
                  </a:cubicBezTo>
                  <a:cubicBezTo>
                    <a:pt x="207" y="138"/>
                    <a:pt x="207" y="138"/>
                    <a:pt x="207" y="138"/>
                  </a:cubicBezTo>
                  <a:cubicBezTo>
                    <a:pt x="207" y="138"/>
                    <a:pt x="207" y="138"/>
                    <a:pt x="207" y="138"/>
                  </a:cubicBezTo>
                  <a:cubicBezTo>
                    <a:pt x="208" y="138"/>
                    <a:pt x="208" y="138"/>
                    <a:pt x="208" y="138"/>
                  </a:cubicBezTo>
                  <a:cubicBezTo>
                    <a:pt x="208" y="137"/>
                    <a:pt x="208" y="137"/>
                    <a:pt x="208" y="137"/>
                  </a:cubicBezTo>
                  <a:cubicBezTo>
                    <a:pt x="228" y="126"/>
                    <a:pt x="228" y="126"/>
                    <a:pt x="228" y="126"/>
                  </a:cubicBezTo>
                  <a:cubicBezTo>
                    <a:pt x="228" y="115"/>
                    <a:pt x="228" y="115"/>
                    <a:pt x="228" y="115"/>
                  </a:cubicBezTo>
                  <a:cubicBezTo>
                    <a:pt x="228" y="115"/>
                    <a:pt x="228" y="115"/>
                    <a:pt x="228" y="115"/>
                  </a:cubicBezTo>
                  <a:cubicBezTo>
                    <a:pt x="228" y="115"/>
                    <a:pt x="228" y="115"/>
                    <a:pt x="228" y="115"/>
                  </a:cubicBezTo>
                  <a:cubicBezTo>
                    <a:pt x="232" y="107"/>
                    <a:pt x="232" y="107"/>
                    <a:pt x="232" y="107"/>
                  </a:cubicBezTo>
                  <a:cubicBezTo>
                    <a:pt x="232" y="105"/>
                    <a:pt x="232" y="105"/>
                    <a:pt x="232" y="105"/>
                  </a:cubicBezTo>
                  <a:cubicBezTo>
                    <a:pt x="232" y="105"/>
                    <a:pt x="232" y="105"/>
                    <a:pt x="232" y="105"/>
                  </a:cubicBezTo>
                  <a:cubicBezTo>
                    <a:pt x="239" y="90"/>
                    <a:pt x="239" y="90"/>
                    <a:pt x="239" y="90"/>
                  </a:cubicBezTo>
                  <a:cubicBezTo>
                    <a:pt x="239" y="90"/>
                    <a:pt x="239" y="90"/>
                    <a:pt x="239" y="90"/>
                  </a:cubicBezTo>
                  <a:cubicBezTo>
                    <a:pt x="239" y="90"/>
                    <a:pt x="239" y="90"/>
                    <a:pt x="239" y="90"/>
                  </a:cubicBezTo>
                  <a:cubicBezTo>
                    <a:pt x="244" y="85"/>
                    <a:pt x="244" y="85"/>
                    <a:pt x="244" y="85"/>
                  </a:cubicBezTo>
                  <a:cubicBezTo>
                    <a:pt x="248" y="79"/>
                    <a:pt x="248" y="79"/>
                    <a:pt x="248" y="79"/>
                  </a:cubicBezTo>
                  <a:cubicBezTo>
                    <a:pt x="248" y="78"/>
                    <a:pt x="248" y="78"/>
                    <a:pt x="248" y="78"/>
                  </a:cubicBezTo>
                  <a:cubicBezTo>
                    <a:pt x="248" y="78"/>
                    <a:pt x="248" y="78"/>
                    <a:pt x="248" y="78"/>
                  </a:cubicBezTo>
                  <a:cubicBezTo>
                    <a:pt x="250" y="73"/>
                    <a:pt x="250" y="73"/>
                    <a:pt x="250" y="73"/>
                  </a:cubicBezTo>
                  <a:cubicBezTo>
                    <a:pt x="248" y="67"/>
                    <a:pt x="248" y="67"/>
                    <a:pt x="248" y="67"/>
                  </a:cubicBezTo>
                  <a:cubicBezTo>
                    <a:pt x="248" y="67"/>
                    <a:pt x="248" y="67"/>
                    <a:pt x="248" y="67"/>
                  </a:cubicBezTo>
                  <a:cubicBezTo>
                    <a:pt x="248" y="67"/>
                    <a:pt x="248" y="67"/>
                    <a:pt x="248" y="67"/>
                  </a:cubicBezTo>
                  <a:cubicBezTo>
                    <a:pt x="248" y="60"/>
                    <a:pt x="248" y="60"/>
                    <a:pt x="248" y="60"/>
                  </a:cubicBezTo>
                  <a:cubicBezTo>
                    <a:pt x="244" y="60"/>
                    <a:pt x="244" y="60"/>
                    <a:pt x="244" y="60"/>
                  </a:cubicBezTo>
                  <a:cubicBezTo>
                    <a:pt x="238" y="63"/>
                    <a:pt x="238" y="63"/>
                    <a:pt x="238" y="63"/>
                  </a:cubicBezTo>
                  <a:cubicBezTo>
                    <a:pt x="236" y="65"/>
                    <a:pt x="232" y="64"/>
                    <a:pt x="226" y="61"/>
                  </a:cubicBezTo>
                  <a:cubicBezTo>
                    <a:pt x="224" y="60"/>
                    <a:pt x="224" y="56"/>
                    <a:pt x="226" y="50"/>
                  </a:cubicBezTo>
                  <a:cubicBezTo>
                    <a:pt x="222" y="49"/>
                    <a:pt x="222" y="49"/>
                    <a:pt x="222" y="49"/>
                  </a:cubicBezTo>
                  <a:cubicBezTo>
                    <a:pt x="221" y="51"/>
                    <a:pt x="221" y="51"/>
                    <a:pt x="221" y="51"/>
                  </a:cubicBezTo>
                  <a:cubicBezTo>
                    <a:pt x="217" y="55"/>
                    <a:pt x="214" y="58"/>
                    <a:pt x="214" y="58"/>
                  </a:cubicBezTo>
                  <a:cubicBezTo>
                    <a:pt x="213" y="58"/>
                    <a:pt x="212" y="58"/>
                    <a:pt x="212" y="57"/>
                  </a:cubicBezTo>
                  <a:cubicBezTo>
                    <a:pt x="211" y="56"/>
                    <a:pt x="210" y="54"/>
                    <a:pt x="210" y="51"/>
                  </a:cubicBezTo>
                  <a:cubicBezTo>
                    <a:pt x="210" y="47"/>
                    <a:pt x="210" y="45"/>
                    <a:pt x="212" y="44"/>
                  </a:cubicBezTo>
                  <a:cubicBezTo>
                    <a:pt x="212" y="43"/>
                    <a:pt x="213" y="42"/>
                    <a:pt x="214" y="43"/>
                  </a:cubicBezTo>
                  <a:cubicBezTo>
                    <a:pt x="222" y="29"/>
                    <a:pt x="222" y="29"/>
                    <a:pt x="222" y="29"/>
                  </a:cubicBezTo>
                  <a:cubicBezTo>
                    <a:pt x="224" y="24"/>
                    <a:pt x="224" y="24"/>
                    <a:pt x="224" y="24"/>
                  </a:cubicBezTo>
                  <a:cubicBezTo>
                    <a:pt x="225" y="18"/>
                    <a:pt x="225" y="18"/>
                    <a:pt x="225" y="18"/>
                  </a:cubicBezTo>
                  <a:cubicBezTo>
                    <a:pt x="220" y="14"/>
                    <a:pt x="220" y="14"/>
                    <a:pt x="220" y="14"/>
                  </a:cubicBezTo>
                  <a:cubicBezTo>
                    <a:pt x="219" y="13"/>
                    <a:pt x="219" y="10"/>
                    <a:pt x="220" y="6"/>
                  </a:cubicBezTo>
                  <a:cubicBezTo>
                    <a:pt x="220" y="4"/>
                    <a:pt x="220" y="4"/>
                    <a:pt x="220" y="4"/>
                  </a:cubicBezTo>
                  <a:cubicBezTo>
                    <a:pt x="220" y="3"/>
                    <a:pt x="219" y="1"/>
                    <a:pt x="217" y="0"/>
                  </a:cubicBezTo>
                  <a:cubicBezTo>
                    <a:pt x="216" y="0"/>
                    <a:pt x="216" y="0"/>
                    <a:pt x="216" y="0"/>
                  </a:cubicBezTo>
                  <a:cubicBezTo>
                    <a:pt x="216" y="1"/>
                    <a:pt x="216" y="1"/>
                    <a:pt x="216" y="1"/>
                  </a:cubicBezTo>
                  <a:cubicBezTo>
                    <a:pt x="215" y="4"/>
                    <a:pt x="212" y="6"/>
                    <a:pt x="208" y="5"/>
                  </a:cubicBezTo>
                  <a:cubicBezTo>
                    <a:pt x="206" y="4"/>
                    <a:pt x="203" y="4"/>
                    <a:pt x="200" y="5"/>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4" name="Freeform 16"/>
            <p:cNvSpPr/>
            <p:nvPr/>
          </p:nvSpPr>
          <p:spPr bwMode="auto">
            <a:xfrm>
              <a:off x="3474470" y="4487793"/>
              <a:ext cx="434392" cy="444073"/>
            </a:xfrm>
            <a:custGeom>
              <a:avLst/>
              <a:gdLst>
                <a:gd name="T0" fmla="*/ 134 w 141"/>
                <a:gd name="T1" fmla="*/ 16 h 144"/>
                <a:gd name="T2" fmla="*/ 129 w 141"/>
                <a:gd name="T3" fmla="*/ 15 h 144"/>
                <a:gd name="T4" fmla="*/ 125 w 141"/>
                <a:gd name="T5" fmla="*/ 13 h 144"/>
                <a:gd name="T6" fmla="*/ 117 w 141"/>
                <a:gd name="T7" fmla="*/ 14 h 144"/>
                <a:gd name="T8" fmla="*/ 111 w 141"/>
                <a:gd name="T9" fmla="*/ 12 h 144"/>
                <a:gd name="T10" fmla="*/ 110 w 141"/>
                <a:gd name="T11" fmla="*/ 11 h 144"/>
                <a:gd name="T12" fmla="*/ 102 w 141"/>
                <a:gd name="T13" fmla="*/ 2 h 144"/>
                <a:gd name="T14" fmla="*/ 88 w 141"/>
                <a:gd name="T15" fmla="*/ 8 h 144"/>
                <a:gd name="T16" fmla="*/ 86 w 141"/>
                <a:gd name="T17" fmla="*/ 20 h 144"/>
                <a:gd name="T18" fmla="*/ 81 w 141"/>
                <a:gd name="T19" fmla="*/ 30 h 144"/>
                <a:gd name="T20" fmla="*/ 72 w 141"/>
                <a:gd name="T21" fmla="*/ 43 h 144"/>
                <a:gd name="T22" fmla="*/ 57 w 141"/>
                <a:gd name="T23" fmla="*/ 59 h 144"/>
                <a:gd name="T24" fmla="*/ 43 w 141"/>
                <a:gd name="T25" fmla="*/ 73 h 144"/>
                <a:gd name="T26" fmla="*/ 36 w 141"/>
                <a:gd name="T27" fmla="*/ 82 h 144"/>
                <a:gd name="T28" fmla="*/ 0 w 141"/>
                <a:gd name="T29" fmla="*/ 84 h 144"/>
                <a:gd name="T30" fmla="*/ 10 w 141"/>
                <a:gd name="T31" fmla="*/ 114 h 144"/>
                <a:gd name="T32" fmla="*/ 16 w 141"/>
                <a:gd name="T33" fmla="*/ 117 h 144"/>
                <a:gd name="T34" fmla="*/ 21 w 141"/>
                <a:gd name="T35" fmla="*/ 131 h 144"/>
                <a:gd name="T36" fmla="*/ 21 w 141"/>
                <a:gd name="T37" fmla="*/ 134 h 144"/>
                <a:gd name="T38" fmla="*/ 31 w 141"/>
                <a:gd name="T39" fmla="*/ 131 h 144"/>
                <a:gd name="T40" fmla="*/ 35 w 141"/>
                <a:gd name="T41" fmla="*/ 133 h 144"/>
                <a:gd name="T42" fmla="*/ 38 w 141"/>
                <a:gd name="T43" fmla="*/ 123 h 144"/>
                <a:gd name="T44" fmla="*/ 55 w 141"/>
                <a:gd name="T45" fmla="*/ 116 h 144"/>
                <a:gd name="T46" fmla="*/ 56 w 141"/>
                <a:gd name="T47" fmla="*/ 106 h 144"/>
                <a:gd name="T48" fmla="*/ 60 w 141"/>
                <a:gd name="T49" fmla="*/ 104 h 144"/>
                <a:gd name="T50" fmla="*/ 61 w 141"/>
                <a:gd name="T51" fmla="*/ 104 h 144"/>
                <a:gd name="T52" fmla="*/ 68 w 141"/>
                <a:gd name="T53" fmla="*/ 110 h 144"/>
                <a:gd name="T54" fmla="*/ 70 w 141"/>
                <a:gd name="T55" fmla="*/ 116 h 144"/>
                <a:gd name="T56" fmla="*/ 75 w 141"/>
                <a:gd name="T57" fmla="*/ 109 h 144"/>
                <a:gd name="T58" fmla="*/ 81 w 141"/>
                <a:gd name="T59" fmla="*/ 106 h 144"/>
                <a:gd name="T60" fmla="*/ 87 w 141"/>
                <a:gd name="T61" fmla="*/ 107 h 144"/>
                <a:gd name="T62" fmla="*/ 90 w 141"/>
                <a:gd name="T63" fmla="*/ 119 h 144"/>
                <a:gd name="T64" fmla="*/ 94 w 141"/>
                <a:gd name="T65" fmla="*/ 127 h 144"/>
                <a:gd name="T66" fmla="*/ 97 w 141"/>
                <a:gd name="T67" fmla="*/ 135 h 144"/>
                <a:gd name="T68" fmla="*/ 103 w 141"/>
                <a:gd name="T69" fmla="*/ 135 h 144"/>
                <a:gd name="T70" fmla="*/ 104 w 141"/>
                <a:gd name="T71" fmla="*/ 136 h 144"/>
                <a:gd name="T72" fmla="*/ 108 w 141"/>
                <a:gd name="T73" fmla="*/ 144 h 144"/>
                <a:gd name="T74" fmla="*/ 110 w 141"/>
                <a:gd name="T75" fmla="*/ 138 h 144"/>
                <a:gd name="T76" fmla="*/ 111 w 141"/>
                <a:gd name="T77" fmla="*/ 137 h 144"/>
                <a:gd name="T78" fmla="*/ 115 w 141"/>
                <a:gd name="T79" fmla="*/ 135 h 144"/>
                <a:gd name="T80" fmla="*/ 117 w 141"/>
                <a:gd name="T81" fmla="*/ 132 h 144"/>
                <a:gd name="T82" fmla="*/ 93 w 141"/>
                <a:gd name="T83" fmla="*/ 84 h 144"/>
                <a:gd name="T84" fmla="*/ 87 w 141"/>
                <a:gd name="T85" fmla="*/ 65 h 144"/>
                <a:gd name="T86" fmla="*/ 87 w 141"/>
                <a:gd name="T87" fmla="*/ 64 h 144"/>
                <a:gd name="T88" fmla="*/ 91 w 141"/>
                <a:gd name="T89" fmla="*/ 53 h 144"/>
                <a:gd name="T90" fmla="*/ 130 w 141"/>
                <a:gd name="T91" fmla="*/ 44 h 144"/>
                <a:gd name="T92" fmla="*/ 139 w 141"/>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144">
                  <a:moveTo>
                    <a:pt x="141" y="29"/>
                  </a:moveTo>
                  <a:cubicBezTo>
                    <a:pt x="139" y="23"/>
                    <a:pt x="139" y="23"/>
                    <a:pt x="139" y="23"/>
                  </a:cubicBezTo>
                  <a:cubicBezTo>
                    <a:pt x="134" y="16"/>
                    <a:pt x="134" y="16"/>
                    <a:pt x="134" y="16"/>
                  </a:cubicBezTo>
                  <a:cubicBezTo>
                    <a:pt x="129" y="15"/>
                    <a:pt x="129" y="15"/>
                    <a:pt x="129" y="15"/>
                  </a:cubicBezTo>
                  <a:cubicBezTo>
                    <a:pt x="129" y="15"/>
                    <a:pt x="129" y="15"/>
                    <a:pt x="129" y="15"/>
                  </a:cubicBezTo>
                  <a:cubicBezTo>
                    <a:pt x="129" y="15"/>
                    <a:pt x="129" y="15"/>
                    <a:pt x="129" y="15"/>
                  </a:cubicBezTo>
                  <a:cubicBezTo>
                    <a:pt x="129" y="15"/>
                    <a:pt x="129" y="15"/>
                    <a:pt x="129" y="15"/>
                  </a:cubicBezTo>
                  <a:cubicBezTo>
                    <a:pt x="125" y="13"/>
                    <a:pt x="125" y="13"/>
                    <a:pt x="125" y="13"/>
                  </a:cubicBezTo>
                  <a:cubicBezTo>
                    <a:pt x="125" y="13"/>
                    <a:pt x="125" y="13"/>
                    <a:pt x="125" y="13"/>
                  </a:cubicBezTo>
                  <a:cubicBezTo>
                    <a:pt x="124" y="13"/>
                    <a:pt x="124" y="13"/>
                    <a:pt x="124" y="13"/>
                  </a:cubicBezTo>
                  <a:cubicBezTo>
                    <a:pt x="122" y="13"/>
                    <a:pt x="122" y="13"/>
                    <a:pt x="122" y="13"/>
                  </a:cubicBezTo>
                  <a:cubicBezTo>
                    <a:pt x="117" y="14"/>
                    <a:pt x="117" y="14"/>
                    <a:pt x="117" y="14"/>
                  </a:cubicBezTo>
                  <a:cubicBezTo>
                    <a:pt x="117" y="14"/>
                    <a:pt x="117" y="14"/>
                    <a:pt x="117" y="14"/>
                  </a:cubicBezTo>
                  <a:cubicBezTo>
                    <a:pt x="116" y="14"/>
                    <a:pt x="116" y="14"/>
                    <a:pt x="116" y="14"/>
                  </a:cubicBezTo>
                  <a:cubicBezTo>
                    <a:pt x="111" y="12"/>
                    <a:pt x="111" y="12"/>
                    <a:pt x="111" y="12"/>
                  </a:cubicBezTo>
                  <a:cubicBezTo>
                    <a:pt x="111" y="11"/>
                    <a:pt x="111" y="11"/>
                    <a:pt x="111" y="11"/>
                  </a:cubicBezTo>
                  <a:cubicBezTo>
                    <a:pt x="110" y="11"/>
                    <a:pt x="110" y="11"/>
                    <a:pt x="110" y="11"/>
                  </a:cubicBezTo>
                  <a:cubicBezTo>
                    <a:pt x="110" y="11"/>
                    <a:pt x="110" y="11"/>
                    <a:pt x="110" y="11"/>
                  </a:cubicBezTo>
                  <a:cubicBezTo>
                    <a:pt x="110" y="11"/>
                    <a:pt x="110" y="11"/>
                    <a:pt x="110" y="11"/>
                  </a:cubicBezTo>
                  <a:cubicBezTo>
                    <a:pt x="106" y="7"/>
                    <a:pt x="106" y="7"/>
                    <a:pt x="106" y="7"/>
                  </a:cubicBezTo>
                  <a:cubicBezTo>
                    <a:pt x="102" y="2"/>
                    <a:pt x="102" y="2"/>
                    <a:pt x="102" y="2"/>
                  </a:cubicBezTo>
                  <a:cubicBezTo>
                    <a:pt x="98" y="0"/>
                    <a:pt x="98" y="0"/>
                    <a:pt x="98" y="0"/>
                  </a:cubicBezTo>
                  <a:cubicBezTo>
                    <a:pt x="93" y="4"/>
                    <a:pt x="93" y="4"/>
                    <a:pt x="93"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1" y="44"/>
                    <a:pt x="71" y="44"/>
                    <a:pt x="71" y="44"/>
                  </a:cubicBezTo>
                  <a:cubicBezTo>
                    <a:pt x="68" y="47"/>
                    <a:pt x="65" y="50"/>
                    <a:pt x="61" y="52"/>
                  </a:cubicBezTo>
                  <a:cubicBezTo>
                    <a:pt x="57" y="59"/>
                    <a:pt x="57" y="59"/>
                    <a:pt x="57" y="59"/>
                  </a:cubicBezTo>
                  <a:cubicBezTo>
                    <a:pt x="57" y="61"/>
                    <a:pt x="53" y="64"/>
                    <a:pt x="47" y="66"/>
                  </a:cubicBezTo>
                  <a:cubicBezTo>
                    <a:pt x="43" y="73"/>
                    <a:pt x="43" y="73"/>
                    <a:pt x="43" y="73"/>
                  </a:cubicBezTo>
                  <a:cubicBezTo>
                    <a:pt x="43" y="73"/>
                    <a:pt x="43" y="73"/>
                    <a:pt x="43" y="73"/>
                  </a:cubicBezTo>
                  <a:cubicBezTo>
                    <a:pt x="37" y="82"/>
                    <a:pt x="37" y="82"/>
                    <a:pt x="37" y="82"/>
                  </a:cubicBezTo>
                  <a:cubicBezTo>
                    <a:pt x="36" y="82"/>
                    <a:pt x="36" y="82"/>
                    <a:pt x="36" y="82"/>
                  </a:cubicBezTo>
                  <a:cubicBezTo>
                    <a:pt x="36" y="82"/>
                    <a:pt x="36" y="82"/>
                    <a:pt x="36" y="82"/>
                  </a:cubicBezTo>
                  <a:cubicBezTo>
                    <a:pt x="35" y="82"/>
                    <a:pt x="35" y="82"/>
                    <a:pt x="35" y="82"/>
                  </a:cubicBezTo>
                  <a:cubicBezTo>
                    <a:pt x="3" y="80"/>
                    <a:pt x="3" y="80"/>
                    <a:pt x="3" y="80"/>
                  </a:cubicBezTo>
                  <a:cubicBezTo>
                    <a:pt x="0" y="84"/>
                    <a:pt x="0" y="84"/>
                    <a:pt x="0" y="84"/>
                  </a:cubicBezTo>
                  <a:cubicBezTo>
                    <a:pt x="0" y="91"/>
                    <a:pt x="0" y="91"/>
                    <a:pt x="0" y="91"/>
                  </a:cubicBezTo>
                  <a:cubicBezTo>
                    <a:pt x="3" y="104"/>
                    <a:pt x="3" y="104"/>
                    <a:pt x="3" y="104"/>
                  </a:cubicBezTo>
                  <a:cubicBezTo>
                    <a:pt x="10" y="114"/>
                    <a:pt x="10" y="114"/>
                    <a:pt x="10" y="114"/>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1" y="134"/>
                    <a:pt x="21" y="134"/>
                    <a:pt x="21" y="134"/>
                  </a:cubicBezTo>
                  <a:cubicBezTo>
                    <a:pt x="24" y="129"/>
                    <a:pt x="24" y="129"/>
                    <a:pt x="24" y="129"/>
                  </a:cubicBezTo>
                  <a:cubicBezTo>
                    <a:pt x="25" y="129"/>
                    <a:pt x="25" y="129"/>
                    <a:pt x="25" y="129"/>
                  </a:cubicBezTo>
                  <a:cubicBezTo>
                    <a:pt x="31" y="131"/>
                    <a:pt x="31" y="131"/>
                    <a:pt x="31" y="131"/>
                  </a:cubicBezTo>
                  <a:cubicBezTo>
                    <a:pt x="31" y="133"/>
                    <a:pt x="31" y="133"/>
                    <a:pt x="31" y="133"/>
                  </a:cubicBezTo>
                  <a:cubicBezTo>
                    <a:pt x="35" y="133"/>
                    <a:pt x="35" y="133"/>
                    <a:pt x="35" y="133"/>
                  </a:cubicBezTo>
                  <a:cubicBezTo>
                    <a:pt x="35" y="133"/>
                    <a:pt x="35" y="133"/>
                    <a:pt x="35" y="133"/>
                  </a:cubicBezTo>
                  <a:cubicBezTo>
                    <a:pt x="34" y="131"/>
                    <a:pt x="34" y="131"/>
                    <a:pt x="34" y="131"/>
                  </a:cubicBezTo>
                  <a:cubicBezTo>
                    <a:pt x="33" y="130"/>
                    <a:pt x="33" y="130"/>
                    <a:pt x="33" y="130"/>
                  </a:cubicBezTo>
                  <a:cubicBezTo>
                    <a:pt x="38" y="123"/>
                    <a:pt x="38" y="123"/>
                    <a:pt x="38" y="123"/>
                  </a:cubicBezTo>
                  <a:cubicBezTo>
                    <a:pt x="39" y="121"/>
                    <a:pt x="41" y="120"/>
                    <a:pt x="43" y="121"/>
                  </a:cubicBezTo>
                  <a:cubicBezTo>
                    <a:pt x="51" y="122"/>
                    <a:pt x="51" y="122"/>
                    <a:pt x="51" y="122"/>
                  </a:cubicBezTo>
                  <a:cubicBezTo>
                    <a:pt x="55" y="116"/>
                    <a:pt x="55" y="116"/>
                    <a:pt x="55" y="116"/>
                  </a:cubicBezTo>
                  <a:cubicBezTo>
                    <a:pt x="55" y="112"/>
                    <a:pt x="55" y="112"/>
                    <a:pt x="55" y="112"/>
                  </a:cubicBezTo>
                  <a:cubicBezTo>
                    <a:pt x="56" y="106"/>
                    <a:pt x="56" y="106"/>
                    <a:pt x="56" y="106"/>
                  </a:cubicBezTo>
                  <a:cubicBezTo>
                    <a:pt x="56" y="106"/>
                    <a:pt x="56" y="106"/>
                    <a:pt x="56" y="106"/>
                  </a:cubicBezTo>
                  <a:cubicBezTo>
                    <a:pt x="57" y="106"/>
                    <a:pt x="57" y="106"/>
                    <a:pt x="57" y="106"/>
                  </a:cubicBezTo>
                  <a:cubicBezTo>
                    <a:pt x="57" y="105"/>
                    <a:pt x="57" y="105"/>
                    <a:pt x="57" y="105"/>
                  </a:cubicBezTo>
                  <a:cubicBezTo>
                    <a:pt x="60" y="104"/>
                    <a:pt x="60" y="104"/>
                    <a:pt x="60" y="104"/>
                  </a:cubicBezTo>
                  <a:cubicBezTo>
                    <a:pt x="60" y="103"/>
                    <a:pt x="60" y="103"/>
                    <a:pt x="60" y="103"/>
                  </a:cubicBezTo>
                  <a:cubicBezTo>
                    <a:pt x="60" y="103"/>
                    <a:pt x="60" y="103"/>
                    <a:pt x="60" y="103"/>
                  </a:cubicBezTo>
                  <a:cubicBezTo>
                    <a:pt x="61" y="104"/>
                    <a:pt x="61" y="104"/>
                    <a:pt x="61" y="104"/>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4"/>
                    <a:pt x="72" y="114"/>
                    <a:pt x="72" y="114"/>
                  </a:cubicBezTo>
                  <a:cubicBezTo>
                    <a:pt x="72" y="113"/>
                    <a:pt x="72" y="113"/>
                    <a:pt x="72" y="113"/>
                  </a:cubicBezTo>
                  <a:cubicBezTo>
                    <a:pt x="75" y="109"/>
                    <a:pt x="75" y="109"/>
                    <a:pt x="75" y="109"/>
                  </a:cubicBezTo>
                  <a:cubicBezTo>
                    <a:pt x="76" y="108"/>
                    <a:pt x="76" y="108"/>
                    <a:pt x="76" y="108"/>
                  </a:cubicBezTo>
                  <a:cubicBezTo>
                    <a:pt x="80" y="106"/>
                    <a:pt x="80" y="106"/>
                    <a:pt x="80" y="106"/>
                  </a:cubicBezTo>
                  <a:cubicBezTo>
                    <a:pt x="81" y="106"/>
                    <a:pt x="81" y="106"/>
                    <a:pt x="81" y="106"/>
                  </a:cubicBezTo>
                  <a:cubicBezTo>
                    <a:pt x="81" y="106"/>
                    <a:pt x="81" y="106"/>
                    <a:pt x="81" y="106"/>
                  </a:cubicBezTo>
                  <a:cubicBezTo>
                    <a:pt x="86" y="107"/>
                    <a:pt x="86" y="107"/>
                    <a:pt x="86" y="107"/>
                  </a:cubicBezTo>
                  <a:cubicBezTo>
                    <a:pt x="87" y="107"/>
                    <a:pt x="87" y="107"/>
                    <a:pt x="87" y="107"/>
                  </a:cubicBezTo>
                  <a:cubicBezTo>
                    <a:pt x="87" y="108"/>
                    <a:pt x="87" y="108"/>
                    <a:pt x="87" y="108"/>
                  </a:cubicBezTo>
                  <a:cubicBezTo>
                    <a:pt x="90" y="113"/>
                    <a:pt x="90" y="113"/>
                    <a:pt x="90" y="113"/>
                  </a:cubicBezTo>
                  <a:cubicBezTo>
                    <a:pt x="90" y="119"/>
                    <a:pt x="90" y="119"/>
                    <a:pt x="90" y="119"/>
                  </a:cubicBezTo>
                  <a:cubicBezTo>
                    <a:pt x="94" y="126"/>
                    <a:pt x="94" y="126"/>
                    <a:pt x="94" y="126"/>
                  </a:cubicBezTo>
                  <a:cubicBezTo>
                    <a:pt x="94" y="126"/>
                    <a:pt x="94" y="126"/>
                    <a:pt x="94" y="126"/>
                  </a:cubicBezTo>
                  <a:cubicBezTo>
                    <a:pt x="94" y="127"/>
                    <a:pt x="94" y="127"/>
                    <a:pt x="94" y="127"/>
                  </a:cubicBezTo>
                  <a:cubicBezTo>
                    <a:pt x="94" y="133"/>
                    <a:pt x="94" y="133"/>
                    <a:pt x="94" y="133"/>
                  </a:cubicBezTo>
                  <a:cubicBezTo>
                    <a:pt x="95" y="135"/>
                    <a:pt x="95" y="135"/>
                    <a:pt x="95" y="135"/>
                  </a:cubicBezTo>
                  <a:cubicBezTo>
                    <a:pt x="97" y="135"/>
                    <a:pt x="97" y="135"/>
                    <a:pt x="97" y="135"/>
                  </a:cubicBezTo>
                  <a:cubicBezTo>
                    <a:pt x="98" y="133"/>
                    <a:pt x="98" y="133"/>
                    <a:pt x="98" y="133"/>
                  </a:cubicBezTo>
                  <a:cubicBezTo>
                    <a:pt x="99" y="132"/>
                    <a:pt x="99" y="132"/>
                    <a:pt x="99" y="132"/>
                  </a:cubicBezTo>
                  <a:cubicBezTo>
                    <a:pt x="103" y="135"/>
                    <a:pt x="103" y="135"/>
                    <a:pt x="103"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4"/>
                    <a:pt x="108" y="144"/>
                    <a:pt x="108" y="144"/>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1" y="137"/>
                    <a:pt x="111" y="137"/>
                    <a:pt x="111" y="137"/>
                  </a:cubicBezTo>
                  <a:cubicBezTo>
                    <a:pt x="114" y="136"/>
                    <a:pt x="114" y="136"/>
                    <a:pt x="114" y="136"/>
                  </a:cubicBezTo>
                  <a:cubicBezTo>
                    <a:pt x="115" y="136"/>
                    <a:pt x="115" y="136"/>
                    <a:pt x="115" y="136"/>
                  </a:cubicBezTo>
                  <a:cubicBezTo>
                    <a:pt x="115" y="135"/>
                    <a:pt x="115" y="135"/>
                    <a:pt x="115" y="135"/>
                  </a:cubicBezTo>
                  <a:cubicBezTo>
                    <a:pt x="118" y="135"/>
                    <a:pt x="118" y="135"/>
                    <a:pt x="118" y="135"/>
                  </a:cubicBezTo>
                  <a:cubicBezTo>
                    <a:pt x="117" y="133"/>
                    <a:pt x="117" y="133"/>
                    <a:pt x="117" y="133"/>
                  </a:cubicBezTo>
                  <a:cubicBezTo>
                    <a:pt x="117" y="132"/>
                    <a:pt x="117" y="132"/>
                    <a:pt x="117" y="132"/>
                  </a:cubicBezTo>
                  <a:cubicBezTo>
                    <a:pt x="115" y="114"/>
                    <a:pt x="115" y="114"/>
                    <a:pt x="115" y="114"/>
                  </a:cubicBezTo>
                  <a:cubicBezTo>
                    <a:pt x="108" y="101"/>
                    <a:pt x="108" y="101"/>
                    <a:pt x="108" y="101"/>
                  </a:cubicBezTo>
                  <a:cubicBezTo>
                    <a:pt x="93" y="84"/>
                    <a:pt x="93" y="84"/>
                    <a:pt x="93" y="84"/>
                  </a:cubicBezTo>
                  <a:cubicBezTo>
                    <a:pt x="93" y="84"/>
                    <a:pt x="93" y="84"/>
                    <a:pt x="93" y="84"/>
                  </a:cubicBezTo>
                  <a:cubicBezTo>
                    <a:pt x="92" y="73"/>
                    <a:pt x="92" y="73"/>
                    <a:pt x="92" y="73"/>
                  </a:cubicBezTo>
                  <a:cubicBezTo>
                    <a:pt x="87" y="65"/>
                    <a:pt x="87" y="65"/>
                    <a:pt x="87" y="65"/>
                  </a:cubicBezTo>
                  <a:cubicBezTo>
                    <a:pt x="87" y="64"/>
                    <a:pt x="87" y="64"/>
                    <a:pt x="87" y="64"/>
                  </a:cubicBezTo>
                  <a:cubicBezTo>
                    <a:pt x="87" y="64"/>
                    <a:pt x="87" y="64"/>
                    <a:pt x="87" y="64"/>
                  </a:cubicBezTo>
                  <a:cubicBezTo>
                    <a:pt x="87" y="64"/>
                    <a:pt x="87" y="64"/>
                    <a:pt x="87" y="64"/>
                  </a:cubicBezTo>
                  <a:cubicBezTo>
                    <a:pt x="87" y="63"/>
                    <a:pt x="87" y="63"/>
                    <a:pt x="87" y="63"/>
                  </a:cubicBezTo>
                  <a:cubicBezTo>
                    <a:pt x="90" y="53"/>
                    <a:pt x="90" y="53"/>
                    <a:pt x="90" y="53"/>
                  </a:cubicBezTo>
                  <a:cubicBezTo>
                    <a:pt x="91" y="53"/>
                    <a:pt x="91" y="53"/>
                    <a:pt x="91" y="53"/>
                  </a:cubicBezTo>
                  <a:cubicBezTo>
                    <a:pt x="91" y="53"/>
                    <a:pt x="91" y="53"/>
                    <a:pt x="91" y="53"/>
                  </a:cubicBezTo>
                  <a:cubicBezTo>
                    <a:pt x="117" y="51"/>
                    <a:pt x="117" y="51"/>
                    <a:pt x="117" y="51"/>
                  </a:cubicBezTo>
                  <a:cubicBezTo>
                    <a:pt x="130" y="44"/>
                    <a:pt x="130" y="44"/>
                    <a:pt x="130" y="44"/>
                  </a:cubicBezTo>
                  <a:cubicBezTo>
                    <a:pt x="130" y="44"/>
                    <a:pt x="130" y="44"/>
                    <a:pt x="130" y="44"/>
                  </a:cubicBezTo>
                  <a:cubicBezTo>
                    <a:pt x="131" y="44"/>
                    <a:pt x="131" y="44"/>
                    <a:pt x="131" y="44"/>
                  </a:cubicBezTo>
                  <a:cubicBezTo>
                    <a:pt x="135" y="42"/>
                    <a:pt x="139" y="40"/>
                    <a:pt x="139" y="38"/>
                  </a:cubicBezTo>
                  <a:cubicBezTo>
                    <a:pt x="141" y="36"/>
                    <a:pt x="141" y="33"/>
                    <a:pt x="141" y="29"/>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5" name="Freeform 17"/>
            <p:cNvSpPr/>
            <p:nvPr/>
          </p:nvSpPr>
          <p:spPr bwMode="auto">
            <a:xfrm>
              <a:off x="3474470" y="3624454"/>
              <a:ext cx="496102" cy="891172"/>
            </a:xfrm>
            <a:custGeom>
              <a:avLst/>
              <a:gdLst>
                <a:gd name="T0" fmla="*/ 47 w 161"/>
                <a:gd name="T1" fmla="*/ 90 h 289"/>
                <a:gd name="T2" fmla="*/ 61 w 161"/>
                <a:gd name="T3" fmla="*/ 101 h 289"/>
                <a:gd name="T4" fmla="*/ 70 w 161"/>
                <a:gd name="T5" fmla="*/ 108 h 289"/>
                <a:gd name="T6" fmla="*/ 88 w 161"/>
                <a:gd name="T7" fmla="*/ 115 h 289"/>
                <a:gd name="T8" fmla="*/ 88 w 161"/>
                <a:gd name="T9" fmla="*/ 116 h 289"/>
                <a:gd name="T10" fmla="*/ 93 w 161"/>
                <a:gd name="T11" fmla="*/ 124 h 289"/>
                <a:gd name="T12" fmla="*/ 89 w 161"/>
                <a:gd name="T13" fmla="*/ 136 h 289"/>
                <a:gd name="T14" fmla="*/ 88 w 161"/>
                <a:gd name="T15" fmla="*/ 144 h 289"/>
                <a:gd name="T16" fmla="*/ 83 w 161"/>
                <a:gd name="T17" fmla="*/ 158 h 289"/>
                <a:gd name="T18" fmla="*/ 70 w 161"/>
                <a:gd name="T19" fmla="*/ 157 h 289"/>
                <a:gd name="T20" fmla="*/ 56 w 161"/>
                <a:gd name="T21" fmla="*/ 166 h 289"/>
                <a:gd name="T22" fmla="*/ 58 w 161"/>
                <a:gd name="T23" fmla="*/ 177 h 289"/>
                <a:gd name="T24" fmla="*/ 43 w 161"/>
                <a:gd name="T25" fmla="*/ 174 h 289"/>
                <a:gd name="T26" fmla="*/ 31 w 161"/>
                <a:gd name="T27" fmla="*/ 169 h 289"/>
                <a:gd name="T28" fmla="*/ 19 w 161"/>
                <a:gd name="T29" fmla="*/ 197 h 289"/>
                <a:gd name="T30" fmla="*/ 23 w 161"/>
                <a:gd name="T31" fmla="*/ 204 h 289"/>
                <a:gd name="T32" fmla="*/ 26 w 161"/>
                <a:gd name="T33" fmla="*/ 211 h 289"/>
                <a:gd name="T34" fmla="*/ 27 w 161"/>
                <a:gd name="T35" fmla="*/ 222 h 289"/>
                <a:gd name="T36" fmla="*/ 3 w 161"/>
                <a:gd name="T37" fmla="*/ 227 h 289"/>
                <a:gd name="T38" fmla="*/ 3 w 161"/>
                <a:gd name="T39" fmla="*/ 244 h 289"/>
                <a:gd name="T40" fmla="*/ 6 w 161"/>
                <a:gd name="T41" fmla="*/ 254 h 289"/>
                <a:gd name="T42" fmla="*/ 33 w 161"/>
                <a:gd name="T43" fmla="*/ 253 h 289"/>
                <a:gd name="T44" fmla="*/ 43 w 161"/>
                <a:gd name="T45" fmla="*/ 260 h 289"/>
                <a:gd name="T46" fmla="*/ 51 w 161"/>
                <a:gd name="T47" fmla="*/ 266 h 289"/>
                <a:gd name="T48" fmla="*/ 57 w 161"/>
                <a:gd name="T49" fmla="*/ 261 h 289"/>
                <a:gd name="T50" fmla="*/ 76 w 161"/>
                <a:gd name="T51" fmla="*/ 274 h 289"/>
                <a:gd name="T52" fmla="*/ 98 w 161"/>
                <a:gd name="T53" fmla="*/ 275 h 289"/>
                <a:gd name="T54" fmla="*/ 104 w 161"/>
                <a:gd name="T55" fmla="*/ 279 h 289"/>
                <a:gd name="T56" fmla="*/ 104 w 161"/>
                <a:gd name="T57" fmla="*/ 279 h 289"/>
                <a:gd name="T58" fmla="*/ 113 w 161"/>
                <a:gd name="T59" fmla="*/ 288 h 289"/>
                <a:gd name="T60" fmla="*/ 123 w 161"/>
                <a:gd name="T61" fmla="*/ 280 h 289"/>
                <a:gd name="T62" fmla="*/ 120 w 161"/>
                <a:gd name="T63" fmla="*/ 274 h 289"/>
                <a:gd name="T64" fmla="*/ 123 w 161"/>
                <a:gd name="T65" fmla="*/ 258 h 289"/>
                <a:gd name="T66" fmla="*/ 134 w 161"/>
                <a:gd name="T67" fmla="*/ 257 h 289"/>
                <a:gd name="T68" fmla="*/ 121 w 161"/>
                <a:gd name="T69" fmla="*/ 243 h 289"/>
                <a:gd name="T70" fmla="*/ 117 w 161"/>
                <a:gd name="T71" fmla="*/ 238 h 289"/>
                <a:gd name="T72" fmla="*/ 121 w 161"/>
                <a:gd name="T73" fmla="*/ 232 h 289"/>
                <a:gd name="T74" fmla="*/ 151 w 161"/>
                <a:gd name="T75" fmla="*/ 233 h 289"/>
                <a:gd name="T76" fmla="*/ 161 w 161"/>
                <a:gd name="T77" fmla="*/ 232 h 289"/>
                <a:gd name="T78" fmla="*/ 145 w 161"/>
                <a:gd name="T79" fmla="*/ 188 h 289"/>
                <a:gd name="T80" fmla="*/ 137 w 161"/>
                <a:gd name="T81" fmla="*/ 184 h 289"/>
                <a:gd name="T82" fmla="*/ 135 w 161"/>
                <a:gd name="T83" fmla="*/ 172 h 289"/>
                <a:gd name="T84" fmla="*/ 138 w 161"/>
                <a:gd name="T85" fmla="*/ 96 h 289"/>
                <a:gd name="T86" fmla="*/ 139 w 161"/>
                <a:gd name="T87" fmla="*/ 81 h 289"/>
                <a:gd name="T88" fmla="*/ 147 w 161"/>
                <a:gd name="T89" fmla="*/ 68 h 289"/>
                <a:gd name="T90" fmla="*/ 139 w 161"/>
                <a:gd name="T91" fmla="*/ 56 h 289"/>
                <a:gd name="T92" fmla="*/ 138 w 161"/>
                <a:gd name="T93" fmla="*/ 44 h 289"/>
                <a:gd name="T94" fmla="*/ 138 w 161"/>
                <a:gd name="T95" fmla="*/ 43 h 289"/>
                <a:gd name="T96" fmla="*/ 145 w 161"/>
                <a:gd name="T97" fmla="*/ 18 h 289"/>
                <a:gd name="T98" fmla="*/ 150 w 161"/>
                <a:gd name="T99" fmla="*/ 11 h 289"/>
                <a:gd name="T100" fmla="*/ 156 w 161"/>
                <a:gd name="T101" fmla="*/ 6 h 289"/>
                <a:gd name="T102" fmla="*/ 148 w 161"/>
                <a:gd name="T103" fmla="*/ 0 h 289"/>
                <a:gd name="T104" fmla="*/ 134 w 161"/>
                <a:gd name="T105" fmla="*/ 5 h 289"/>
                <a:gd name="T106" fmla="*/ 121 w 161"/>
                <a:gd name="T107" fmla="*/ 17 h 289"/>
                <a:gd name="T108" fmla="*/ 105 w 161"/>
                <a:gd name="T109" fmla="*/ 29 h 289"/>
                <a:gd name="T110" fmla="*/ 97 w 161"/>
                <a:gd name="T111" fmla="*/ 35 h 289"/>
                <a:gd name="T112" fmla="*/ 93 w 161"/>
                <a:gd name="T113" fmla="*/ 59 h 289"/>
                <a:gd name="T114" fmla="*/ 91 w 161"/>
                <a:gd name="T115" fmla="*/ 66 h 289"/>
                <a:gd name="T116" fmla="*/ 87 w 161"/>
                <a:gd name="T117" fmla="*/ 72 h 289"/>
                <a:gd name="T118" fmla="*/ 86 w 161"/>
                <a:gd name="T119" fmla="*/ 73 h 289"/>
                <a:gd name="T120" fmla="*/ 76 w 161"/>
                <a:gd name="T121" fmla="*/ 74 h 289"/>
                <a:gd name="T122" fmla="*/ 75 w 161"/>
                <a:gd name="T123" fmla="*/ 74 h 289"/>
                <a:gd name="T124" fmla="*/ 54 w 161"/>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289">
                  <a:moveTo>
                    <a:pt x="54" y="66"/>
                  </a:moveTo>
                  <a:cubicBezTo>
                    <a:pt x="51" y="66"/>
                    <a:pt x="51" y="66"/>
                    <a:pt x="51" y="66"/>
                  </a:cubicBezTo>
                  <a:cubicBezTo>
                    <a:pt x="47" y="90"/>
                    <a:pt x="47" y="90"/>
                    <a:pt x="47" y="90"/>
                  </a:cubicBezTo>
                  <a:cubicBezTo>
                    <a:pt x="54" y="98"/>
                    <a:pt x="54" y="98"/>
                    <a:pt x="54" y="98"/>
                  </a:cubicBezTo>
                  <a:cubicBezTo>
                    <a:pt x="61" y="101"/>
                    <a:pt x="61" y="101"/>
                    <a:pt x="61" y="101"/>
                  </a:cubicBezTo>
                  <a:cubicBezTo>
                    <a:pt x="61" y="101"/>
                    <a:pt x="61" y="101"/>
                    <a:pt x="61" y="101"/>
                  </a:cubicBezTo>
                  <a:cubicBezTo>
                    <a:pt x="61" y="101"/>
                    <a:pt x="61" y="101"/>
                    <a:pt x="61" y="101"/>
                  </a:cubicBezTo>
                  <a:cubicBezTo>
                    <a:pt x="61" y="101"/>
                    <a:pt x="61" y="101"/>
                    <a:pt x="61" y="101"/>
                  </a:cubicBezTo>
                  <a:cubicBezTo>
                    <a:pt x="70" y="108"/>
                    <a:pt x="70" y="108"/>
                    <a:pt x="70" y="108"/>
                  </a:cubicBezTo>
                  <a:cubicBezTo>
                    <a:pt x="81" y="111"/>
                    <a:pt x="81" y="111"/>
                    <a:pt x="81" y="111"/>
                  </a:cubicBezTo>
                  <a:cubicBezTo>
                    <a:pt x="82" y="111"/>
                    <a:pt x="82" y="111"/>
                    <a:pt x="82" y="111"/>
                  </a:cubicBezTo>
                  <a:cubicBezTo>
                    <a:pt x="88" y="115"/>
                    <a:pt x="88" y="115"/>
                    <a:pt x="88" y="115"/>
                  </a:cubicBezTo>
                  <a:cubicBezTo>
                    <a:pt x="88" y="115"/>
                    <a:pt x="88" y="115"/>
                    <a:pt x="88" y="115"/>
                  </a:cubicBezTo>
                  <a:cubicBezTo>
                    <a:pt x="88" y="115"/>
                    <a:pt x="88" y="115"/>
                    <a:pt x="88" y="115"/>
                  </a:cubicBezTo>
                  <a:cubicBezTo>
                    <a:pt x="88" y="116"/>
                    <a:pt x="88" y="116"/>
                    <a:pt x="88" y="116"/>
                  </a:cubicBezTo>
                  <a:cubicBezTo>
                    <a:pt x="93" y="122"/>
                    <a:pt x="93" y="122"/>
                    <a:pt x="93" y="122"/>
                  </a:cubicBezTo>
                  <a:cubicBezTo>
                    <a:pt x="93" y="123"/>
                    <a:pt x="93" y="123"/>
                    <a:pt x="93" y="123"/>
                  </a:cubicBezTo>
                  <a:cubicBezTo>
                    <a:pt x="93" y="124"/>
                    <a:pt x="93" y="124"/>
                    <a:pt x="93" y="124"/>
                  </a:cubicBezTo>
                  <a:cubicBezTo>
                    <a:pt x="89" y="130"/>
                    <a:pt x="89" y="130"/>
                    <a:pt x="89" y="130"/>
                  </a:cubicBezTo>
                  <a:cubicBezTo>
                    <a:pt x="88" y="131"/>
                    <a:pt x="88" y="133"/>
                    <a:pt x="88" y="136"/>
                  </a:cubicBezTo>
                  <a:cubicBezTo>
                    <a:pt x="89" y="136"/>
                    <a:pt x="89" y="136"/>
                    <a:pt x="89" y="136"/>
                  </a:cubicBezTo>
                  <a:cubicBezTo>
                    <a:pt x="89" y="144"/>
                    <a:pt x="89" y="144"/>
                    <a:pt x="89" y="144"/>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3" y="158"/>
                    <a:pt x="83" y="158"/>
                    <a:pt x="83" y="158"/>
                  </a:cubicBezTo>
                  <a:cubicBezTo>
                    <a:pt x="82" y="158"/>
                    <a:pt x="82" y="158"/>
                    <a:pt x="82" y="158"/>
                  </a:cubicBezTo>
                  <a:cubicBezTo>
                    <a:pt x="77" y="156"/>
                    <a:pt x="77" y="156"/>
                    <a:pt x="77" y="156"/>
                  </a:cubicBezTo>
                  <a:cubicBezTo>
                    <a:pt x="70" y="157"/>
                    <a:pt x="70" y="157"/>
                    <a:pt x="70" y="157"/>
                  </a:cubicBezTo>
                  <a:cubicBezTo>
                    <a:pt x="64" y="159"/>
                    <a:pt x="64" y="159"/>
                    <a:pt x="64" y="159"/>
                  </a:cubicBezTo>
                  <a:cubicBezTo>
                    <a:pt x="57" y="164"/>
                    <a:pt x="57" y="164"/>
                    <a:pt x="57" y="164"/>
                  </a:cubicBezTo>
                  <a:cubicBezTo>
                    <a:pt x="56" y="166"/>
                    <a:pt x="56" y="166"/>
                    <a:pt x="56" y="166"/>
                  </a:cubicBezTo>
                  <a:cubicBezTo>
                    <a:pt x="65" y="170"/>
                    <a:pt x="65" y="170"/>
                    <a:pt x="65" y="170"/>
                  </a:cubicBezTo>
                  <a:cubicBezTo>
                    <a:pt x="64" y="172"/>
                    <a:pt x="64" y="172"/>
                    <a:pt x="64" y="172"/>
                  </a:cubicBezTo>
                  <a:cubicBezTo>
                    <a:pt x="63" y="174"/>
                    <a:pt x="61" y="176"/>
                    <a:pt x="58" y="177"/>
                  </a:cubicBezTo>
                  <a:cubicBezTo>
                    <a:pt x="53" y="178"/>
                    <a:pt x="53" y="178"/>
                    <a:pt x="53" y="178"/>
                  </a:cubicBezTo>
                  <a:cubicBezTo>
                    <a:pt x="43" y="174"/>
                    <a:pt x="43" y="174"/>
                    <a:pt x="43" y="174"/>
                  </a:cubicBezTo>
                  <a:cubicBezTo>
                    <a:pt x="43" y="174"/>
                    <a:pt x="43" y="174"/>
                    <a:pt x="43" y="174"/>
                  </a:cubicBezTo>
                  <a:cubicBezTo>
                    <a:pt x="43" y="174"/>
                    <a:pt x="43" y="174"/>
                    <a:pt x="43" y="174"/>
                  </a:cubicBezTo>
                  <a:cubicBezTo>
                    <a:pt x="35" y="169"/>
                    <a:pt x="35" y="169"/>
                    <a:pt x="35" y="169"/>
                  </a:cubicBezTo>
                  <a:cubicBezTo>
                    <a:pt x="31" y="169"/>
                    <a:pt x="31" y="169"/>
                    <a:pt x="31" y="169"/>
                  </a:cubicBezTo>
                  <a:cubicBezTo>
                    <a:pt x="21" y="184"/>
                    <a:pt x="21" y="184"/>
                    <a:pt x="21" y="184"/>
                  </a:cubicBezTo>
                  <a:cubicBezTo>
                    <a:pt x="19" y="188"/>
                    <a:pt x="19" y="188"/>
                    <a:pt x="19" y="188"/>
                  </a:cubicBezTo>
                  <a:cubicBezTo>
                    <a:pt x="19" y="197"/>
                    <a:pt x="19" y="197"/>
                    <a:pt x="19" y="197"/>
                  </a:cubicBezTo>
                  <a:cubicBezTo>
                    <a:pt x="23" y="204"/>
                    <a:pt x="23" y="204"/>
                    <a:pt x="23" y="204"/>
                  </a:cubicBezTo>
                  <a:cubicBezTo>
                    <a:pt x="23" y="204"/>
                    <a:pt x="23" y="204"/>
                    <a:pt x="23" y="204"/>
                  </a:cubicBezTo>
                  <a:cubicBezTo>
                    <a:pt x="23" y="204"/>
                    <a:pt x="23" y="204"/>
                    <a:pt x="23" y="204"/>
                  </a:cubicBezTo>
                  <a:cubicBezTo>
                    <a:pt x="23" y="204"/>
                    <a:pt x="23" y="204"/>
                    <a:pt x="23" y="204"/>
                  </a:cubicBezTo>
                  <a:cubicBezTo>
                    <a:pt x="26" y="210"/>
                    <a:pt x="26" y="210"/>
                    <a:pt x="26" y="210"/>
                  </a:cubicBezTo>
                  <a:cubicBezTo>
                    <a:pt x="26" y="211"/>
                    <a:pt x="26" y="211"/>
                    <a:pt x="26" y="211"/>
                  </a:cubicBezTo>
                  <a:cubicBezTo>
                    <a:pt x="26" y="220"/>
                    <a:pt x="26" y="220"/>
                    <a:pt x="26" y="220"/>
                  </a:cubicBezTo>
                  <a:cubicBezTo>
                    <a:pt x="26" y="222"/>
                    <a:pt x="26" y="222"/>
                    <a:pt x="26" y="222"/>
                  </a:cubicBezTo>
                  <a:cubicBezTo>
                    <a:pt x="27" y="222"/>
                    <a:pt x="27" y="222"/>
                    <a:pt x="27" y="222"/>
                  </a:cubicBezTo>
                  <a:cubicBezTo>
                    <a:pt x="20" y="224"/>
                    <a:pt x="20" y="224"/>
                    <a:pt x="20" y="224"/>
                  </a:cubicBezTo>
                  <a:cubicBezTo>
                    <a:pt x="8" y="224"/>
                    <a:pt x="8" y="224"/>
                    <a:pt x="8" y="224"/>
                  </a:cubicBezTo>
                  <a:cubicBezTo>
                    <a:pt x="3" y="227"/>
                    <a:pt x="3" y="227"/>
                    <a:pt x="3" y="227"/>
                  </a:cubicBezTo>
                  <a:cubicBezTo>
                    <a:pt x="0" y="231"/>
                    <a:pt x="0" y="231"/>
                    <a:pt x="0" y="231"/>
                  </a:cubicBezTo>
                  <a:cubicBezTo>
                    <a:pt x="1" y="232"/>
                    <a:pt x="1" y="232"/>
                    <a:pt x="1" y="232"/>
                  </a:cubicBezTo>
                  <a:cubicBezTo>
                    <a:pt x="3" y="244"/>
                    <a:pt x="3" y="244"/>
                    <a:pt x="3" y="244"/>
                  </a:cubicBezTo>
                  <a:cubicBezTo>
                    <a:pt x="3" y="244"/>
                    <a:pt x="3" y="244"/>
                    <a:pt x="3" y="244"/>
                  </a:cubicBezTo>
                  <a:cubicBezTo>
                    <a:pt x="3" y="248"/>
                    <a:pt x="3" y="248"/>
                    <a:pt x="3" y="248"/>
                  </a:cubicBezTo>
                  <a:cubicBezTo>
                    <a:pt x="6" y="254"/>
                    <a:pt x="6" y="254"/>
                    <a:pt x="6" y="254"/>
                  </a:cubicBezTo>
                  <a:cubicBezTo>
                    <a:pt x="15" y="260"/>
                    <a:pt x="15" y="260"/>
                    <a:pt x="15" y="260"/>
                  </a:cubicBezTo>
                  <a:cubicBezTo>
                    <a:pt x="27" y="257"/>
                    <a:pt x="27" y="257"/>
                    <a:pt x="27" y="257"/>
                  </a:cubicBezTo>
                  <a:cubicBezTo>
                    <a:pt x="33" y="253"/>
                    <a:pt x="33" y="253"/>
                    <a:pt x="33" y="253"/>
                  </a:cubicBezTo>
                  <a:cubicBezTo>
                    <a:pt x="34" y="252"/>
                    <a:pt x="34" y="252"/>
                    <a:pt x="34" y="252"/>
                  </a:cubicBezTo>
                  <a:cubicBezTo>
                    <a:pt x="39" y="252"/>
                    <a:pt x="39" y="252"/>
                    <a:pt x="39"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1" y="266"/>
                    <a:pt x="51" y="266"/>
                    <a:pt x="51" y="266"/>
                  </a:cubicBezTo>
                  <a:cubicBezTo>
                    <a:pt x="52" y="265"/>
                    <a:pt x="52" y="265"/>
                    <a:pt x="52" y="265"/>
                  </a:cubicBezTo>
                  <a:cubicBezTo>
                    <a:pt x="57" y="261"/>
                    <a:pt x="57" y="261"/>
                    <a:pt x="57" y="261"/>
                  </a:cubicBezTo>
                  <a:cubicBezTo>
                    <a:pt x="63" y="270"/>
                    <a:pt x="63" y="270"/>
                    <a:pt x="63" y="270"/>
                  </a:cubicBezTo>
                  <a:cubicBezTo>
                    <a:pt x="68" y="274"/>
                    <a:pt x="68" y="274"/>
                    <a:pt x="68" y="274"/>
                  </a:cubicBezTo>
                  <a:cubicBezTo>
                    <a:pt x="76" y="274"/>
                    <a:pt x="76" y="274"/>
                    <a:pt x="76" y="274"/>
                  </a:cubicBezTo>
                  <a:cubicBezTo>
                    <a:pt x="82" y="273"/>
                    <a:pt x="82" y="273"/>
                    <a:pt x="82" y="273"/>
                  </a:cubicBezTo>
                  <a:cubicBezTo>
                    <a:pt x="83" y="273"/>
                    <a:pt x="83" y="273"/>
                    <a:pt x="83" y="273"/>
                  </a:cubicBezTo>
                  <a:cubicBezTo>
                    <a:pt x="98" y="275"/>
                    <a:pt x="98" y="275"/>
                    <a:pt x="98" y="275"/>
                  </a:cubicBezTo>
                  <a:cubicBezTo>
                    <a:pt x="98" y="275"/>
                    <a:pt x="98" y="275"/>
                    <a:pt x="98" y="275"/>
                  </a:cubicBezTo>
                  <a:cubicBezTo>
                    <a:pt x="98" y="275"/>
                    <a:pt x="98" y="275"/>
                    <a:pt x="98" y="275"/>
                  </a:cubicBezTo>
                  <a:cubicBezTo>
                    <a:pt x="104" y="279"/>
                    <a:pt x="104" y="279"/>
                    <a:pt x="104" y="279"/>
                  </a:cubicBezTo>
                  <a:cubicBezTo>
                    <a:pt x="104" y="279"/>
                    <a:pt x="104" y="279"/>
                    <a:pt x="104" y="279"/>
                  </a:cubicBezTo>
                  <a:cubicBezTo>
                    <a:pt x="104" y="279"/>
                    <a:pt x="104" y="279"/>
                    <a:pt x="104" y="279"/>
                  </a:cubicBezTo>
                  <a:cubicBezTo>
                    <a:pt x="104" y="279"/>
                    <a:pt x="104" y="279"/>
                    <a:pt x="104" y="279"/>
                  </a:cubicBezTo>
                  <a:cubicBezTo>
                    <a:pt x="109" y="283"/>
                    <a:pt x="109" y="283"/>
                    <a:pt x="109" y="283"/>
                  </a:cubicBezTo>
                  <a:cubicBezTo>
                    <a:pt x="109" y="284"/>
                    <a:pt x="109" y="284"/>
                    <a:pt x="109" y="284"/>
                  </a:cubicBezTo>
                  <a:cubicBezTo>
                    <a:pt x="113" y="288"/>
                    <a:pt x="113" y="288"/>
                    <a:pt x="113" y="288"/>
                  </a:cubicBezTo>
                  <a:cubicBezTo>
                    <a:pt x="117" y="289"/>
                    <a:pt x="117" y="289"/>
                    <a:pt x="117" y="289"/>
                  </a:cubicBezTo>
                  <a:cubicBezTo>
                    <a:pt x="123" y="288"/>
                    <a:pt x="123" y="288"/>
                    <a:pt x="123" y="288"/>
                  </a:cubicBezTo>
                  <a:cubicBezTo>
                    <a:pt x="123" y="280"/>
                    <a:pt x="123" y="280"/>
                    <a:pt x="123" y="280"/>
                  </a:cubicBezTo>
                  <a:cubicBezTo>
                    <a:pt x="120" y="274"/>
                    <a:pt x="120" y="274"/>
                    <a:pt x="120" y="274"/>
                  </a:cubicBezTo>
                  <a:cubicBezTo>
                    <a:pt x="120" y="274"/>
                    <a:pt x="120" y="274"/>
                    <a:pt x="120" y="274"/>
                  </a:cubicBezTo>
                  <a:cubicBezTo>
                    <a:pt x="120" y="274"/>
                    <a:pt x="120" y="274"/>
                    <a:pt x="120" y="274"/>
                  </a:cubicBezTo>
                  <a:cubicBezTo>
                    <a:pt x="117" y="264"/>
                    <a:pt x="117" y="264"/>
                    <a:pt x="117" y="264"/>
                  </a:cubicBezTo>
                  <a:cubicBezTo>
                    <a:pt x="123" y="258"/>
                    <a:pt x="123" y="258"/>
                    <a:pt x="123" y="258"/>
                  </a:cubicBezTo>
                  <a:cubicBezTo>
                    <a:pt x="123" y="258"/>
                    <a:pt x="123" y="258"/>
                    <a:pt x="123" y="258"/>
                  </a:cubicBezTo>
                  <a:cubicBezTo>
                    <a:pt x="124" y="258"/>
                    <a:pt x="124" y="258"/>
                    <a:pt x="124" y="258"/>
                  </a:cubicBezTo>
                  <a:cubicBezTo>
                    <a:pt x="129" y="257"/>
                    <a:pt x="129" y="257"/>
                    <a:pt x="129" y="257"/>
                  </a:cubicBezTo>
                  <a:cubicBezTo>
                    <a:pt x="134" y="257"/>
                    <a:pt x="134" y="257"/>
                    <a:pt x="134" y="257"/>
                  </a:cubicBezTo>
                  <a:cubicBezTo>
                    <a:pt x="135" y="255"/>
                    <a:pt x="135" y="255"/>
                    <a:pt x="135" y="255"/>
                  </a:cubicBezTo>
                  <a:cubicBezTo>
                    <a:pt x="132" y="250"/>
                    <a:pt x="132" y="250"/>
                    <a:pt x="132" y="250"/>
                  </a:cubicBezTo>
                  <a:cubicBezTo>
                    <a:pt x="121" y="243"/>
                    <a:pt x="121" y="243"/>
                    <a:pt x="121" y="243"/>
                  </a:cubicBezTo>
                  <a:cubicBezTo>
                    <a:pt x="118" y="238"/>
                    <a:pt x="118" y="238"/>
                    <a:pt x="118" y="238"/>
                  </a:cubicBezTo>
                  <a:cubicBezTo>
                    <a:pt x="117" y="238"/>
                    <a:pt x="117" y="238"/>
                    <a:pt x="117" y="238"/>
                  </a:cubicBezTo>
                  <a:cubicBezTo>
                    <a:pt x="117" y="238"/>
                    <a:pt x="117" y="238"/>
                    <a:pt x="117" y="238"/>
                  </a:cubicBezTo>
                  <a:cubicBezTo>
                    <a:pt x="117" y="237"/>
                    <a:pt x="117" y="237"/>
                    <a:pt x="117" y="237"/>
                  </a:cubicBezTo>
                  <a:cubicBezTo>
                    <a:pt x="121" y="231"/>
                    <a:pt x="121" y="231"/>
                    <a:pt x="121" y="231"/>
                  </a:cubicBezTo>
                  <a:cubicBezTo>
                    <a:pt x="121" y="232"/>
                    <a:pt x="121" y="232"/>
                    <a:pt x="121" y="232"/>
                  </a:cubicBezTo>
                  <a:cubicBezTo>
                    <a:pt x="129" y="234"/>
                    <a:pt x="129" y="234"/>
                    <a:pt x="129" y="234"/>
                  </a:cubicBezTo>
                  <a:cubicBezTo>
                    <a:pt x="151" y="233"/>
                    <a:pt x="151" y="233"/>
                    <a:pt x="151" y="233"/>
                  </a:cubicBezTo>
                  <a:cubicBezTo>
                    <a:pt x="151" y="233"/>
                    <a:pt x="151" y="233"/>
                    <a:pt x="151" y="233"/>
                  </a:cubicBezTo>
                  <a:cubicBezTo>
                    <a:pt x="151" y="233"/>
                    <a:pt x="151" y="233"/>
                    <a:pt x="151" y="233"/>
                  </a:cubicBezTo>
                  <a:cubicBezTo>
                    <a:pt x="157" y="235"/>
                    <a:pt x="157" y="235"/>
                    <a:pt x="157" y="235"/>
                  </a:cubicBezTo>
                  <a:cubicBezTo>
                    <a:pt x="161" y="232"/>
                    <a:pt x="161" y="232"/>
                    <a:pt x="161" y="232"/>
                  </a:cubicBezTo>
                  <a:cubicBezTo>
                    <a:pt x="159" y="219"/>
                    <a:pt x="159" y="219"/>
                    <a:pt x="159" y="219"/>
                  </a:cubicBezTo>
                  <a:cubicBezTo>
                    <a:pt x="152" y="214"/>
                    <a:pt x="152" y="214"/>
                    <a:pt x="152" y="214"/>
                  </a:cubicBezTo>
                  <a:cubicBezTo>
                    <a:pt x="145" y="211"/>
                    <a:pt x="143" y="202"/>
                    <a:pt x="145" y="188"/>
                  </a:cubicBezTo>
                  <a:cubicBezTo>
                    <a:pt x="138" y="184"/>
                    <a:pt x="138" y="184"/>
                    <a:pt x="138" y="184"/>
                  </a:cubicBezTo>
                  <a:cubicBezTo>
                    <a:pt x="137" y="184"/>
                    <a:pt x="137" y="184"/>
                    <a:pt x="137" y="184"/>
                  </a:cubicBezTo>
                  <a:cubicBezTo>
                    <a:pt x="137" y="184"/>
                    <a:pt x="137" y="184"/>
                    <a:pt x="137" y="184"/>
                  </a:cubicBezTo>
                  <a:cubicBezTo>
                    <a:pt x="137" y="183"/>
                    <a:pt x="137" y="183"/>
                    <a:pt x="137" y="183"/>
                  </a:cubicBezTo>
                  <a:cubicBezTo>
                    <a:pt x="137" y="183"/>
                    <a:pt x="137" y="183"/>
                    <a:pt x="137" y="183"/>
                  </a:cubicBezTo>
                  <a:cubicBezTo>
                    <a:pt x="135" y="172"/>
                    <a:pt x="135" y="172"/>
                    <a:pt x="135" y="172"/>
                  </a:cubicBezTo>
                  <a:cubicBezTo>
                    <a:pt x="144" y="132"/>
                    <a:pt x="144" y="132"/>
                    <a:pt x="144" y="132"/>
                  </a:cubicBezTo>
                  <a:cubicBezTo>
                    <a:pt x="141" y="120"/>
                    <a:pt x="139" y="112"/>
                    <a:pt x="139" y="108"/>
                  </a:cubicBezTo>
                  <a:cubicBezTo>
                    <a:pt x="138" y="96"/>
                    <a:pt x="138" y="96"/>
                    <a:pt x="138" y="96"/>
                  </a:cubicBezTo>
                  <a:cubicBezTo>
                    <a:pt x="139" y="82"/>
                    <a:pt x="139" y="82"/>
                    <a:pt x="139" y="82"/>
                  </a:cubicBezTo>
                  <a:cubicBezTo>
                    <a:pt x="139" y="82"/>
                    <a:pt x="139" y="82"/>
                    <a:pt x="139" y="82"/>
                  </a:cubicBezTo>
                  <a:cubicBezTo>
                    <a:pt x="139" y="81"/>
                    <a:pt x="139" y="81"/>
                    <a:pt x="139" y="81"/>
                  </a:cubicBezTo>
                  <a:cubicBezTo>
                    <a:pt x="139" y="81"/>
                    <a:pt x="139" y="81"/>
                    <a:pt x="139" y="81"/>
                  </a:cubicBezTo>
                  <a:cubicBezTo>
                    <a:pt x="147" y="75"/>
                    <a:pt x="147" y="75"/>
                    <a:pt x="147" y="75"/>
                  </a:cubicBezTo>
                  <a:cubicBezTo>
                    <a:pt x="147" y="68"/>
                    <a:pt x="147" y="68"/>
                    <a:pt x="147" y="68"/>
                  </a:cubicBezTo>
                  <a:cubicBezTo>
                    <a:pt x="147" y="67"/>
                    <a:pt x="147" y="64"/>
                    <a:pt x="145" y="61"/>
                  </a:cubicBezTo>
                  <a:cubicBezTo>
                    <a:pt x="139" y="56"/>
                    <a:pt x="139" y="56"/>
                    <a:pt x="139" y="56"/>
                  </a:cubicBezTo>
                  <a:cubicBezTo>
                    <a:pt x="139" y="56"/>
                    <a:pt x="139" y="56"/>
                    <a:pt x="139" y="56"/>
                  </a:cubicBezTo>
                  <a:cubicBezTo>
                    <a:pt x="139" y="54"/>
                    <a:pt x="139" y="54"/>
                    <a:pt x="139" y="54"/>
                  </a:cubicBezTo>
                  <a:cubicBezTo>
                    <a:pt x="138" y="45"/>
                    <a:pt x="138" y="45"/>
                    <a:pt x="138" y="45"/>
                  </a:cubicBezTo>
                  <a:cubicBezTo>
                    <a:pt x="138" y="44"/>
                    <a:pt x="138" y="44"/>
                    <a:pt x="138" y="44"/>
                  </a:cubicBezTo>
                  <a:cubicBezTo>
                    <a:pt x="137" y="44"/>
                    <a:pt x="137" y="44"/>
                    <a:pt x="137" y="44"/>
                  </a:cubicBezTo>
                  <a:cubicBezTo>
                    <a:pt x="138" y="44"/>
                    <a:pt x="138" y="44"/>
                    <a:pt x="138" y="44"/>
                  </a:cubicBezTo>
                  <a:cubicBezTo>
                    <a:pt x="138" y="43"/>
                    <a:pt x="138" y="43"/>
                    <a:pt x="138" y="43"/>
                  </a:cubicBezTo>
                  <a:cubicBezTo>
                    <a:pt x="149" y="30"/>
                    <a:pt x="149" y="30"/>
                    <a:pt x="149" y="30"/>
                  </a:cubicBezTo>
                  <a:cubicBezTo>
                    <a:pt x="149" y="24"/>
                    <a:pt x="149" y="24"/>
                    <a:pt x="149" y="24"/>
                  </a:cubicBezTo>
                  <a:cubicBezTo>
                    <a:pt x="145" y="18"/>
                    <a:pt x="145" y="18"/>
                    <a:pt x="145" y="18"/>
                  </a:cubicBezTo>
                  <a:cubicBezTo>
                    <a:pt x="145" y="18"/>
                    <a:pt x="145" y="18"/>
                    <a:pt x="145" y="18"/>
                  </a:cubicBezTo>
                  <a:cubicBezTo>
                    <a:pt x="145" y="17"/>
                    <a:pt x="145" y="17"/>
                    <a:pt x="145" y="17"/>
                  </a:cubicBezTo>
                  <a:cubicBezTo>
                    <a:pt x="150" y="11"/>
                    <a:pt x="150" y="11"/>
                    <a:pt x="150" y="11"/>
                  </a:cubicBezTo>
                  <a:cubicBezTo>
                    <a:pt x="150" y="10"/>
                    <a:pt x="150" y="10"/>
                    <a:pt x="150" y="10"/>
                  </a:cubicBezTo>
                  <a:cubicBezTo>
                    <a:pt x="151" y="10"/>
                    <a:pt x="151" y="10"/>
                    <a:pt x="151" y="10"/>
                  </a:cubicBezTo>
                  <a:cubicBezTo>
                    <a:pt x="156" y="6"/>
                    <a:pt x="156" y="6"/>
                    <a:pt x="156" y="6"/>
                  </a:cubicBezTo>
                  <a:cubicBezTo>
                    <a:pt x="155" y="1"/>
                    <a:pt x="155" y="1"/>
                    <a:pt x="155" y="1"/>
                  </a:cubicBezTo>
                  <a:cubicBezTo>
                    <a:pt x="153" y="1"/>
                    <a:pt x="153" y="1"/>
                    <a:pt x="153" y="1"/>
                  </a:cubicBezTo>
                  <a:cubicBezTo>
                    <a:pt x="148" y="0"/>
                    <a:pt x="148" y="0"/>
                    <a:pt x="148" y="0"/>
                  </a:cubicBezTo>
                  <a:cubicBezTo>
                    <a:pt x="146" y="10"/>
                    <a:pt x="146" y="10"/>
                    <a:pt x="146" y="10"/>
                  </a:cubicBezTo>
                  <a:cubicBezTo>
                    <a:pt x="145" y="9"/>
                    <a:pt x="145" y="9"/>
                    <a:pt x="145" y="9"/>
                  </a:cubicBezTo>
                  <a:cubicBezTo>
                    <a:pt x="134" y="5"/>
                    <a:pt x="134" y="5"/>
                    <a:pt x="134" y="5"/>
                  </a:cubicBezTo>
                  <a:cubicBezTo>
                    <a:pt x="128" y="4"/>
                    <a:pt x="128" y="4"/>
                    <a:pt x="128" y="4"/>
                  </a:cubicBezTo>
                  <a:cubicBezTo>
                    <a:pt x="130" y="14"/>
                    <a:pt x="130" y="14"/>
                    <a:pt x="130" y="14"/>
                  </a:cubicBezTo>
                  <a:cubicBezTo>
                    <a:pt x="121" y="17"/>
                    <a:pt x="121" y="17"/>
                    <a:pt x="121" y="17"/>
                  </a:cubicBezTo>
                  <a:cubicBezTo>
                    <a:pt x="109" y="24"/>
                    <a:pt x="109" y="24"/>
                    <a:pt x="109" y="24"/>
                  </a:cubicBezTo>
                  <a:cubicBezTo>
                    <a:pt x="105" y="29"/>
                    <a:pt x="105" y="29"/>
                    <a:pt x="105" y="29"/>
                  </a:cubicBezTo>
                  <a:cubicBezTo>
                    <a:pt x="105" y="29"/>
                    <a:pt x="105" y="29"/>
                    <a:pt x="105" y="29"/>
                  </a:cubicBezTo>
                  <a:cubicBezTo>
                    <a:pt x="105" y="29"/>
                    <a:pt x="105" y="29"/>
                    <a:pt x="105" y="29"/>
                  </a:cubicBezTo>
                  <a:cubicBezTo>
                    <a:pt x="104" y="29"/>
                    <a:pt x="104" y="29"/>
                    <a:pt x="104" y="29"/>
                  </a:cubicBezTo>
                  <a:cubicBezTo>
                    <a:pt x="97" y="35"/>
                    <a:pt x="97" y="35"/>
                    <a:pt x="97" y="35"/>
                  </a:cubicBezTo>
                  <a:cubicBezTo>
                    <a:pt x="96" y="45"/>
                    <a:pt x="96" y="45"/>
                    <a:pt x="96" y="45"/>
                  </a:cubicBezTo>
                  <a:cubicBezTo>
                    <a:pt x="96" y="46"/>
                    <a:pt x="96" y="46"/>
                    <a:pt x="96" y="46"/>
                  </a:cubicBezTo>
                  <a:cubicBezTo>
                    <a:pt x="93" y="59"/>
                    <a:pt x="93" y="59"/>
                    <a:pt x="93" y="59"/>
                  </a:cubicBezTo>
                  <a:cubicBezTo>
                    <a:pt x="93" y="59"/>
                    <a:pt x="93" y="59"/>
                    <a:pt x="93" y="59"/>
                  </a:cubicBezTo>
                  <a:cubicBezTo>
                    <a:pt x="91" y="66"/>
                    <a:pt x="91" y="66"/>
                    <a:pt x="91" y="66"/>
                  </a:cubicBezTo>
                  <a:cubicBezTo>
                    <a:pt x="91" y="66"/>
                    <a:pt x="91" y="66"/>
                    <a:pt x="91" y="66"/>
                  </a:cubicBezTo>
                  <a:cubicBezTo>
                    <a:pt x="91" y="66"/>
                    <a:pt x="91" y="66"/>
                    <a:pt x="91" y="66"/>
                  </a:cubicBezTo>
                  <a:cubicBezTo>
                    <a:pt x="91" y="66"/>
                    <a:pt x="91" y="66"/>
                    <a:pt x="91" y="66"/>
                  </a:cubicBezTo>
                  <a:cubicBezTo>
                    <a:pt x="87" y="72"/>
                    <a:pt x="87" y="72"/>
                    <a:pt x="87" y="72"/>
                  </a:cubicBezTo>
                  <a:cubicBezTo>
                    <a:pt x="86" y="72"/>
                    <a:pt x="86" y="72"/>
                    <a:pt x="86" y="72"/>
                  </a:cubicBezTo>
                  <a:cubicBezTo>
                    <a:pt x="86" y="73"/>
                    <a:pt x="86" y="73"/>
                    <a:pt x="86" y="73"/>
                  </a:cubicBezTo>
                  <a:cubicBezTo>
                    <a:pt x="86" y="73"/>
                    <a:pt x="86" y="73"/>
                    <a:pt x="86" y="73"/>
                  </a:cubicBezTo>
                  <a:cubicBezTo>
                    <a:pt x="85" y="73"/>
                    <a:pt x="85" y="73"/>
                    <a:pt x="85" y="73"/>
                  </a:cubicBezTo>
                  <a:cubicBezTo>
                    <a:pt x="76" y="74"/>
                    <a:pt x="76" y="74"/>
                    <a:pt x="76" y="74"/>
                  </a:cubicBezTo>
                  <a:cubicBezTo>
                    <a:pt x="76" y="74"/>
                    <a:pt x="76" y="74"/>
                    <a:pt x="76" y="74"/>
                  </a:cubicBezTo>
                  <a:cubicBezTo>
                    <a:pt x="76" y="75"/>
                    <a:pt x="76" y="75"/>
                    <a:pt x="76" y="75"/>
                  </a:cubicBezTo>
                  <a:cubicBezTo>
                    <a:pt x="75" y="74"/>
                    <a:pt x="75" y="74"/>
                    <a:pt x="75" y="74"/>
                  </a:cubicBezTo>
                  <a:cubicBezTo>
                    <a:pt x="75" y="74"/>
                    <a:pt x="75" y="74"/>
                    <a:pt x="75" y="74"/>
                  </a:cubicBezTo>
                  <a:cubicBezTo>
                    <a:pt x="61" y="70"/>
                    <a:pt x="61" y="70"/>
                    <a:pt x="61" y="70"/>
                  </a:cubicBezTo>
                  <a:cubicBezTo>
                    <a:pt x="61" y="69"/>
                    <a:pt x="61" y="69"/>
                    <a:pt x="61" y="69"/>
                  </a:cubicBezTo>
                  <a:lnTo>
                    <a:pt x="54" y="66"/>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6" name="Freeform 18"/>
            <p:cNvSpPr/>
            <p:nvPr/>
          </p:nvSpPr>
          <p:spPr bwMode="auto">
            <a:xfrm>
              <a:off x="3905835" y="3461102"/>
              <a:ext cx="332752" cy="730846"/>
            </a:xfrm>
            <a:custGeom>
              <a:avLst/>
              <a:gdLst>
                <a:gd name="T0" fmla="*/ 99 w 108"/>
                <a:gd name="T1" fmla="*/ 3 h 237"/>
                <a:gd name="T2" fmla="*/ 93 w 108"/>
                <a:gd name="T3" fmla="*/ 5 h 237"/>
                <a:gd name="T4" fmla="*/ 88 w 108"/>
                <a:gd name="T5" fmla="*/ 11 h 237"/>
                <a:gd name="T6" fmla="*/ 87 w 108"/>
                <a:gd name="T7" fmla="*/ 12 h 237"/>
                <a:gd name="T8" fmla="*/ 67 w 108"/>
                <a:gd name="T9" fmla="*/ 13 h 237"/>
                <a:gd name="T10" fmla="*/ 61 w 108"/>
                <a:gd name="T11" fmla="*/ 19 h 237"/>
                <a:gd name="T12" fmla="*/ 55 w 108"/>
                <a:gd name="T13" fmla="*/ 23 h 237"/>
                <a:gd name="T14" fmla="*/ 46 w 108"/>
                <a:gd name="T15" fmla="*/ 23 h 237"/>
                <a:gd name="T16" fmla="*/ 41 w 108"/>
                <a:gd name="T17" fmla="*/ 37 h 237"/>
                <a:gd name="T18" fmla="*/ 41 w 108"/>
                <a:gd name="T19" fmla="*/ 37 h 237"/>
                <a:gd name="T20" fmla="*/ 33 w 108"/>
                <a:gd name="T21" fmla="*/ 45 h 237"/>
                <a:gd name="T22" fmla="*/ 21 w 108"/>
                <a:gd name="T23" fmla="*/ 59 h 237"/>
                <a:gd name="T24" fmla="*/ 13 w 108"/>
                <a:gd name="T25" fmla="*/ 67 h 237"/>
                <a:gd name="T26" fmla="*/ 13 w 108"/>
                <a:gd name="T27" fmla="*/ 77 h 237"/>
                <a:gd name="T28" fmla="*/ 13 w 108"/>
                <a:gd name="T29" fmla="*/ 85 h 237"/>
                <a:gd name="T30" fmla="*/ 8 w 108"/>
                <a:gd name="T31" fmla="*/ 92 h 237"/>
                <a:gd name="T32" fmla="*/ 8 w 108"/>
                <a:gd name="T33" fmla="*/ 111 h 237"/>
                <a:gd name="T34" fmla="*/ 12 w 108"/>
                <a:gd name="T35" fmla="*/ 122 h 237"/>
                <a:gd name="T36" fmla="*/ 11 w 108"/>
                <a:gd name="T37" fmla="*/ 131 h 237"/>
                <a:gd name="T38" fmla="*/ 3 w 108"/>
                <a:gd name="T39" fmla="*/ 161 h 237"/>
                <a:gd name="T40" fmla="*/ 9 w 108"/>
                <a:gd name="T41" fmla="*/ 185 h 237"/>
                <a:gd name="T42" fmla="*/ 7 w 108"/>
                <a:gd name="T43" fmla="*/ 237 h 237"/>
                <a:gd name="T44" fmla="*/ 17 w 108"/>
                <a:gd name="T45" fmla="*/ 227 h 237"/>
                <a:gd name="T46" fmla="*/ 56 w 108"/>
                <a:gd name="T47" fmla="*/ 207 h 237"/>
                <a:gd name="T48" fmla="*/ 75 w 108"/>
                <a:gd name="T49" fmla="*/ 209 h 237"/>
                <a:gd name="T50" fmla="*/ 91 w 108"/>
                <a:gd name="T51" fmla="*/ 195 h 237"/>
                <a:gd name="T52" fmla="*/ 95 w 108"/>
                <a:gd name="T53" fmla="*/ 185 h 237"/>
                <a:gd name="T54" fmla="*/ 95 w 108"/>
                <a:gd name="T55" fmla="*/ 184 h 237"/>
                <a:gd name="T56" fmla="*/ 97 w 108"/>
                <a:gd name="T57" fmla="*/ 170 h 237"/>
                <a:gd name="T58" fmla="*/ 98 w 108"/>
                <a:gd name="T59" fmla="*/ 161 h 237"/>
                <a:gd name="T60" fmla="*/ 95 w 108"/>
                <a:gd name="T61" fmla="*/ 140 h 237"/>
                <a:gd name="T62" fmla="*/ 96 w 108"/>
                <a:gd name="T63" fmla="*/ 133 h 237"/>
                <a:gd name="T64" fmla="*/ 108 w 108"/>
                <a:gd name="T65" fmla="*/ 107 h 237"/>
                <a:gd name="T66" fmla="*/ 91 w 108"/>
                <a:gd name="T67" fmla="*/ 92 h 237"/>
                <a:gd name="T68" fmla="*/ 88 w 108"/>
                <a:gd name="T69" fmla="*/ 85 h 237"/>
                <a:gd name="T70" fmla="*/ 89 w 108"/>
                <a:gd name="T71" fmla="*/ 73 h 237"/>
                <a:gd name="T72" fmla="*/ 92 w 108"/>
                <a:gd name="T73" fmla="*/ 64 h 237"/>
                <a:gd name="T74" fmla="*/ 104 w 108"/>
                <a:gd name="T75" fmla="*/ 55 h 237"/>
                <a:gd name="T76" fmla="*/ 107 w 108"/>
                <a:gd name="T77" fmla="*/ 33 h 237"/>
                <a:gd name="T78" fmla="*/ 99 w 108"/>
                <a:gd name="T79" fmla="*/ 31 h 237"/>
                <a:gd name="T80" fmla="*/ 91 w 108"/>
                <a:gd name="T81" fmla="*/ 26 h 237"/>
                <a:gd name="T82" fmla="*/ 90 w 108"/>
                <a:gd name="T83" fmla="*/ 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1"/>
                  </a:moveTo>
                  <a:cubicBezTo>
                    <a:pt x="102" y="9"/>
                    <a:pt x="102" y="9"/>
                    <a:pt x="102" y="9"/>
                  </a:cubicBezTo>
                  <a:cubicBezTo>
                    <a:pt x="99" y="3"/>
                    <a:pt x="99" y="3"/>
                    <a:pt x="99" y="3"/>
                  </a:cubicBezTo>
                  <a:cubicBezTo>
                    <a:pt x="97" y="0"/>
                    <a:pt x="97" y="0"/>
                    <a:pt x="97" y="0"/>
                  </a:cubicBezTo>
                  <a:cubicBezTo>
                    <a:pt x="93" y="5"/>
                    <a:pt x="93" y="5"/>
                    <a:pt x="93" y="5"/>
                  </a:cubicBezTo>
                  <a:cubicBezTo>
                    <a:pt x="93" y="5"/>
                    <a:pt x="93" y="5"/>
                    <a:pt x="93" y="5"/>
                  </a:cubicBezTo>
                  <a:cubicBezTo>
                    <a:pt x="93" y="5"/>
                    <a:pt x="93" y="5"/>
                    <a:pt x="93" y="5"/>
                  </a:cubicBezTo>
                  <a:cubicBezTo>
                    <a:pt x="93" y="5"/>
                    <a:pt x="93" y="5"/>
                    <a:pt x="93" y="5"/>
                  </a:cubicBezTo>
                  <a:cubicBezTo>
                    <a:pt x="88" y="11"/>
                    <a:pt x="88" y="11"/>
                    <a:pt x="88" y="11"/>
                  </a:cubicBezTo>
                  <a:cubicBezTo>
                    <a:pt x="88" y="11"/>
                    <a:pt x="88" y="11"/>
                    <a:pt x="88" y="11"/>
                  </a:cubicBezTo>
                  <a:cubicBezTo>
                    <a:pt x="88" y="12"/>
                    <a:pt x="88" y="12"/>
                    <a:pt x="88" y="12"/>
                  </a:cubicBezTo>
                  <a:cubicBezTo>
                    <a:pt x="87" y="12"/>
                    <a:pt x="87" y="12"/>
                    <a:pt x="87" y="12"/>
                  </a:cubicBezTo>
                  <a:cubicBezTo>
                    <a:pt x="77" y="15"/>
                    <a:pt x="77" y="15"/>
                    <a:pt x="77" y="15"/>
                  </a:cubicBezTo>
                  <a:cubicBezTo>
                    <a:pt x="77" y="15"/>
                    <a:pt x="77" y="15"/>
                    <a:pt x="77" y="15"/>
                  </a:cubicBezTo>
                  <a:cubicBezTo>
                    <a:pt x="67" y="13"/>
                    <a:pt x="67" y="13"/>
                    <a:pt x="67" y="13"/>
                  </a:cubicBezTo>
                  <a:cubicBezTo>
                    <a:pt x="62" y="15"/>
                    <a:pt x="62" y="15"/>
                    <a:pt x="62" y="15"/>
                  </a:cubicBezTo>
                  <a:cubicBezTo>
                    <a:pt x="61" y="19"/>
                    <a:pt x="61" y="19"/>
                    <a:pt x="61" y="19"/>
                  </a:cubicBezTo>
                  <a:cubicBezTo>
                    <a:pt x="61" y="19"/>
                    <a:pt x="61" y="19"/>
                    <a:pt x="61" y="19"/>
                  </a:cubicBezTo>
                  <a:cubicBezTo>
                    <a:pt x="61" y="20"/>
                    <a:pt x="61" y="20"/>
                    <a:pt x="61" y="20"/>
                  </a:cubicBezTo>
                  <a:cubicBezTo>
                    <a:pt x="56" y="23"/>
                    <a:pt x="56" y="23"/>
                    <a:pt x="56" y="23"/>
                  </a:cubicBezTo>
                  <a:cubicBezTo>
                    <a:pt x="55" y="23"/>
                    <a:pt x="55" y="23"/>
                    <a:pt x="55" y="23"/>
                  </a:cubicBezTo>
                  <a:cubicBezTo>
                    <a:pt x="55" y="23"/>
                    <a:pt x="55" y="23"/>
                    <a:pt x="55" y="23"/>
                  </a:cubicBezTo>
                  <a:cubicBezTo>
                    <a:pt x="47" y="22"/>
                    <a:pt x="47" y="22"/>
                    <a:pt x="47" y="22"/>
                  </a:cubicBezTo>
                  <a:cubicBezTo>
                    <a:pt x="46" y="23"/>
                    <a:pt x="46" y="23"/>
                    <a:pt x="46" y="23"/>
                  </a:cubicBezTo>
                  <a:cubicBezTo>
                    <a:pt x="46" y="31"/>
                    <a:pt x="46" y="31"/>
                    <a:pt x="46" y="31"/>
                  </a:cubicBezTo>
                  <a:cubicBezTo>
                    <a:pt x="46" y="31"/>
                    <a:pt x="46" y="31"/>
                    <a:pt x="46" y="31"/>
                  </a:cubicBezTo>
                  <a:cubicBezTo>
                    <a:pt x="41" y="37"/>
                    <a:pt x="41" y="37"/>
                    <a:pt x="41" y="37"/>
                  </a:cubicBezTo>
                  <a:cubicBezTo>
                    <a:pt x="41" y="37"/>
                    <a:pt x="41" y="37"/>
                    <a:pt x="41" y="37"/>
                  </a:cubicBezTo>
                  <a:cubicBezTo>
                    <a:pt x="41" y="37"/>
                    <a:pt x="41" y="37"/>
                    <a:pt x="41" y="37"/>
                  </a:cubicBezTo>
                  <a:cubicBezTo>
                    <a:pt x="41" y="37"/>
                    <a:pt x="41" y="37"/>
                    <a:pt x="41" y="37"/>
                  </a:cubicBezTo>
                  <a:cubicBezTo>
                    <a:pt x="33" y="45"/>
                    <a:pt x="33" y="45"/>
                    <a:pt x="33" y="45"/>
                  </a:cubicBezTo>
                  <a:cubicBezTo>
                    <a:pt x="33" y="45"/>
                    <a:pt x="33" y="45"/>
                    <a:pt x="33" y="45"/>
                  </a:cubicBezTo>
                  <a:cubicBezTo>
                    <a:pt x="33" y="45"/>
                    <a:pt x="33" y="45"/>
                    <a:pt x="33" y="45"/>
                  </a:cubicBezTo>
                  <a:cubicBezTo>
                    <a:pt x="25" y="47"/>
                    <a:pt x="25" y="47"/>
                    <a:pt x="25" y="47"/>
                  </a:cubicBezTo>
                  <a:cubicBezTo>
                    <a:pt x="19" y="53"/>
                    <a:pt x="19" y="53"/>
                    <a:pt x="19" y="53"/>
                  </a:cubicBezTo>
                  <a:cubicBezTo>
                    <a:pt x="21" y="59"/>
                    <a:pt x="21" y="59"/>
                    <a:pt x="21" y="59"/>
                  </a:cubicBezTo>
                  <a:cubicBezTo>
                    <a:pt x="21" y="61"/>
                    <a:pt x="21" y="61"/>
                    <a:pt x="21" y="61"/>
                  </a:cubicBezTo>
                  <a:cubicBezTo>
                    <a:pt x="19" y="61"/>
                    <a:pt x="19" y="61"/>
                    <a:pt x="19" y="61"/>
                  </a:cubicBezTo>
                  <a:cubicBezTo>
                    <a:pt x="13" y="67"/>
                    <a:pt x="13" y="67"/>
                    <a:pt x="13" y="67"/>
                  </a:cubicBezTo>
                  <a:cubicBezTo>
                    <a:pt x="10" y="71"/>
                    <a:pt x="10" y="71"/>
                    <a:pt x="10" y="71"/>
                  </a:cubicBezTo>
                  <a:cubicBezTo>
                    <a:pt x="13" y="76"/>
                    <a:pt x="13" y="76"/>
                    <a:pt x="13" y="76"/>
                  </a:cubicBezTo>
                  <a:cubicBezTo>
                    <a:pt x="13" y="77"/>
                    <a:pt x="13" y="77"/>
                    <a:pt x="13" y="77"/>
                  </a:cubicBezTo>
                  <a:cubicBezTo>
                    <a:pt x="13" y="77"/>
                    <a:pt x="13" y="77"/>
                    <a:pt x="13" y="77"/>
                  </a:cubicBezTo>
                  <a:cubicBezTo>
                    <a:pt x="13" y="85"/>
                    <a:pt x="13" y="85"/>
                    <a:pt x="13" y="85"/>
                  </a:cubicBezTo>
                  <a:cubicBezTo>
                    <a:pt x="13" y="85"/>
                    <a:pt x="13" y="85"/>
                    <a:pt x="13" y="85"/>
                  </a:cubicBezTo>
                  <a:cubicBezTo>
                    <a:pt x="13" y="85"/>
                    <a:pt x="13" y="85"/>
                    <a:pt x="13" y="85"/>
                  </a:cubicBezTo>
                  <a:cubicBezTo>
                    <a:pt x="8" y="91"/>
                    <a:pt x="8" y="91"/>
                    <a:pt x="8" y="91"/>
                  </a:cubicBezTo>
                  <a:cubicBezTo>
                    <a:pt x="8" y="92"/>
                    <a:pt x="8" y="92"/>
                    <a:pt x="8" y="92"/>
                  </a:cubicBezTo>
                  <a:cubicBezTo>
                    <a:pt x="2" y="99"/>
                    <a:pt x="2" y="99"/>
                    <a:pt x="2" y="99"/>
                  </a:cubicBezTo>
                  <a:cubicBezTo>
                    <a:pt x="3" y="107"/>
                    <a:pt x="3" y="107"/>
                    <a:pt x="3" y="107"/>
                  </a:cubicBezTo>
                  <a:cubicBezTo>
                    <a:pt x="8" y="111"/>
                    <a:pt x="8" y="111"/>
                    <a:pt x="8" y="111"/>
                  </a:cubicBezTo>
                  <a:cubicBezTo>
                    <a:pt x="8" y="112"/>
                    <a:pt x="8" y="112"/>
                    <a:pt x="8" y="112"/>
                  </a:cubicBezTo>
                  <a:cubicBezTo>
                    <a:pt x="8" y="112"/>
                    <a:pt x="8" y="112"/>
                    <a:pt x="8" y="112"/>
                  </a:cubicBezTo>
                  <a:cubicBezTo>
                    <a:pt x="11" y="116"/>
                    <a:pt x="12" y="119"/>
                    <a:pt x="12" y="122"/>
                  </a:cubicBezTo>
                  <a:cubicBezTo>
                    <a:pt x="12" y="131"/>
                    <a:pt x="12" y="131"/>
                    <a:pt x="12" y="131"/>
                  </a:cubicBezTo>
                  <a:cubicBezTo>
                    <a:pt x="11" y="131"/>
                    <a:pt x="11" y="131"/>
                    <a:pt x="11" y="131"/>
                  </a:cubicBezTo>
                  <a:cubicBezTo>
                    <a:pt x="11" y="131"/>
                    <a:pt x="11" y="131"/>
                    <a:pt x="11" y="131"/>
                  </a:cubicBezTo>
                  <a:cubicBezTo>
                    <a:pt x="3" y="137"/>
                    <a:pt x="3" y="137"/>
                    <a:pt x="3" y="137"/>
                  </a:cubicBezTo>
                  <a:cubicBezTo>
                    <a:pt x="2" y="149"/>
                    <a:pt x="2" y="149"/>
                    <a:pt x="2" y="149"/>
                  </a:cubicBezTo>
                  <a:cubicBezTo>
                    <a:pt x="3" y="161"/>
                    <a:pt x="3" y="161"/>
                    <a:pt x="3" y="161"/>
                  </a:cubicBezTo>
                  <a:cubicBezTo>
                    <a:pt x="3" y="165"/>
                    <a:pt x="5" y="173"/>
                    <a:pt x="9" y="184"/>
                  </a:cubicBezTo>
                  <a:cubicBezTo>
                    <a:pt x="9" y="184"/>
                    <a:pt x="9" y="184"/>
                    <a:pt x="9" y="184"/>
                  </a:cubicBezTo>
                  <a:cubicBezTo>
                    <a:pt x="9" y="185"/>
                    <a:pt x="9" y="185"/>
                    <a:pt x="9" y="185"/>
                  </a:cubicBezTo>
                  <a:cubicBezTo>
                    <a:pt x="0" y="226"/>
                    <a:pt x="0" y="226"/>
                    <a:pt x="0" y="226"/>
                  </a:cubicBezTo>
                  <a:cubicBezTo>
                    <a:pt x="1" y="234"/>
                    <a:pt x="1" y="234"/>
                    <a:pt x="1" y="234"/>
                  </a:cubicBezTo>
                  <a:cubicBezTo>
                    <a:pt x="7" y="237"/>
                    <a:pt x="7" y="237"/>
                    <a:pt x="7" y="237"/>
                  </a:cubicBezTo>
                  <a:cubicBezTo>
                    <a:pt x="16" y="227"/>
                    <a:pt x="16" y="227"/>
                    <a:pt x="16" y="227"/>
                  </a:cubicBezTo>
                  <a:cubicBezTo>
                    <a:pt x="16" y="227"/>
                    <a:pt x="16" y="227"/>
                    <a:pt x="16" y="227"/>
                  </a:cubicBezTo>
                  <a:cubicBezTo>
                    <a:pt x="17" y="227"/>
                    <a:pt x="17" y="227"/>
                    <a:pt x="17" y="227"/>
                  </a:cubicBezTo>
                  <a:cubicBezTo>
                    <a:pt x="47" y="215"/>
                    <a:pt x="47" y="215"/>
                    <a:pt x="47" y="215"/>
                  </a:cubicBezTo>
                  <a:cubicBezTo>
                    <a:pt x="55" y="208"/>
                    <a:pt x="55" y="208"/>
                    <a:pt x="55" y="208"/>
                  </a:cubicBezTo>
                  <a:cubicBezTo>
                    <a:pt x="56" y="207"/>
                    <a:pt x="56" y="207"/>
                    <a:pt x="56" y="207"/>
                  </a:cubicBezTo>
                  <a:cubicBezTo>
                    <a:pt x="57" y="207"/>
                    <a:pt x="57" y="207"/>
                    <a:pt x="57" y="207"/>
                  </a:cubicBezTo>
                  <a:cubicBezTo>
                    <a:pt x="57" y="207"/>
                    <a:pt x="57" y="207"/>
                    <a:pt x="57" y="207"/>
                  </a:cubicBezTo>
                  <a:cubicBezTo>
                    <a:pt x="75" y="209"/>
                    <a:pt x="75" y="209"/>
                    <a:pt x="75" y="209"/>
                  </a:cubicBezTo>
                  <a:cubicBezTo>
                    <a:pt x="77" y="209"/>
                    <a:pt x="83" y="207"/>
                    <a:pt x="90" y="204"/>
                  </a:cubicBezTo>
                  <a:cubicBezTo>
                    <a:pt x="90" y="195"/>
                    <a:pt x="90" y="195"/>
                    <a:pt x="90" y="195"/>
                  </a:cubicBezTo>
                  <a:cubicBezTo>
                    <a:pt x="91" y="195"/>
                    <a:pt x="91" y="195"/>
                    <a:pt x="91" y="195"/>
                  </a:cubicBezTo>
                  <a:cubicBezTo>
                    <a:pt x="91" y="195"/>
                    <a:pt x="91" y="195"/>
                    <a:pt x="91" y="195"/>
                  </a:cubicBezTo>
                  <a:cubicBezTo>
                    <a:pt x="96" y="191"/>
                    <a:pt x="96" y="191"/>
                    <a:pt x="96" y="191"/>
                  </a:cubicBezTo>
                  <a:cubicBezTo>
                    <a:pt x="95" y="185"/>
                    <a:pt x="95" y="185"/>
                    <a:pt x="95" y="185"/>
                  </a:cubicBezTo>
                  <a:cubicBezTo>
                    <a:pt x="95" y="185"/>
                    <a:pt x="95" y="185"/>
                    <a:pt x="95" y="185"/>
                  </a:cubicBezTo>
                  <a:cubicBezTo>
                    <a:pt x="95" y="185"/>
                    <a:pt x="95" y="185"/>
                    <a:pt x="95" y="185"/>
                  </a:cubicBezTo>
                  <a:cubicBezTo>
                    <a:pt x="95" y="184"/>
                    <a:pt x="95" y="184"/>
                    <a:pt x="95" y="184"/>
                  </a:cubicBezTo>
                  <a:cubicBezTo>
                    <a:pt x="95" y="183"/>
                    <a:pt x="95" y="183"/>
                    <a:pt x="95" y="183"/>
                  </a:cubicBezTo>
                  <a:cubicBezTo>
                    <a:pt x="97" y="182"/>
                    <a:pt x="97" y="180"/>
                    <a:pt x="95" y="179"/>
                  </a:cubicBezTo>
                  <a:cubicBezTo>
                    <a:pt x="94" y="177"/>
                    <a:pt x="95" y="173"/>
                    <a:pt x="97" y="170"/>
                  </a:cubicBezTo>
                  <a:cubicBezTo>
                    <a:pt x="99" y="167"/>
                    <a:pt x="99" y="167"/>
                    <a:pt x="99" y="167"/>
                  </a:cubicBezTo>
                  <a:cubicBezTo>
                    <a:pt x="99" y="167"/>
                    <a:pt x="99" y="167"/>
                    <a:pt x="99" y="167"/>
                  </a:cubicBezTo>
                  <a:cubicBezTo>
                    <a:pt x="98" y="161"/>
                    <a:pt x="98" y="161"/>
                    <a:pt x="98" y="161"/>
                  </a:cubicBezTo>
                  <a:cubicBezTo>
                    <a:pt x="92" y="154"/>
                    <a:pt x="92" y="154"/>
                    <a:pt x="92" y="154"/>
                  </a:cubicBezTo>
                  <a:cubicBezTo>
                    <a:pt x="89" y="152"/>
                    <a:pt x="89" y="149"/>
                    <a:pt x="91" y="147"/>
                  </a:cubicBezTo>
                  <a:cubicBezTo>
                    <a:pt x="91" y="144"/>
                    <a:pt x="93" y="142"/>
                    <a:pt x="95" y="140"/>
                  </a:cubicBezTo>
                  <a:cubicBezTo>
                    <a:pt x="96" y="133"/>
                    <a:pt x="96" y="133"/>
                    <a:pt x="96" y="133"/>
                  </a:cubicBezTo>
                  <a:cubicBezTo>
                    <a:pt x="96" y="133"/>
                    <a:pt x="96" y="133"/>
                    <a:pt x="96" y="133"/>
                  </a:cubicBezTo>
                  <a:cubicBezTo>
                    <a:pt x="96" y="133"/>
                    <a:pt x="96" y="133"/>
                    <a:pt x="96" y="133"/>
                  </a:cubicBezTo>
                  <a:cubicBezTo>
                    <a:pt x="101" y="123"/>
                    <a:pt x="101" y="123"/>
                    <a:pt x="101" y="123"/>
                  </a:cubicBezTo>
                  <a:cubicBezTo>
                    <a:pt x="102" y="119"/>
                    <a:pt x="102" y="119"/>
                    <a:pt x="102" y="119"/>
                  </a:cubicBezTo>
                  <a:cubicBezTo>
                    <a:pt x="108" y="107"/>
                    <a:pt x="108" y="107"/>
                    <a:pt x="108" y="107"/>
                  </a:cubicBezTo>
                  <a:cubicBezTo>
                    <a:pt x="104" y="99"/>
                    <a:pt x="104" y="99"/>
                    <a:pt x="104" y="99"/>
                  </a:cubicBezTo>
                  <a:cubicBezTo>
                    <a:pt x="91" y="92"/>
                    <a:pt x="91" y="92"/>
                    <a:pt x="91" y="92"/>
                  </a:cubicBezTo>
                  <a:cubicBezTo>
                    <a:pt x="91" y="92"/>
                    <a:pt x="91" y="92"/>
                    <a:pt x="91" y="92"/>
                  </a:cubicBezTo>
                  <a:cubicBezTo>
                    <a:pt x="91" y="91"/>
                    <a:pt x="91" y="91"/>
                    <a:pt x="91" y="91"/>
                  </a:cubicBezTo>
                  <a:cubicBezTo>
                    <a:pt x="91" y="91"/>
                    <a:pt x="91" y="91"/>
                    <a:pt x="91" y="91"/>
                  </a:cubicBezTo>
                  <a:cubicBezTo>
                    <a:pt x="88" y="85"/>
                    <a:pt x="88" y="85"/>
                    <a:pt x="88" y="85"/>
                  </a:cubicBezTo>
                  <a:cubicBezTo>
                    <a:pt x="88" y="84"/>
                    <a:pt x="88" y="84"/>
                    <a:pt x="88" y="84"/>
                  </a:cubicBezTo>
                  <a:cubicBezTo>
                    <a:pt x="88" y="83"/>
                    <a:pt x="88" y="83"/>
                    <a:pt x="88" y="83"/>
                  </a:cubicBezTo>
                  <a:cubicBezTo>
                    <a:pt x="89" y="73"/>
                    <a:pt x="89" y="73"/>
                    <a:pt x="89" y="73"/>
                  </a:cubicBezTo>
                  <a:cubicBezTo>
                    <a:pt x="89" y="73"/>
                    <a:pt x="89" y="73"/>
                    <a:pt x="89" y="73"/>
                  </a:cubicBezTo>
                  <a:cubicBezTo>
                    <a:pt x="89" y="72"/>
                    <a:pt x="89" y="72"/>
                    <a:pt x="89" y="72"/>
                  </a:cubicBezTo>
                  <a:cubicBezTo>
                    <a:pt x="92" y="64"/>
                    <a:pt x="92" y="64"/>
                    <a:pt x="92" y="64"/>
                  </a:cubicBezTo>
                  <a:cubicBezTo>
                    <a:pt x="92" y="61"/>
                    <a:pt x="92" y="59"/>
                    <a:pt x="93" y="58"/>
                  </a:cubicBezTo>
                  <a:cubicBezTo>
                    <a:pt x="94" y="57"/>
                    <a:pt x="95" y="56"/>
                    <a:pt x="97" y="56"/>
                  </a:cubicBezTo>
                  <a:cubicBezTo>
                    <a:pt x="104" y="55"/>
                    <a:pt x="104" y="55"/>
                    <a:pt x="104" y="55"/>
                  </a:cubicBezTo>
                  <a:cubicBezTo>
                    <a:pt x="106" y="51"/>
                    <a:pt x="106" y="51"/>
                    <a:pt x="106" y="51"/>
                  </a:cubicBezTo>
                  <a:cubicBezTo>
                    <a:pt x="108" y="37"/>
                    <a:pt x="108" y="37"/>
                    <a:pt x="108" y="37"/>
                  </a:cubicBezTo>
                  <a:cubicBezTo>
                    <a:pt x="107" y="33"/>
                    <a:pt x="107" y="33"/>
                    <a:pt x="107" y="33"/>
                  </a:cubicBezTo>
                  <a:cubicBezTo>
                    <a:pt x="100" y="31"/>
                    <a:pt x="100" y="31"/>
                    <a:pt x="100" y="31"/>
                  </a:cubicBezTo>
                  <a:cubicBezTo>
                    <a:pt x="99" y="31"/>
                    <a:pt x="99" y="31"/>
                    <a:pt x="99" y="31"/>
                  </a:cubicBezTo>
                  <a:cubicBezTo>
                    <a:pt x="99" y="31"/>
                    <a:pt x="99" y="31"/>
                    <a:pt x="99" y="31"/>
                  </a:cubicBezTo>
                  <a:cubicBezTo>
                    <a:pt x="91" y="27"/>
                    <a:pt x="91" y="27"/>
                    <a:pt x="91" y="27"/>
                  </a:cubicBezTo>
                  <a:cubicBezTo>
                    <a:pt x="91" y="27"/>
                    <a:pt x="91" y="27"/>
                    <a:pt x="91" y="27"/>
                  </a:cubicBezTo>
                  <a:cubicBezTo>
                    <a:pt x="91" y="26"/>
                    <a:pt x="91" y="26"/>
                    <a:pt x="91" y="26"/>
                  </a:cubicBezTo>
                  <a:cubicBezTo>
                    <a:pt x="91" y="25"/>
                    <a:pt x="91" y="25"/>
                    <a:pt x="91" y="25"/>
                  </a:cubicBezTo>
                  <a:cubicBezTo>
                    <a:pt x="90" y="16"/>
                    <a:pt x="90" y="16"/>
                    <a:pt x="90" y="16"/>
                  </a:cubicBezTo>
                  <a:cubicBezTo>
                    <a:pt x="90" y="15"/>
                    <a:pt x="90" y="15"/>
                    <a:pt x="90" y="15"/>
                  </a:cubicBezTo>
                  <a:cubicBezTo>
                    <a:pt x="90" y="14"/>
                    <a:pt x="90" y="14"/>
                    <a:pt x="90" y="14"/>
                  </a:cubicBezTo>
                  <a:lnTo>
                    <a:pt x="101" y="11"/>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7" name="Freeform 19"/>
            <p:cNvSpPr/>
            <p:nvPr/>
          </p:nvSpPr>
          <p:spPr bwMode="auto">
            <a:xfrm>
              <a:off x="3819321" y="4703176"/>
              <a:ext cx="533613" cy="620129"/>
            </a:xfrm>
            <a:custGeom>
              <a:avLst/>
              <a:gdLst>
                <a:gd name="T0" fmla="*/ 149 w 173"/>
                <a:gd name="T1" fmla="*/ 34 h 201"/>
                <a:gd name="T2" fmla="*/ 146 w 173"/>
                <a:gd name="T3" fmla="*/ 27 h 201"/>
                <a:gd name="T4" fmla="*/ 143 w 173"/>
                <a:gd name="T5" fmla="*/ 12 h 201"/>
                <a:gd name="T6" fmla="*/ 136 w 173"/>
                <a:gd name="T7" fmla="*/ 17 h 201"/>
                <a:gd name="T8" fmla="*/ 125 w 173"/>
                <a:gd name="T9" fmla="*/ 15 h 201"/>
                <a:gd name="T10" fmla="*/ 125 w 173"/>
                <a:gd name="T11" fmla="*/ 7 h 201"/>
                <a:gd name="T12" fmla="*/ 121 w 173"/>
                <a:gd name="T13" fmla="*/ 10 h 201"/>
                <a:gd name="T14" fmla="*/ 109 w 173"/>
                <a:gd name="T15" fmla="*/ 22 h 201"/>
                <a:gd name="T16" fmla="*/ 107 w 173"/>
                <a:gd name="T17" fmla="*/ 22 h 201"/>
                <a:gd name="T18" fmla="*/ 99 w 173"/>
                <a:gd name="T19" fmla="*/ 16 h 201"/>
                <a:gd name="T20" fmla="*/ 92 w 173"/>
                <a:gd name="T21" fmla="*/ 14 h 201"/>
                <a:gd name="T22" fmla="*/ 75 w 173"/>
                <a:gd name="T23" fmla="*/ 8 h 201"/>
                <a:gd name="T24" fmla="*/ 65 w 173"/>
                <a:gd name="T25" fmla="*/ 4 h 201"/>
                <a:gd name="T26" fmla="*/ 47 w 173"/>
                <a:gd name="T27" fmla="*/ 0 h 201"/>
                <a:gd name="T28" fmla="*/ 39 w 173"/>
                <a:gd name="T29" fmla="*/ 16 h 201"/>
                <a:gd name="T30" fmla="*/ 34 w 173"/>
                <a:gd name="T31" fmla="*/ 16 h 201"/>
                <a:gd name="T32" fmla="*/ 14 w 173"/>
                <a:gd name="T33" fmla="*/ 26 h 201"/>
                <a:gd name="T34" fmla="*/ 13 w 173"/>
                <a:gd name="T35" fmla="*/ 73 h 201"/>
                <a:gd name="T36" fmla="*/ 9 w 173"/>
                <a:gd name="T37" fmla="*/ 83 h 201"/>
                <a:gd name="T38" fmla="*/ 1 w 173"/>
                <a:gd name="T39" fmla="*/ 109 h 201"/>
                <a:gd name="T40" fmla="*/ 7 w 173"/>
                <a:gd name="T41" fmla="*/ 112 h 201"/>
                <a:gd name="T42" fmla="*/ 17 w 173"/>
                <a:gd name="T43" fmla="*/ 126 h 201"/>
                <a:gd name="T44" fmla="*/ 13 w 173"/>
                <a:gd name="T45" fmla="*/ 132 h 201"/>
                <a:gd name="T46" fmla="*/ 24 w 173"/>
                <a:gd name="T47" fmla="*/ 158 h 201"/>
                <a:gd name="T48" fmla="*/ 38 w 173"/>
                <a:gd name="T49" fmla="*/ 151 h 201"/>
                <a:gd name="T50" fmla="*/ 46 w 173"/>
                <a:gd name="T51" fmla="*/ 152 h 201"/>
                <a:gd name="T52" fmla="*/ 52 w 173"/>
                <a:gd name="T53" fmla="*/ 140 h 201"/>
                <a:gd name="T54" fmla="*/ 68 w 173"/>
                <a:gd name="T55" fmla="*/ 135 h 201"/>
                <a:gd name="T56" fmla="*/ 77 w 173"/>
                <a:gd name="T57" fmla="*/ 151 h 201"/>
                <a:gd name="T58" fmla="*/ 81 w 173"/>
                <a:gd name="T59" fmla="*/ 165 h 201"/>
                <a:gd name="T60" fmla="*/ 71 w 173"/>
                <a:gd name="T61" fmla="*/ 185 h 201"/>
                <a:gd name="T62" fmla="*/ 84 w 173"/>
                <a:gd name="T63" fmla="*/ 187 h 201"/>
                <a:gd name="T64" fmla="*/ 89 w 173"/>
                <a:gd name="T65" fmla="*/ 200 h 201"/>
                <a:gd name="T66" fmla="*/ 102 w 173"/>
                <a:gd name="T67" fmla="*/ 196 h 201"/>
                <a:gd name="T68" fmla="*/ 108 w 173"/>
                <a:gd name="T69" fmla="*/ 178 h 201"/>
                <a:gd name="T70" fmla="*/ 135 w 173"/>
                <a:gd name="T71" fmla="*/ 189 h 201"/>
                <a:gd name="T72" fmla="*/ 127 w 173"/>
                <a:gd name="T73" fmla="*/ 172 h 201"/>
                <a:gd name="T74" fmla="*/ 128 w 173"/>
                <a:gd name="T75" fmla="*/ 170 h 201"/>
                <a:gd name="T76" fmla="*/ 166 w 173"/>
                <a:gd name="T77" fmla="*/ 166 h 201"/>
                <a:gd name="T78" fmla="*/ 167 w 173"/>
                <a:gd name="T79" fmla="*/ 165 h 201"/>
                <a:gd name="T80" fmla="*/ 167 w 173"/>
                <a:gd name="T81" fmla="*/ 163 h 201"/>
                <a:gd name="T82" fmla="*/ 165 w 173"/>
                <a:gd name="T83" fmla="*/ 142 h 201"/>
                <a:gd name="T84" fmla="*/ 170 w 173"/>
                <a:gd name="T85" fmla="*/ 134 h 201"/>
                <a:gd name="T86" fmla="*/ 163 w 173"/>
                <a:gd name="T87" fmla="*/ 126 h 201"/>
                <a:gd name="T88" fmla="*/ 158 w 173"/>
                <a:gd name="T89" fmla="*/ 98 h 201"/>
                <a:gd name="T90" fmla="*/ 151 w 173"/>
                <a:gd name="T91" fmla="*/ 102 h 201"/>
                <a:gd name="T92" fmla="*/ 149 w 173"/>
                <a:gd name="T93" fmla="*/ 84 h 201"/>
                <a:gd name="T94" fmla="*/ 163 w 173"/>
                <a:gd name="T95" fmla="*/ 50 h 201"/>
                <a:gd name="T96" fmla="*/ 150 w 173"/>
                <a:gd name="T97" fmla="*/ 3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1">
                  <a:moveTo>
                    <a:pt x="150" y="34"/>
                  </a:moveTo>
                  <a:cubicBezTo>
                    <a:pt x="150" y="34"/>
                    <a:pt x="150" y="34"/>
                    <a:pt x="150" y="34"/>
                  </a:cubicBezTo>
                  <a:cubicBezTo>
                    <a:pt x="149" y="34"/>
                    <a:pt x="149" y="34"/>
                    <a:pt x="149" y="34"/>
                  </a:cubicBezTo>
                  <a:cubicBezTo>
                    <a:pt x="149" y="33"/>
                    <a:pt x="149" y="33"/>
                    <a:pt x="149" y="33"/>
                  </a:cubicBezTo>
                  <a:cubicBezTo>
                    <a:pt x="146" y="27"/>
                    <a:pt x="146" y="27"/>
                    <a:pt x="146" y="27"/>
                  </a:cubicBezTo>
                  <a:cubicBezTo>
                    <a:pt x="146" y="27"/>
                    <a:pt x="146" y="27"/>
                    <a:pt x="146" y="27"/>
                  </a:cubicBezTo>
                  <a:cubicBezTo>
                    <a:pt x="146" y="26"/>
                    <a:pt x="146" y="26"/>
                    <a:pt x="146" y="26"/>
                  </a:cubicBezTo>
                  <a:cubicBezTo>
                    <a:pt x="147" y="16"/>
                    <a:pt x="147" y="16"/>
                    <a:pt x="147" y="16"/>
                  </a:cubicBezTo>
                  <a:cubicBezTo>
                    <a:pt x="147" y="15"/>
                    <a:pt x="145"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5" y="11"/>
                    <a:pt x="125" y="11"/>
                    <a:pt x="125" y="11"/>
                  </a:cubicBezTo>
                  <a:cubicBezTo>
                    <a:pt x="125" y="7"/>
                    <a:pt x="125" y="7"/>
                    <a:pt x="125" y="7"/>
                  </a:cubicBezTo>
                  <a:cubicBezTo>
                    <a:pt x="123" y="7"/>
                    <a:pt x="123" y="7"/>
                    <a:pt x="123" y="7"/>
                  </a:cubicBezTo>
                  <a:cubicBezTo>
                    <a:pt x="122" y="10"/>
                    <a:pt x="122" y="10"/>
                    <a:pt x="122" y="10"/>
                  </a:cubicBezTo>
                  <a:cubicBezTo>
                    <a:pt x="121" y="10"/>
                    <a:pt x="121" y="10"/>
                    <a:pt x="121" y="10"/>
                  </a:cubicBezTo>
                  <a:cubicBezTo>
                    <a:pt x="121" y="10"/>
                    <a:pt x="121" y="10"/>
                    <a:pt x="121" y="10"/>
                  </a:cubicBezTo>
                  <a:cubicBezTo>
                    <a:pt x="109" y="21"/>
                    <a:pt x="109" y="21"/>
                    <a:pt x="109" y="21"/>
                  </a:cubicBezTo>
                  <a:cubicBezTo>
                    <a:pt x="109" y="22"/>
                    <a:pt x="109" y="22"/>
                    <a:pt x="109" y="22"/>
                  </a:cubicBezTo>
                  <a:cubicBezTo>
                    <a:pt x="108" y="22"/>
                    <a:pt x="108" y="22"/>
                    <a:pt x="108" y="22"/>
                  </a:cubicBezTo>
                  <a:cubicBezTo>
                    <a:pt x="107" y="22"/>
                    <a:pt x="107" y="22"/>
                    <a:pt x="107"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4"/>
                    <a:pt x="92" y="14"/>
                    <a:pt x="92" y="14"/>
                  </a:cubicBezTo>
                  <a:cubicBezTo>
                    <a:pt x="88" y="11"/>
                    <a:pt x="88" y="11"/>
                    <a:pt x="88" y="11"/>
                  </a:cubicBezTo>
                  <a:cubicBezTo>
                    <a:pt x="75" y="8"/>
                    <a:pt x="75" y="8"/>
                    <a:pt x="75" y="8"/>
                  </a:cubicBezTo>
                  <a:cubicBezTo>
                    <a:pt x="75" y="8"/>
                    <a:pt x="75" y="8"/>
                    <a:pt x="75" y="8"/>
                  </a:cubicBezTo>
                  <a:cubicBezTo>
                    <a:pt x="74" y="8"/>
                    <a:pt x="74" y="8"/>
                    <a:pt x="74" y="8"/>
                  </a:cubicBezTo>
                  <a:cubicBezTo>
                    <a:pt x="65" y="4"/>
                    <a:pt x="65" y="4"/>
                    <a:pt x="65" y="4"/>
                  </a:cubicBezTo>
                  <a:cubicBezTo>
                    <a:pt x="65" y="4"/>
                    <a:pt x="65" y="4"/>
                    <a:pt x="65" y="4"/>
                  </a:cubicBezTo>
                  <a:cubicBezTo>
                    <a:pt x="59" y="1"/>
                    <a:pt x="59" y="1"/>
                    <a:pt x="59" y="1"/>
                  </a:cubicBezTo>
                  <a:cubicBezTo>
                    <a:pt x="50" y="0"/>
                    <a:pt x="50" y="0"/>
                    <a:pt x="50" y="0"/>
                  </a:cubicBezTo>
                  <a:cubicBezTo>
                    <a:pt x="47" y="0"/>
                    <a:pt x="47" y="0"/>
                    <a:pt x="47" y="0"/>
                  </a:cubicBezTo>
                  <a:cubicBezTo>
                    <a:pt x="49" y="15"/>
                    <a:pt x="49" y="15"/>
                    <a:pt x="49" y="15"/>
                  </a:cubicBezTo>
                  <a:cubicBezTo>
                    <a:pt x="48" y="15"/>
                    <a:pt x="48" y="15"/>
                    <a:pt x="48" y="15"/>
                  </a:cubicBezTo>
                  <a:cubicBezTo>
                    <a:pt x="39" y="16"/>
                    <a:pt x="39" y="16"/>
                    <a:pt x="39" y="16"/>
                  </a:cubicBezTo>
                  <a:cubicBezTo>
                    <a:pt x="35" y="16"/>
                    <a:pt x="35" y="16"/>
                    <a:pt x="35" y="16"/>
                  </a:cubicBezTo>
                  <a:cubicBezTo>
                    <a:pt x="34" y="16"/>
                    <a:pt x="34" y="16"/>
                    <a:pt x="34" y="16"/>
                  </a:cubicBezTo>
                  <a:cubicBezTo>
                    <a:pt x="34" y="16"/>
                    <a:pt x="34" y="16"/>
                    <a:pt x="34" y="16"/>
                  </a:cubicBezTo>
                  <a:cubicBezTo>
                    <a:pt x="29" y="13"/>
                    <a:pt x="29" y="13"/>
                    <a:pt x="29" y="13"/>
                  </a:cubicBezTo>
                  <a:cubicBezTo>
                    <a:pt x="21" y="16"/>
                    <a:pt x="21" y="16"/>
                    <a:pt x="21" y="16"/>
                  </a:cubicBezTo>
                  <a:cubicBezTo>
                    <a:pt x="14" y="26"/>
                    <a:pt x="14" y="26"/>
                    <a:pt x="14" y="26"/>
                  </a:cubicBezTo>
                  <a:cubicBezTo>
                    <a:pt x="8" y="43"/>
                    <a:pt x="8" y="43"/>
                    <a:pt x="8" y="43"/>
                  </a:cubicBezTo>
                  <a:cubicBezTo>
                    <a:pt x="10" y="62"/>
                    <a:pt x="10" y="62"/>
                    <a:pt x="10" y="62"/>
                  </a:cubicBezTo>
                  <a:cubicBezTo>
                    <a:pt x="13" y="73"/>
                    <a:pt x="13" y="73"/>
                    <a:pt x="13" y="73"/>
                  </a:cubicBezTo>
                  <a:cubicBezTo>
                    <a:pt x="13" y="74"/>
                    <a:pt x="13" y="74"/>
                    <a:pt x="13" y="75"/>
                  </a:cubicBezTo>
                  <a:cubicBezTo>
                    <a:pt x="11" y="75"/>
                    <a:pt x="11" y="75"/>
                    <a:pt x="11" y="75"/>
                  </a:cubicBezTo>
                  <a:cubicBezTo>
                    <a:pt x="9" y="76"/>
                    <a:pt x="9" y="79"/>
                    <a:pt x="9" y="83"/>
                  </a:cubicBezTo>
                  <a:cubicBezTo>
                    <a:pt x="13" y="100"/>
                    <a:pt x="13" y="100"/>
                    <a:pt x="13" y="100"/>
                  </a:cubicBezTo>
                  <a:cubicBezTo>
                    <a:pt x="12" y="100"/>
                    <a:pt x="12" y="100"/>
                    <a:pt x="12" y="100"/>
                  </a:cubicBezTo>
                  <a:cubicBezTo>
                    <a:pt x="5" y="104"/>
                    <a:pt x="1" y="108"/>
                    <a:pt x="1" y="109"/>
                  </a:cubicBezTo>
                  <a:cubicBezTo>
                    <a:pt x="0" y="115"/>
                    <a:pt x="0" y="115"/>
                    <a:pt x="0" y="115"/>
                  </a:cubicBezTo>
                  <a:cubicBezTo>
                    <a:pt x="7" y="112"/>
                    <a:pt x="7" y="112"/>
                    <a:pt x="7" y="112"/>
                  </a:cubicBezTo>
                  <a:cubicBezTo>
                    <a:pt x="7" y="112"/>
                    <a:pt x="7" y="112"/>
                    <a:pt x="7" y="112"/>
                  </a:cubicBezTo>
                  <a:cubicBezTo>
                    <a:pt x="7" y="112"/>
                    <a:pt x="7" y="112"/>
                    <a:pt x="7" y="112"/>
                  </a:cubicBezTo>
                  <a:cubicBezTo>
                    <a:pt x="12" y="112"/>
                    <a:pt x="15" y="113"/>
                    <a:pt x="15" y="117"/>
                  </a:cubicBezTo>
                  <a:cubicBezTo>
                    <a:pt x="17" y="126"/>
                    <a:pt x="17" y="126"/>
                    <a:pt x="17" y="126"/>
                  </a:cubicBezTo>
                  <a:cubicBezTo>
                    <a:pt x="16" y="127"/>
                    <a:pt x="16" y="127"/>
                    <a:pt x="16" y="127"/>
                  </a:cubicBezTo>
                  <a:cubicBezTo>
                    <a:pt x="15" y="128"/>
                    <a:pt x="15" y="128"/>
                    <a:pt x="15" y="128"/>
                  </a:cubicBezTo>
                  <a:cubicBezTo>
                    <a:pt x="14" y="129"/>
                    <a:pt x="13" y="130"/>
                    <a:pt x="13" y="132"/>
                  </a:cubicBezTo>
                  <a:cubicBezTo>
                    <a:pt x="12" y="141"/>
                    <a:pt x="12" y="141"/>
                    <a:pt x="12" y="141"/>
                  </a:cubicBezTo>
                  <a:cubicBezTo>
                    <a:pt x="13" y="144"/>
                    <a:pt x="14" y="147"/>
                    <a:pt x="15" y="148"/>
                  </a:cubicBezTo>
                  <a:cubicBezTo>
                    <a:pt x="24" y="158"/>
                    <a:pt x="24" y="158"/>
                    <a:pt x="24" y="158"/>
                  </a:cubicBezTo>
                  <a:cubicBezTo>
                    <a:pt x="31" y="152"/>
                    <a:pt x="31" y="152"/>
                    <a:pt x="31" y="152"/>
                  </a:cubicBezTo>
                  <a:cubicBezTo>
                    <a:pt x="37" y="151"/>
                    <a:pt x="37" y="151"/>
                    <a:pt x="37" y="151"/>
                  </a:cubicBezTo>
                  <a:cubicBezTo>
                    <a:pt x="38" y="151"/>
                    <a:pt x="38" y="151"/>
                    <a:pt x="38" y="151"/>
                  </a:cubicBezTo>
                  <a:cubicBezTo>
                    <a:pt x="38" y="152"/>
                    <a:pt x="38" y="152"/>
                    <a:pt x="38" y="152"/>
                  </a:cubicBezTo>
                  <a:cubicBezTo>
                    <a:pt x="42" y="153"/>
                    <a:pt x="42" y="153"/>
                    <a:pt x="42" y="153"/>
                  </a:cubicBezTo>
                  <a:cubicBezTo>
                    <a:pt x="43" y="153"/>
                    <a:pt x="45" y="153"/>
                    <a:pt x="46" y="152"/>
                  </a:cubicBezTo>
                  <a:cubicBezTo>
                    <a:pt x="49" y="146"/>
                    <a:pt x="49" y="146"/>
                    <a:pt x="49" y="146"/>
                  </a:cubicBezTo>
                  <a:cubicBezTo>
                    <a:pt x="49" y="143"/>
                    <a:pt x="49" y="143"/>
                    <a:pt x="49" y="143"/>
                  </a:cubicBezTo>
                  <a:cubicBezTo>
                    <a:pt x="49" y="142"/>
                    <a:pt x="51" y="141"/>
                    <a:pt x="52" y="140"/>
                  </a:cubicBezTo>
                  <a:cubicBezTo>
                    <a:pt x="62" y="140"/>
                    <a:pt x="62" y="140"/>
                    <a:pt x="62" y="140"/>
                  </a:cubicBezTo>
                  <a:cubicBezTo>
                    <a:pt x="63" y="141"/>
                    <a:pt x="65" y="141"/>
                    <a:pt x="65" y="140"/>
                  </a:cubicBezTo>
                  <a:cubicBezTo>
                    <a:pt x="66" y="137"/>
                    <a:pt x="67" y="136"/>
                    <a:pt x="68" y="135"/>
                  </a:cubicBezTo>
                  <a:cubicBezTo>
                    <a:pt x="69" y="135"/>
                    <a:pt x="71" y="136"/>
                    <a:pt x="73" y="137"/>
                  </a:cubicBezTo>
                  <a:cubicBezTo>
                    <a:pt x="75" y="139"/>
                    <a:pt x="77" y="141"/>
                    <a:pt x="77"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79" y="169"/>
                    <a:pt x="78" y="172"/>
                    <a:pt x="77" y="173"/>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3" y="189"/>
                    <a:pt x="83" y="189"/>
                    <a:pt x="83" y="189"/>
                  </a:cubicBezTo>
                  <a:cubicBezTo>
                    <a:pt x="82" y="193"/>
                    <a:pt x="82" y="196"/>
                    <a:pt x="82" y="198"/>
                  </a:cubicBezTo>
                  <a:cubicBezTo>
                    <a:pt x="85" y="200"/>
                    <a:pt x="87" y="201"/>
                    <a:pt x="89" y="200"/>
                  </a:cubicBezTo>
                  <a:cubicBezTo>
                    <a:pt x="94" y="197"/>
                    <a:pt x="94" y="197"/>
                    <a:pt x="94" y="197"/>
                  </a:cubicBezTo>
                  <a:cubicBezTo>
                    <a:pt x="97" y="196"/>
                    <a:pt x="97" y="196"/>
                    <a:pt x="97" y="196"/>
                  </a:cubicBezTo>
                  <a:cubicBezTo>
                    <a:pt x="102" y="196"/>
                    <a:pt x="102" y="196"/>
                    <a:pt x="102" y="196"/>
                  </a:cubicBezTo>
                  <a:cubicBezTo>
                    <a:pt x="107" y="190"/>
                    <a:pt x="107" y="190"/>
                    <a:pt x="107" y="190"/>
                  </a:cubicBezTo>
                  <a:cubicBezTo>
                    <a:pt x="107" y="184"/>
                    <a:pt x="107" y="184"/>
                    <a:pt x="107" y="184"/>
                  </a:cubicBezTo>
                  <a:cubicBezTo>
                    <a:pt x="107" y="181"/>
                    <a:pt x="107" y="180"/>
                    <a:pt x="108" y="178"/>
                  </a:cubicBezTo>
                  <a:cubicBezTo>
                    <a:pt x="110" y="177"/>
                    <a:pt x="113" y="177"/>
                    <a:pt x="118" y="180"/>
                  </a:cubicBezTo>
                  <a:cubicBezTo>
                    <a:pt x="127" y="186"/>
                    <a:pt x="127" y="186"/>
                    <a:pt x="127" y="186"/>
                  </a:cubicBezTo>
                  <a:cubicBezTo>
                    <a:pt x="131" y="188"/>
                    <a:pt x="133" y="189"/>
                    <a:pt x="135" y="189"/>
                  </a:cubicBezTo>
                  <a:cubicBezTo>
                    <a:pt x="135" y="189"/>
                    <a:pt x="135" y="189"/>
                    <a:pt x="135" y="189"/>
                  </a:cubicBezTo>
                  <a:cubicBezTo>
                    <a:pt x="135" y="187"/>
                    <a:pt x="135" y="184"/>
                    <a:pt x="133" y="180"/>
                  </a:cubicBezTo>
                  <a:cubicBezTo>
                    <a:pt x="127" y="172"/>
                    <a:pt x="127" y="172"/>
                    <a:pt x="127" y="172"/>
                  </a:cubicBezTo>
                  <a:cubicBezTo>
                    <a:pt x="127" y="171"/>
                    <a:pt x="127" y="171"/>
                    <a:pt x="127" y="171"/>
                  </a:cubicBezTo>
                  <a:cubicBezTo>
                    <a:pt x="128" y="171"/>
                    <a:pt x="128" y="171"/>
                    <a:pt x="128" y="171"/>
                  </a:cubicBezTo>
                  <a:cubicBezTo>
                    <a:pt x="128" y="170"/>
                    <a:pt x="128" y="170"/>
                    <a:pt x="128" y="170"/>
                  </a:cubicBezTo>
                  <a:cubicBezTo>
                    <a:pt x="133" y="163"/>
                    <a:pt x="139" y="161"/>
                    <a:pt x="145" y="163"/>
                  </a:cubicBezTo>
                  <a:cubicBezTo>
                    <a:pt x="160" y="170"/>
                    <a:pt x="160" y="170"/>
                    <a:pt x="160" y="170"/>
                  </a:cubicBezTo>
                  <a:cubicBezTo>
                    <a:pt x="166" y="166"/>
                    <a:pt x="166" y="166"/>
                    <a:pt x="166" y="166"/>
                  </a:cubicBezTo>
                  <a:cubicBezTo>
                    <a:pt x="167" y="166"/>
                    <a:pt x="167" y="166"/>
                    <a:pt x="167" y="166"/>
                  </a:cubicBezTo>
                  <a:cubicBezTo>
                    <a:pt x="167" y="166"/>
                    <a:pt x="167" y="166"/>
                    <a:pt x="167" y="166"/>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1" y="155"/>
                    <a:pt x="173" y="149"/>
                    <a:pt x="171" y="146"/>
                  </a:cubicBezTo>
                  <a:cubicBezTo>
                    <a:pt x="170" y="143"/>
                    <a:pt x="168" y="142"/>
                    <a:pt x="167" y="142"/>
                  </a:cubicBezTo>
                  <a:cubicBezTo>
                    <a:pt x="165" y="142"/>
                    <a:pt x="165" y="142"/>
                    <a:pt x="165" y="142"/>
                  </a:cubicBezTo>
                  <a:cubicBezTo>
                    <a:pt x="165" y="138"/>
                    <a:pt x="165" y="138"/>
                    <a:pt x="165" y="138"/>
                  </a:cubicBezTo>
                  <a:cubicBezTo>
                    <a:pt x="165" y="138"/>
                    <a:pt x="165" y="138"/>
                    <a:pt x="165" y="138"/>
                  </a:cubicBezTo>
                  <a:cubicBezTo>
                    <a:pt x="168" y="137"/>
                    <a:pt x="170" y="136"/>
                    <a:pt x="170" y="134"/>
                  </a:cubicBezTo>
                  <a:cubicBezTo>
                    <a:pt x="169" y="132"/>
                    <a:pt x="169" y="132"/>
                    <a:pt x="169" y="132"/>
                  </a:cubicBezTo>
                  <a:cubicBezTo>
                    <a:pt x="163" y="126"/>
                    <a:pt x="163" y="126"/>
                    <a:pt x="163" y="126"/>
                  </a:cubicBezTo>
                  <a:cubicBezTo>
                    <a:pt x="163" y="126"/>
                    <a:pt x="163" y="126"/>
                    <a:pt x="163" y="126"/>
                  </a:cubicBezTo>
                  <a:cubicBezTo>
                    <a:pt x="163" y="126"/>
                    <a:pt x="163" y="126"/>
                    <a:pt x="163" y="126"/>
                  </a:cubicBezTo>
                  <a:cubicBezTo>
                    <a:pt x="159" y="117"/>
                    <a:pt x="159" y="117"/>
                    <a:pt x="159" y="117"/>
                  </a:cubicBezTo>
                  <a:cubicBezTo>
                    <a:pt x="158" y="110"/>
                    <a:pt x="157" y="104"/>
                    <a:pt x="158" y="98"/>
                  </a:cubicBezTo>
                  <a:cubicBezTo>
                    <a:pt x="158" y="94"/>
                    <a:pt x="158" y="94"/>
                    <a:pt x="158" y="94"/>
                  </a:cubicBezTo>
                  <a:cubicBezTo>
                    <a:pt x="154" y="98"/>
                    <a:pt x="154" y="98"/>
                    <a:pt x="154" y="98"/>
                  </a:cubicBezTo>
                  <a:cubicBezTo>
                    <a:pt x="151" y="102"/>
                    <a:pt x="151" y="102"/>
                    <a:pt x="151" y="102"/>
                  </a:cubicBezTo>
                  <a:cubicBezTo>
                    <a:pt x="149" y="85"/>
                    <a:pt x="149" y="85"/>
                    <a:pt x="149" y="85"/>
                  </a:cubicBezTo>
                  <a:cubicBezTo>
                    <a:pt x="149" y="85"/>
                    <a:pt x="149" y="85"/>
                    <a:pt x="149" y="85"/>
                  </a:cubicBezTo>
                  <a:cubicBezTo>
                    <a:pt x="149" y="84"/>
                    <a:pt x="149" y="84"/>
                    <a:pt x="149" y="84"/>
                  </a:cubicBezTo>
                  <a:cubicBezTo>
                    <a:pt x="150" y="84"/>
                    <a:pt x="150" y="84"/>
                    <a:pt x="150" y="84"/>
                  </a:cubicBezTo>
                  <a:cubicBezTo>
                    <a:pt x="159" y="72"/>
                    <a:pt x="165" y="64"/>
                    <a:pt x="167" y="62"/>
                  </a:cubicBezTo>
                  <a:cubicBezTo>
                    <a:pt x="163" y="50"/>
                    <a:pt x="163" y="50"/>
                    <a:pt x="163" y="50"/>
                  </a:cubicBezTo>
                  <a:cubicBezTo>
                    <a:pt x="161" y="44"/>
                    <a:pt x="161" y="40"/>
                    <a:pt x="161" y="39"/>
                  </a:cubicBezTo>
                  <a:cubicBezTo>
                    <a:pt x="153" y="36"/>
                    <a:pt x="153" y="36"/>
                    <a:pt x="153" y="36"/>
                  </a:cubicBezTo>
                  <a:lnTo>
                    <a:pt x="150" y="34"/>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8" name="Freeform 20"/>
            <p:cNvSpPr/>
            <p:nvPr/>
          </p:nvSpPr>
          <p:spPr bwMode="auto">
            <a:xfrm>
              <a:off x="3757610" y="4352273"/>
              <a:ext cx="752625" cy="468272"/>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19" name="Freeform 21"/>
            <p:cNvSpPr/>
            <p:nvPr/>
          </p:nvSpPr>
          <p:spPr bwMode="auto">
            <a:xfrm>
              <a:off x="3924591" y="5215009"/>
              <a:ext cx="779850" cy="623155"/>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0" name="Freeform 22"/>
            <p:cNvSpPr/>
            <p:nvPr/>
          </p:nvSpPr>
          <p:spPr bwMode="auto">
            <a:xfrm>
              <a:off x="4291224" y="4682001"/>
              <a:ext cx="471903" cy="638278"/>
            </a:xfrm>
            <a:custGeom>
              <a:avLst/>
              <a:gdLst>
                <a:gd name="T0" fmla="*/ 120 w 153"/>
                <a:gd name="T1" fmla="*/ 7 h 207"/>
                <a:gd name="T2" fmla="*/ 106 w 153"/>
                <a:gd name="T3" fmla="*/ 2 h 207"/>
                <a:gd name="T4" fmla="*/ 88 w 153"/>
                <a:gd name="T5" fmla="*/ 15 h 207"/>
                <a:gd name="T6" fmla="*/ 77 w 153"/>
                <a:gd name="T7" fmla="*/ 10 h 207"/>
                <a:gd name="T8" fmla="*/ 76 w 153"/>
                <a:gd name="T9" fmla="*/ 11 h 207"/>
                <a:gd name="T10" fmla="*/ 54 w 153"/>
                <a:gd name="T11" fmla="*/ 16 h 207"/>
                <a:gd name="T12" fmla="*/ 43 w 153"/>
                <a:gd name="T13" fmla="*/ 17 h 207"/>
                <a:gd name="T14" fmla="*/ 34 w 153"/>
                <a:gd name="T15" fmla="*/ 26 h 207"/>
                <a:gd name="T16" fmla="*/ 20 w 153"/>
                <a:gd name="T17" fmla="*/ 27 h 207"/>
                <a:gd name="T18" fmla="*/ 11 w 153"/>
                <a:gd name="T19" fmla="*/ 44 h 207"/>
                <a:gd name="T20" fmla="*/ 12 w 153"/>
                <a:gd name="T21" fmla="*/ 46 h 207"/>
                <a:gd name="T22" fmla="*/ 18 w 153"/>
                <a:gd name="T23" fmla="*/ 68 h 207"/>
                <a:gd name="T24" fmla="*/ 18 w 153"/>
                <a:gd name="T25" fmla="*/ 71 h 207"/>
                <a:gd name="T26" fmla="*/ 17 w 153"/>
                <a:gd name="T27" fmla="*/ 71 h 207"/>
                <a:gd name="T28" fmla="*/ 0 w 153"/>
                <a:gd name="T29" fmla="*/ 93 h 207"/>
                <a:gd name="T30" fmla="*/ 7 w 153"/>
                <a:gd name="T31" fmla="*/ 97 h 207"/>
                <a:gd name="T32" fmla="*/ 13 w 153"/>
                <a:gd name="T33" fmla="*/ 130 h 207"/>
                <a:gd name="T34" fmla="*/ 21 w 153"/>
                <a:gd name="T35" fmla="*/ 142 h 207"/>
                <a:gd name="T36" fmla="*/ 22 w 153"/>
                <a:gd name="T37" fmla="*/ 151 h 207"/>
                <a:gd name="T38" fmla="*/ 23 w 153"/>
                <a:gd name="T39" fmla="*/ 180 h 207"/>
                <a:gd name="T40" fmla="*/ 27 w 153"/>
                <a:gd name="T41" fmla="*/ 180 h 207"/>
                <a:gd name="T42" fmla="*/ 44 w 153"/>
                <a:gd name="T43" fmla="*/ 180 h 207"/>
                <a:gd name="T44" fmla="*/ 28 w 153"/>
                <a:gd name="T45" fmla="*/ 202 h 207"/>
                <a:gd name="T46" fmla="*/ 40 w 153"/>
                <a:gd name="T47" fmla="*/ 203 h 207"/>
                <a:gd name="T48" fmla="*/ 76 w 153"/>
                <a:gd name="T49" fmla="*/ 200 h 207"/>
                <a:gd name="T50" fmla="*/ 78 w 153"/>
                <a:gd name="T51" fmla="*/ 194 h 207"/>
                <a:gd name="T52" fmla="*/ 78 w 153"/>
                <a:gd name="T53" fmla="*/ 190 h 207"/>
                <a:gd name="T54" fmla="*/ 76 w 153"/>
                <a:gd name="T55" fmla="*/ 178 h 207"/>
                <a:gd name="T56" fmla="*/ 84 w 153"/>
                <a:gd name="T57" fmla="*/ 172 h 207"/>
                <a:gd name="T58" fmla="*/ 82 w 153"/>
                <a:gd name="T59" fmla="*/ 167 h 207"/>
                <a:gd name="T60" fmla="*/ 82 w 153"/>
                <a:gd name="T61" fmla="*/ 167 h 207"/>
                <a:gd name="T62" fmla="*/ 86 w 153"/>
                <a:gd name="T63" fmla="*/ 153 h 207"/>
                <a:gd name="T64" fmla="*/ 90 w 153"/>
                <a:gd name="T65" fmla="*/ 149 h 207"/>
                <a:gd name="T66" fmla="*/ 94 w 153"/>
                <a:gd name="T67" fmla="*/ 145 h 207"/>
                <a:gd name="T68" fmla="*/ 101 w 153"/>
                <a:gd name="T69" fmla="*/ 129 h 207"/>
                <a:gd name="T70" fmla="*/ 104 w 153"/>
                <a:gd name="T71" fmla="*/ 127 h 207"/>
                <a:gd name="T72" fmla="*/ 100 w 153"/>
                <a:gd name="T73" fmla="*/ 110 h 207"/>
                <a:gd name="T74" fmla="*/ 112 w 153"/>
                <a:gd name="T75" fmla="*/ 99 h 207"/>
                <a:gd name="T76" fmla="*/ 111 w 153"/>
                <a:gd name="T77" fmla="*/ 84 h 207"/>
                <a:gd name="T78" fmla="*/ 126 w 153"/>
                <a:gd name="T79" fmla="*/ 67 h 207"/>
                <a:gd name="T80" fmla="*/ 132 w 153"/>
                <a:gd name="T81" fmla="*/ 70 h 207"/>
                <a:gd name="T82" fmla="*/ 142 w 153"/>
                <a:gd name="T83" fmla="*/ 63 h 207"/>
                <a:gd name="T84" fmla="*/ 142 w 153"/>
                <a:gd name="T85" fmla="*/ 63 h 207"/>
                <a:gd name="T86" fmla="*/ 149 w 153"/>
                <a:gd name="T87" fmla="*/ 59 h 207"/>
                <a:gd name="T88" fmla="*/ 148 w 153"/>
                <a:gd name="T89" fmla="*/ 52 h 207"/>
                <a:gd name="T90" fmla="*/ 151 w 153"/>
                <a:gd name="T91" fmla="*/ 51 h 207"/>
                <a:gd name="T92" fmla="*/ 153 w 153"/>
                <a:gd name="T93" fmla="*/ 48 h 207"/>
                <a:gd name="T94" fmla="*/ 139 w 153"/>
                <a:gd name="T95" fmla="*/ 25 h 207"/>
                <a:gd name="T96" fmla="*/ 133 w 153"/>
                <a:gd name="T97"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207">
                  <a:moveTo>
                    <a:pt x="120" y="8"/>
                  </a:moveTo>
                  <a:cubicBezTo>
                    <a:pt x="120" y="7"/>
                    <a:pt x="120" y="7"/>
                    <a:pt x="120" y="7"/>
                  </a:cubicBezTo>
                  <a:cubicBezTo>
                    <a:pt x="111" y="0"/>
                    <a:pt x="111" y="0"/>
                    <a:pt x="111" y="0"/>
                  </a:cubicBezTo>
                  <a:cubicBezTo>
                    <a:pt x="106" y="2"/>
                    <a:pt x="106" y="2"/>
                    <a:pt x="106" y="2"/>
                  </a:cubicBezTo>
                  <a:cubicBezTo>
                    <a:pt x="103" y="9"/>
                    <a:pt x="99" y="14"/>
                    <a:pt x="93" y="16"/>
                  </a:cubicBezTo>
                  <a:cubicBezTo>
                    <a:pt x="92" y="17"/>
                    <a:pt x="90" y="16"/>
                    <a:pt x="88" y="15"/>
                  </a:cubicBezTo>
                  <a:cubicBezTo>
                    <a:pt x="87" y="13"/>
                    <a:pt x="88" y="9"/>
                    <a:pt x="90" y="2"/>
                  </a:cubicBezTo>
                  <a:cubicBezTo>
                    <a:pt x="77" y="10"/>
                    <a:pt x="77" y="10"/>
                    <a:pt x="77" y="10"/>
                  </a:cubicBezTo>
                  <a:cubicBezTo>
                    <a:pt x="77" y="11"/>
                    <a:pt x="77" y="11"/>
                    <a:pt x="77" y="11"/>
                  </a:cubicBezTo>
                  <a:cubicBezTo>
                    <a:pt x="76" y="11"/>
                    <a:pt x="76" y="11"/>
                    <a:pt x="76" y="11"/>
                  </a:cubicBezTo>
                  <a:cubicBezTo>
                    <a:pt x="65" y="11"/>
                    <a:pt x="65" y="11"/>
                    <a:pt x="65" y="11"/>
                  </a:cubicBezTo>
                  <a:cubicBezTo>
                    <a:pt x="54" y="16"/>
                    <a:pt x="54" y="16"/>
                    <a:pt x="54" y="16"/>
                  </a:cubicBezTo>
                  <a:cubicBezTo>
                    <a:pt x="54" y="17"/>
                    <a:pt x="54" y="17"/>
                    <a:pt x="54" y="17"/>
                  </a:cubicBezTo>
                  <a:cubicBezTo>
                    <a:pt x="43" y="17"/>
                    <a:pt x="43" y="17"/>
                    <a:pt x="43" y="17"/>
                  </a:cubicBezTo>
                  <a:cubicBezTo>
                    <a:pt x="37" y="21"/>
                    <a:pt x="37" y="21"/>
                    <a:pt x="37" y="21"/>
                  </a:cubicBezTo>
                  <a:cubicBezTo>
                    <a:pt x="34" y="26"/>
                    <a:pt x="34" y="26"/>
                    <a:pt x="34" y="26"/>
                  </a:cubicBezTo>
                  <a:cubicBezTo>
                    <a:pt x="34" y="27"/>
                    <a:pt x="34" y="27"/>
                    <a:pt x="34" y="27"/>
                  </a:cubicBezTo>
                  <a:cubicBezTo>
                    <a:pt x="20" y="27"/>
                    <a:pt x="20" y="27"/>
                    <a:pt x="20" y="27"/>
                  </a:cubicBezTo>
                  <a:cubicBezTo>
                    <a:pt x="18" y="27"/>
                    <a:pt x="13" y="31"/>
                    <a:pt x="4" y="39"/>
                  </a:cubicBezTo>
                  <a:cubicBezTo>
                    <a:pt x="8" y="41"/>
                    <a:pt x="10" y="43"/>
                    <a:pt x="11" y="44"/>
                  </a:cubicBezTo>
                  <a:cubicBezTo>
                    <a:pt x="12" y="46"/>
                    <a:pt x="12" y="46"/>
                    <a:pt x="12" y="46"/>
                  </a:cubicBezTo>
                  <a:cubicBezTo>
                    <a:pt x="12" y="46"/>
                    <a:pt x="12" y="46"/>
                    <a:pt x="12" y="46"/>
                  </a:cubicBezTo>
                  <a:cubicBezTo>
                    <a:pt x="18" y="68"/>
                    <a:pt x="18" y="68"/>
                    <a:pt x="18" y="68"/>
                  </a:cubicBezTo>
                  <a:cubicBezTo>
                    <a:pt x="18" y="68"/>
                    <a:pt x="18" y="68"/>
                    <a:pt x="18" y="68"/>
                  </a:cubicBezTo>
                  <a:cubicBezTo>
                    <a:pt x="18" y="69"/>
                    <a:pt x="18" y="69"/>
                    <a:pt x="18" y="69"/>
                  </a:cubicBezTo>
                  <a:cubicBezTo>
                    <a:pt x="18" y="71"/>
                    <a:pt x="18" y="71"/>
                    <a:pt x="18" y="71"/>
                  </a:cubicBezTo>
                  <a:cubicBezTo>
                    <a:pt x="18" y="71"/>
                    <a:pt x="18" y="71"/>
                    <a:pt x="18" y="71"/>
                  </a:cubicBezTo>
                  <a:cubicBezTo>
                    <a:pt x="17" y="71"/>
                    <a:pt x="17" y="71"/>
                    <a:pt x="17" y="71"/>
                  </a:cubicBezTo>
                  <a:cubicBezTo>
                    <a:pt x="16" y="71"/>
                    <a:pt x="16" y="71"/>
                    <a:pt x="16" y="71"/>
                  </a:cubicBezTo>
                  <a:cubicBezTo>
                    <a:pt x="0" y="93"/>
                    <a:pt x="0" y="93"/>
                    <a:pt x="0" y="93"/>
                  </a:cubicBezTo>
                  <a:cubicBezTo>
                    <a:pt x="1" y="99"/>
                    <a:pt x="1" y="99"/>
                    <a:pt x="1" y="99"/>
                  </a:cubicBezTo>
                  <a:cubicBezTo>
                    <a:pt x="4" y="97"/>
                    <a:pt x="6" y="97"/>
                    <a:pt x="7" y="97"/>
                  </a:cubicBezTo>
                  <a:cubicBezTo>
                    <a:pt x="9" y="98"/>
                    <a:pt x="10" y="101"/>
                    <a:pt x="9" y="106"/>
                  </a:cubicBezTo>
                  <a:cubicBezTo>
                    <a:pt x="8" y="114"/>
                    <a:pt x="10" y="122"/>
                    <a:pt x="13" y="130"/>
                  </a:cubicBezTo>
                  <a:cubicBezTo>
                    <a:pt x="19" y="136"/>
                    <a:pt x="19" y="136"/>
                    <a:pt x="19" y="136"/>
                  </a:cubicBezTo>
                  <a:cubicBezTo>
                    <a:pt x="21" y="138"/>
                    <a:pt x="22" y="140"/>
                    <a:pt x="21" y="142"/>
                  </a:cubicBezTo>
                  <a:cubicBezTo>
                    <a:pt x="18" y="146"/>
                    <a:pt x="18" y="146"/>
                    <a:pt x="18" y="146"/>
                  </a:cubicBezTo>
                  <a:cubicBezTo>
                    <a:pt x="22" y="151"/>
                    <a:pt x="22" y="151"/>
                    <a:pt x="22" y="151"/>
                  </a:cubicBezTo>
                  <a:cubicBezTo>
                    <a:pt x="24" y="155"/>
                    <a:pt x="22" y="162"/>
                    <a:pt x="18" y="171"/>
                  </a:cubicBezTo>
                  <a:cubicBezTo>
                    <a:pt x="23" y="180"/>
                    <a:pt x="23" y="180"/>
                    <a:pt x="23" y="180"/>
                  </a:cubicBezTo>
                  <a:cubicBezTo>
                    <a:pt x="24" y="182"/>
                    <a:pt x="24" y="182"/>
                    <a:pt x="24" y="182"/>
                  </a:cubicBezTo>
                  <a:cubicBezTo>
                    <a:pt x="27" y="180"/>
                    <a:pt x="27" y="180"/>
                    <a:pt x="27" y="180"/>
                  </a:cubicBezTo>
                  <a:cubicBezTo>
                    <a:pt x="32" y="175"/>
                    <a:pt x="36" y="174"/>
                    <a:pt x="40" y="175"/>
                  </a:cubicBezTo>
                  <a:cubicBezTo>
                    <a:pt x="42" y="176"/>
                    <a:pt x="44" y="178"/>
                    <a:pt x="44" y="180"/>
                  </a:cubicBezTo>
                  <a:cubicBezTo>
                    <a:pt x="44" y="183"/>
                    <a:pt x="41" y="188"/>
                    <a:pt x="34" y="195"/>
                  </a:cubicBezTo>
                  <a:cubicBezTo>
                    <a:pt x="28" y="202"/>
                    <a:pt x="28" y="202"/>
                    <a:pt x="28" y="202"/>
                  </a:cubicBezTo>
                  <a:cubicBezTo>
                    <a:pt x="31" y="207"/>
                    <a:pt x="31" y="207"/>
                    <a:pt x="31" y="207"/>
                  </a:cubicBezTo>
                  <a:cubicBezTo>
                    <a:pt x="35" y="203"/>
                    <a:pt x="38" y="202"/>
                    <a:pt x="40" y="203"/>
                  </a:cubicBezTo>
                  <a:cubicBezTo>
                    <a:pt x="43" y="203"/>
                    <a:pt x="50" y="200"/>
                    <a:pt x="61" y="194"/>
                  </a:cubicBezTo>
                  <a:cubicBezTo>
                    <a:pt x="65" y="192"/>
                    <a:pt x="70" y="194"/>
                    <a:pt x="76" y="200"/>
                  </a:cubicBezTo>
                  <a:cubicBezTo>
                    <a:pt x="78" y="199"/>
                    <a:pt x="78" y="199"/>
                    <a:pt x="78" y="199"/>
                  </a:cubicBezTo>
                  <a:cubicBezTo>
                    <a:pt x="78" y="194"/>
                    <a:pt x="78" y="194"/>
                    <a:pt x="78" y="194"/>
                  </a:cubicBezTo>
                  <a:cubicBezTo>
                    <a:pt x="76" y="193"/>
                    <a:pt x="76" y="193"/>
                    <a:pt x="76" y="193"/>
                  </a:cubicBezTo>
                  <a:cubicBezTo>
                    <a:pt x="76" y="192"/>
                    <a:pt x="76" y="191"/>
                    <a:pt x="78" y="190"/>
                  </a:cubicBezTo>
                  <a:cubicBezTo>
                    <a:pt x="76" y="182"/>
                    <a:pt x="76" y="182"/>
                    <a:pt x="76" y="182"/>
                  </a:cubicBezTo>
                  <a:cubicBezTo>
                    <a:pt x="75" y="181"/>
                    <a:pt x="75" y="179"/>
                    <a:pt x="76" y="178"/>
                  </a:cubicBezTo>
                  <a:cubicBezTo>
                    <a:pt x="77" y="177"/>
                    <a:pt x="78" y="176"/>
                    <a:pt x="80" y="175"/>
                  </a:cubicBezTo>
                  <a:cubicBezTo>
                    <a:pt x="84" y="172"/>
                    <a:pt x="84" y="172"/>
                    <a:pt x="84" y="172"/>
                  </a:cubicBezTo>
                  <a:cubicBezTo>
                    <a:pt x="82" y="167"/>
                    <a:pt x="82" y="167"/>
                    <a:pt x="82" y="167"/>
                  </a:cubicBezTo>
                  <a:cubicBezTo>
                    <a:pt x="82" y="167"/>
                    <a:pt x="82" y="167"/>
                    <a:pt x="82" y="167"/>
                  </a:cubicBezTo>
                  <a:cubicBezTo>
                    <a:pt x="82" y="167"/>
                    <a:pt x="82" y="167"/>
                    <a:pt x="82" y="167"/>
                  </a:cubicBezTo>
                  <a:cubicBezTo>
                    <a:pt x="82" y="167"/>
                    <a:pt x="82" y="167"/>
                    <a:pt x="82" y="167"/>
                  </a:cubicBezTo>
                  <a:cubicBezTo>
                    <a:pt x="84" y="164"/>
                    <a:pt x="84" y="162"/>
                    <a:pt x="83" y="161"/>
                  </a:cubicBezTo>
                  <a:cubicBezTo>
                    <a:pt x="82" y="158"/>
                    <a:pt x="83" y="156"/>
                    <a:pt x="86" y="153"/>
                  </a:cubicBezTo>
                  <a:cubicBezTo>
                    <a:pt x="90" y="149"/>
                    <a:pt x="90" y="149"/>
                    <a:pt x="90" y="149"/>
                  </a:cubicBezTo>
                  <a:cubicBezTo>
                    <a:pt x="90" y="149"/>
                    <a:pt x="90" y="149"/>
                    <a:pt x="90" y="149"/>
                  </a:cubicBezTo>
                  <a:cubicBezTo>
                    <a:pt x="88" y="147"/>
                    <a:pt x="88" y="147"/>
                    <a:pt x="88" y="147"/>
                  </a:cubicBezTo>
                  <a:cubicBezTo>
                    <a:pt x="94" y="145"/>
                    <a:pt x="94" y="145"/>
                    <a:pt x="94" y="145"/>
                  </a:cubicBezTo>
                  <a:cubicBezTo>
                    <a:pt x="94" y="139"/>
                    <a:pt x="94" y="139"/>
                    <a:pt x="94" y="139"/>
                  </a:cubicBezTo>
                  <a:cubicBezTo>
                    <a:pt x="94" y="136"/>
                    <a:pt x="96" y="133"/>
                    <a:pt x="101" y="129"/>
                  </a:cubicBezTo>
                  <a:cubicBezTo>
                    <a:pt x="104" y="127"/>
                    <a:pt x="104" y="127"/>
                    <a:pt x="104" y="127"/>
                  </a:cubicBezTo>
                  <a:cubicBezTo>
                    <a:pt x="104" y="127"/>
                    <a:pt x="104" y="127"/>
                    <a:pt x="104" y="127"/>
                  </a:cubicBezTo>
                  <a:cubicBezTo>
                    <a:pt x="98" y="120"/>
                    <a:pt x="98" y="120"/>
                    <a:pt x="98" y="120"/>
                  </a:cubicBezTo>
                  <a:cubicBezTo>
                    <a:pt x="96" y="117"/>
                    <a:pt x="96" y="114"/>
                    <a:pt x="100" y="110"/>
                  </a:cubicBezTo>
                  <a:cubicBezTo>
                    <a:pt x="100" y="109"/>
                    <a:pt x="100" y="109"/>
                    <a:pt x="100" y="109"/>
                  </a:cubicBezTo>
                  <a:cubicBezTo>
                    <a:pt x="112" y="99"/>
                    <a:pt x="112" y="99"/>
                    <a:pt x="112" y="99"/>
                  </a:cubicBezTo>
                  <a:cubicBezTo>
                    <a:pt x="113" y="96"/>
                    <a:pt x="113" y="96"/>
                    <a:pt x="113" y="96"/>
                  </a:cubicBezTo>
                  <a:cubicBezTo>
                    <a:pt x="110" y="95"/>
                    <a:pt x="110" y="91"/>
                    <a:pt x="111" y="84"/>
                  </a:cubicBezTo>
                  <a:cubicBezTo>
                    <a:pt x="112" y="73"/>
                    <a:pt x="117" y="68"/>
                    <a:pt x="126" y="67"/>
                  </a:cubicBezTo>
                  <a:cubicBezTo>
                    <a:pt x="126" y="67"/>
                    <a:pt x="126" y="67"/>
                    <a:pt x="126" y="67"/>
                  </a:cubicBezTo>
                  <a:cubicBezTo>
                    <a:pt x="126" y="67"/>
                    <a:pt x="126" y="67"/>
                    <a:pt x="126" y="67"/>
                  </a:cubicBezTo>
                  <a:cubicBezTo>
                    <a:pt x="132" y="70"/>
                    <a:pt x="132" y="70"/>
                    <a:pt x="132" y="70"/>
                  </a:cubicBezTo>
                  <a:cubicBezTo>
                    <a:pt x="137" y="70"/>
                    <a:pt x="137" y="70"/>
                    <a:pt x="137" y="70"/>
                  </a:cubicBezTo>
                  <a:cubicBezTo>
                    <a:pt x="142" y="63"/>
                    <a:pt x="142" y="63"/>
                    <a:pt x="142" y="63"/>
                  </a:cubicBezTo>
                  <a:cubicBezTo>
                    <a:pt x="142" y="63"/>
                    <a:pt x="142" y="63"/>
                    <a:pt x="142" y="63"/>
                  </a:cubicBezTo>
                  <a:cubicBezTo>
                    <a:pt x="142" y="63"/>
                    <a:pt x="142" y="63"/>
                    <a:pt x="142" y="63"/>
                  </a:cubicBezTo>
                  <a:cubicBezTo>
                    <a:pt x="143" y="63"/>
                    <a:pt x="143" y="63"/>
                    <a:pt x="143" y="63"/>
                  </a:cubicBezTo>
                  <a:cubicBezTo>
                    <a:pt x="149" y="59"/>
                    <a:pt x="149" y="59"/>
                    <a:pt x="149" y="59"/>
                  </a:cubicBezTo>
                  <a:cubicBezTo>
                    <a:pt x="148" y="53"/>
                    <a:pt x="148" y="53"/>
                    <a:pt x="148" y="53"/>
                  </a:cubicBezTo>
                  <a:cubicBezTo>
                    <a:pt x="148" y="52"/>
                    <a:pt x="148" y="52"/>
                    <a:pt x="148" y="52"/>
                  </a:cubicBezTo>
                  <a:cubicBezTo>
                    <a:pt x="149" y="51"/>
                    <a:pt x="149" y="51"/>
                    <a:pt x="149" y="51"/>
                  </a:cubicBezTo>
                  <a:cubicBezTo>
                    <a:pt x="151" y="51"/>
                    <a:pt x="151" y="51"/>
                    <a:pt x="151" y="51"/>
                  </a:cubicBezTo>
                  <a:cubicBezTo>
                    <a:pt x="153" y="48"/>
                    <a:pt x="153" y="48"/>
                    <a:pt x="153" y="48"/>
                  </a:cubicBezTo>
                  <a:cubicBezTo>
                    <a:pt x="153" y="48"/>
                    <a:pt x="153" y="48"/>
                    <a:pt x="153" y="48"/>
                  </a:cubicBezTo>
                  <a:cubicBezTo>
                    <a:pt x="149" y="41"/>
                    <a:pt x="149" y="41"/>
                    <a:pt x="149" y="41"/>
                  </a:cubicBezTo>
                  <a:cubicBezTo>
                    <a:pt x="145" y="36"/>
                    <a:pt x="142" y="31"/>
                    <a:pt x="139" y="25"/>
                  </a:cubicBezTo>
                  <a:cubicBezTo>
                    <a:pt x="137" y="22"/>
                    <a:pt x="138" y="18"/>
                    <a:pt x="140" y="13"/>
                  </a:cubicBezTo>
                  <a:cubicBezTo>
                    <a:pt x="133" y="9"/>
                    <a:pt x="133" y="9"/>
                    <a:pt x="133" y="9"/>
                  </a:cubicBezTo>
                  <a:lnTo>
                    <a:pt x="120" y="8"/>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1" name="Freeform 23"/>
            <p:cNvSpPr/>
            <p:nvPr/>
          </p:nvSpPr>
          <p:spPr bwMode="auto">
            <a:xfrm>
              <a:off x="4538065" y="4848376"/>
              <a:ext cx="431368" cy="533612"/>
            </a:xfrm>
            <a:custGeom>
              <a:avLst/>
              <a:gdLst>
                <a:gd name="T0" fmla="*/ 72 w 140"/>
                <a:gd name="T1" fmla="*/ 8 h 173"/>
                <a:gd name="T2" fmla="*/ 60 w 140"/>
                <a:gd name="T3" fmla="*/ 19 h 173"/>
                <a:gd name="T4" fmla="*/ 59 w 140"/>
                <a:gd name="T5" fmla="*/ 20 h 173"/>
                <a:gd name="T6" fmla="*/ 50 w 140"/>
                <a:gd name="T7" fmla="*/ 20 h 173"/>
                <a:gd name="T8" fmla="*/ 35 w 140"/>
                <a:gd name="T9" fmla="*/ 31 h 173"/>
                <a:gd name="T10" fmla="*/ 40 w 140"/>
                <a:gd name="T11" fmla="*/ 33 h 173"/>
                <a:gd name="T12" fmla="*/ 36 w 140"/>
                <a:gd name="T13" fmla="*/ 47 h 173"/>
                <a:gd name="T14" fmla="*/ 23 w 140"/>
                <a:gd name="T15" fmla="*/ 59 h 173"/>
                <a:gd name="T16" fmla="*/ 24 w 140"/>
                <a:gd name="T17" fmla="*/ 67 h 173"/>
                <a:gd name="T18" fmla="*/ 26 w 140"/>
                <a:gd name="T19" fmla="*/ 76 h 173"/>
                <a:gd name="T20" fmla="*/ 18 w 140"/>
                <a:gd name="T21" fmla="*/ 92 h 173"/>
                <a:gd name="T22" fmla="*/ 18 w 140"/>
                <a:gd name="T23" fmla="*/ 94 h 173"/>
                <a:gd name="T24" fmla="*/ 12 w 140"/>
                <a:gd name="T25" fmla="*/ 100 h 173"/>
                <a:gd name="T26" fmla="*/ 7 w 140"/>
                <a:gd name="T27" fmla="*/ 105 h 173"/>
                <a:gd name="T28" fmla="*/ 6 w 140"/>
                <a:gd name="T29" fmla="*/ 121 h 173"/>
                <a:gd name="T30" fmla="*/ 2 w 140"/>
                <a:gd name="T31" fmla="*/ 125 h 173"/>
                <a:gd name="T32" fmla="*/ 0 w 140"/>
                <a:gd name="T33" fmla="*/ 127 h 173"/>
                <a:gd name="T34" fmla="*/ 3 w 140"/>
                <a:gd name="T35" fmla="*/ 137 h 173"/>
                <a:gd name="T36" fmla="*/ 26 w 140"/>
                <a:gd name="T37" fmla="*/ 137 h 173"/>
                <a:gd name="T38" fmla="*/ 35 w 140"/>
                <a:gd name="T39" fmla="*/ 146 h 173"/>
                <a:gd name="T40" fmla="*/ 35 w 140"/>
                <a:gd name="T41" fmla="*/ 146 h 173"/>
                <a:gd name="T42" fmla="*/ 51 w 140"/>
                <a:gd name="T43" fmla="*/ 171 h 173"/>
                <a:gd name="T44" fmla="*/ 56 w 140"/>
                <a:gd name="T45" fmla="*/ 160 h 173"/>
                <a:gd name="T46" fmla="*/ 68 w 140"/>
                <a:gd name="T47" fmla="*/ 169 h 173"/>
                <a:gd name="T48" fmla="*/ 76 w 140"/>
                <a:gd name="T49" fmla="*/ 145 h 173"/>
                <a:gd name="T50" fmla="*/ 78 w 140"/>
                <a:gd name="T51" fmla="*/ 146 h 173"/>
                <a:gd name="T52" fmla="*/ 85 w 140"/>
                <a:gd name="T53" fmla="*/ 140 h 173"/>
                <a:gd name="T54" fmla="*/ 85 w 140"/>
                <a:gd name="T55" fmla="*/ 138 h 173"/>
                <a:gd name="T56" fmla="*/ 96 w 140"/>
                <a:gd name="T57" fmla="*/ 139 h 173"/>
                <a:gd name="T58" fmla="*/ 102 w 140"/>
                <a:gd name="T59" fmla="*/ 111 h 173"/>
                <a:gd name="T60" fmla="*/ 114 w 140"/>
                <a:gd name="T61" fmla="*/ 110 h 173"/>
                <a:gd name="T62" fmla="*/ 108 w 140"/>
                <a:gd name="T63" fmla="*/ 104 h 173"/>
                <a:gd name="T64" fmla="*/ 117 w 140"/>
                <a:gd name="T65" fmla="*/ 97 h 173"/>
                <a:gd name="T66" fmla="*/ 122 w 140"/>
                <a:gd name="T67" fmla="*/ 100 h 173"/>
                <a:gd name="T68" fmla="*/ 119 w 140"/>
                <a:gd name="T69" fmla="*/ 91 h 173"/>
                <a:gd name="T70" fmla="*/ 122 w 140"/>
                <a:gd name="T71" fmla="*/ 89 h 173"/>
                <a:gd name="T72" fmla="*/ 118 w 140"/>
                <a:gd name="T73" fmla="*/ 79 h 173"/>
                <a:gd name="T74" fmla="*/ 119 w 140"/>
                <a:gd name="T75" fmla="*/ 77 h 173"/>
                <a:gd name="T76" fmla="*/ 130 w 140"/>
                <a:gd name="T77" fmla="*/ 67 h 173"/>
                <a:gd name="T78" fmla="*/ 120 w 140"/>
                <a:gd name="T79" fmla="*/ 54 h 173"/>
                <a:gd name="T80" fmla="*/ 133 w 140"/>
                <a:gd name="T81" fmla="*/ 49 h 173"/>
                <a:gd name="T82" fmla="*/ 139 w 140"/>
                <a:gd name="T83" fmla="*/ 42 h 173"/>
                <a:gd name="T84" fmla="*/ 135 w 140"/>
                <a:gd name="T85" fmla="*/ 34 h 173"/>
                <a:gd name="T86" fmla="*/ 134 w 140"/>
                <a:gd name="T87" fmla="*/ 32 h 173"/>
                <a:gd name="T88" fmla="*/ 134 w 140"/>
                <a:gd name="T89" fmla="*/ 29 h 173"/>
                <a:gd name="T90" fmla="*/ 133 w 140"/>
                <a:gd name="T91" fmla="*/ 29 h 173"/>
                <a:gd name="T92" fmla="*/ 117 w 140"/>
                <a:gd name="T93" fmla="*/ 27 h 173"/>
                <a:gd name="T94" fmla="*/ 116 w 140"/>
                <a:gd name="T95" fmla="*/ 27 h 173"/>
                <a:gd name="T96" fmla="*/ 112 w 140"/>
                <a:gd name="T97" fmla="*/ 22 h 173"/>
                <a:gd name="T98" fmla="*/ 93 w 140"/>
                <a:gd name="T99" fmla="*/ 30 h 173"/>
                <a:gd name="T100" fmla="*/ 85 w 140"/>
                <a:gd name="T101" fmla="*/ 15 h 173"/>
                <a:gd name="T102" fmla="*/ 73 w 140"/>
                <a:gd name="T103" fmla="*/ 0 h 173"/>
                <a:gd name="T104" fmla="*/ 73 w 140"/>
                <a:gd name="T105" fmla="*/ 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 h="173">
                  <a:moveTo>
                    <a:pt x="73" y="7"/>
                  </a:moveTo>
                  <a:cubicBezTo>
                    <a:pt x="72" y="8"/>
                    <a:pt x="72" y="8"/>
                    <a:pt x="72" y="8"/>
                  </a:cubicBezTo>
                  <a:cubicBezTo>
                    <a:pt x="66" y="13"/>
                    <a:pt x="66" y="13"/>
                    <a:pt x="66" y="13"/>
                  </a:cubicBezTo>
                  <a:cubicBezTo>
                    <a:pt x="60" y="19"/>
                    <a:pt x="60" y="19"/>
                    <a:pt x="60" y="19"/>
                  </a:cubicBezTo>
                  <a:cubicBezTo>
                    <a:pt x="59" y="19"/>
                    <a:pt x="59" y="19"/>
                    <a:pt x="59" y="19"/>
                  </a:cubicBezTo>
                  <a:cubicBezTo>
                    <a:pt x="59" y="20"/>
                    <a:pt x="59" y="20"/>
                    <a:pt x="59" y="20"/>
                  </a:cubicBezTo>
                  <a:cubicBezTo>
                    <a:pt x="50" y="20"/>
                    <a:pt x="50" y="20"/>
                    <a:pt x="50" y="20"/>
                  </a:cubicBezTo>
                  <a:cubicBezTo>
                    <a:pt x="50" y="20"/>
                    <a:pt x="50" y="20"/>
                    <a:pt x="50" y="20"/>
                  </a:cubicBezTo>
                  <a:cubicBezTo>
                    <a:pt x="46" y="17"/>
                    <a:pt x="46" y="17"/>
                    <a:pt x="46" y="17"/>
                  </a:cubicBezTo>
                  <a:cubicBezTo>
                    <a:pt x="40" y="19"/>
                    <a:pt x="36" y="23"/>
                    <a:pt x="35" y="31"/>
                  </a:cubicBezTo>
                  <a:cubicBezTo>
                    <a:pt x="35" y="37"/>
                    <a:pt x="35" y="37"/>
                    <a:pt x="35" y="37"/>
                  </a:cubicBezTo>
                  <a:cubicBezTo>
                    <a:pt x="40" y="33"/>
                    <a:pt x="40" y="33"/>
                    <a:pt x="40" y="33"/>
                  </a:cubicBezTo>
                  <a:cubicBezTo>
                    <a:pt x="36" y="46"/>
                    <a:pt x="36" y="46"/>
                    <a:pt x="36" y="46"/>
                  </a:cubicBezTo>
                  <a:cubicBezTo>
                    <a:pt x="36" y="47"/>
                    <a:pt x="36" y="47"/>
                    <a:pt x="36" y="47"/>
                  </a:cubicBezTo>
                  <a:cubicBezTo>
                    <a:pt x="36" y="47"/>
                    <a:pt x="36" y="47"/>
                    <a:pt x="36" y="47"/>
                  </a:cubicBezTo>
                  <a:cubicBezTo>
                    <a:pt x="23" y="59"/>
                    <a:pt x="23" y="59"/>
                    <a:pt x="23" y="59"/>
                  </a:cubicBezTo>
                  <a:cubicBezTo>
                    <a:pt x="21" y="61"/>
                    <a:pt x="20" y="63"/>
                    <a:pt x="21" y="64"/>
                  </a:cubicBezTo>
                  <a:cubicBezTo>
                    <a:pt x="24" y="67"/>
                    <a:pt x="24" y="67"/>
                    <a:pt x="24" y="67"/>
                  </a:cubicBezTo>
                  <a:cubicBezTo>
                    <a:pt x="26" y="69"/>
                    <a:pt x="28" y="71"/>
                    <a:pt x="28" y="73"/>
                  </a:cubicBezTo>
                  <a:cubicBezTo>
                    <a:pt x="28" y="74"/>
                    <a:pt x="27" y="75"/>
                    <a:pt x="26" y="76"/>
                  </a:cubicBezTo>
                  <a:cubicBezTo>
                    <a:pt x="18" y="83"/>
                    <a:pt x="18" y="83"/>
                    <a:pt x="18" y="83"/>
                  </a:cubicBezTo>
                  <a:cubicBezTo>
                    <a:pt x="18" y="85"/>
                    <a:pt x="18" y="89"/>
                    <a:pt x="18" y="92"/>
                  </a:cubicBezTo>
                  <a:cubicBezTo>
                    <a:pt x="18" y="93"/>
                    <a:pt x="18" y="93"/>
                    <a:pt x="18" y="93"/>
                  </a:cubicBezTo>
                  <a:cubicBezTo>
                    <a:pt x="18" y="94"/>
                    <a:pt x="18" y="94"/>
                    <a:pt x="18" y="94"/>
                  </a:cubicBezTo>
                  <a:cubicBezTo>
                    <a:pt x="14" y="95"/>
                    <a:pt x="14" y="95"/>
                    <a:pt x="14" y="95"/>
                  </a:cubicBezTo>
                  <a:cubicBezTo>
                    <a:pt x="14" y="97"/>
                    <a:pt x="14" y="98"/>
                    <a:pt x="12" y="100"/>
                  </a:cubicBezTo>
                  <a:cubicBezTo>
                    <a:pt x="7" y="105"/>
                    <a:pt x="7" y="105"/>
                    <a:pt x="7" y="105"/>
                  </a:cubicBezTo>
                  <a:cubicBezTo>
                    <a:pt x="7" y="105"/>
                    <a:pt x="7" y="105"/>
                    <a:pt x="7" y="105"/>
                  </a:cubicBezTo>
                  <a:cubicBezTo>
                    <a:pt x="8" y="107"/>
                    <a:pt x="8" y="109"/>
                    <a:pt x="6" y="113"/>
                  </a:cubicBezTo>
                  <a:cubicBezTo>
                    <a:pt x="8" y="117"/>
                    <a:pt x="8" y="120"/>
                    <a:pt x="6" y="121"/>
                  </a:cubicBezTo>
                  <a:cubicBezTo>
                    <a:pt x="2" y="125"/>
                    <a:pt x="2" y="125"/>
                    <a:pt x="2" y="125"/>
                  </a:cubicBezTo>
                  <a:cubicBezTo>
                    <a:pt x="2" y="125"/>
                    <a:pt x="2" y="125"/>
                    <a:pt x="2" y="125"/>
                  </a:cubicBezTo>
                  <a:cubicBezTo>
                    <a:pt x="0" y="126"/>
                    <a:pt x="0" y="126"/>
                    <a:pt x="0" y="126"/>
                  </a:cubicBezTo>
                  <a:cubicBezTo>
                    <a:pt x="0" y="127"/>
                    <a:pt x="0" y="127"/>
                    <a:pt x="0" y="127"/>
                  </a:cubicBezTo>
                  <a:cubicBezTo>
                    <a:pt x="2" y="137"/>
                    <a:pt x="2" y="137"/>
                    <a:pt x="2" y="137"/>
                  </a:cubicBezTo>
                  <a:cubicBezTo>
                    <a:pt x="3" y="137"/>
                    <a:pt x="3" y="137"/>
                    <a:pt x="3" y="137"/>
                  </a:cubicBezTo>
                  <a:cubicBezTo>
                    <a:pt x="10" y="136"/>
                    <a:pt x="17" y="136"/>
                    <a:pt x="25" y="137"/>
                  </a:cubicBezTo>
                  <a:cubicBezTo>
                    <a:pt x="26" y="137"/>
                    <a:pt x="26" y="137"/>
                    <a:pt x="26" y="137"/>
                  </a:cubicBezTo>
                  <a:cubicBezTo>
                    <a:pt x="26" y="137"/>
                    <a:pt x="26" y="137"/>
                    <a:pt x="26" y="137"/>
                  </a:cubicBezTo>
                  <a:cubicBezTo>
                    <a:pt x="35" y="146"/>
                    <a:pt x="35" y="146"/>
                    <a:pt x="35" y="146"/>
                  </a:cubicBezTo>
                  <a:cubicBezTo>
                    <a:pt x="35" y="146"/>
                    <a:pt x="35" y="146"/>
                    <a:pt x="35" y="146"/>
                  </a:cubicBezTo>
                  <a:cubicBezTo>
                    <a:pt x="35" y="146"/>
                    <a:pt x="35" y="146"/>
                    <a:pt x="35" y="146"/>
                  </a:cubicBezTo>
                  <a:cubicBezTo>
                    <a:pt x="40" y="161"/>
                    <a:pt x="40" y="161"/>
                    <a:pt x="40" y="161"/>
                  </a:cubicBezTo>
                  <a:cubicBezTo>
                    <a:pt x="51" y="171"/>
                    <a:pt x="51" y="171"/>
                    <a:pt x="51" y="171"/>
                  </a:cubicBezTo>
                  <a:cubicBezTo>
                    <a:pt x="56" y="173"/>
                    <a:pt x="56" y="173"/>
                    <a:pt x="56" y="173"/>
                  </a:cubicBezTo>
                  <a:cubicBezTo>
                    <a:pt x="56" y="160"/>
                    <a:pt x="56" y="160"/>
                    <a:pt x="56" y="160"/>
                  </a:cubicBezTo>
                  <a:cubicBezTo>
                    <a:pt x="66" y="170"/>
                    <a:pt x="66" y="170"/>
                    <a:pt x="66" y="170"/>
                  </a:cubicBezTo>
                  <a:cubicBezTo>
                    <a:pt x="68" y="169"/>
                    <a:pt x="68" y="169"/>
                    <a:pt x="68" y="169"/>
                  </a:cubicBezTo>
                  <a:cubicBezTo>
                    <a:pt x="75" y="154"/>
                    <a:pt x="75" y="154"/>
                    <a:pt x="75" y="154"/>
                  </a:cubicBezTo>
                  <a:cubicBezTo>
                    <a:pt x="76" y="145"/>
                    <a:pt x="76" y="145"/>
                    <a:pt x="76" y="145"/>
                  </a:cubicBezTo>
                  <a:cubicBezTo>
                    <a:pt x="77" y="146"/>
                    <a:pt x="77" y="146"/>
                    <a:pt x="77" y="146"/>
                  </a:cubicBezTo>
                  <a:cubicBezTo>
                    <a:pt x="78" y="146"/>
                    <a:pt x="78" y="146"/>
                    <a:pt x="78" y="146"/>
                  </a:cubicBezTo>
                  <a:cubicBezTo>
                    <a:pt x="86" y="146"/>
                    <a:pt x="86" y="146"/>
                    <a:pt x="86" y="146"/>
                  </a:cubicBezTo>
                  <a:cubicBezTo>
                    <a:pt x="85" y="140"/>
                    <a:pt x="85" y="140"/>
                    <a:pt x="85" y="140"/>
                  </a:cubicBezTo>
                  <a:cubicBezTo>
                    <a:pt x="85" y="139"/>
                    <a:pt x="85" y="139"/>
                    <a:pt x="85" y="139"/>
                  </a:cubicBezTo>
                  <a:cubicBezTo>
                    <a:pt x="85" y="138"/>
                    <a:pt x="85" y="138"/>
                    <a:pt x="85" y="138"/>
                  </a:cubicBezTo>
                  <a:cubicBezTo>
                    <a:pt x="86" y="138"/>
                    <a:pt x="86" y="138"/>
                    <a:pt x="86" y="138"/>
                  </a:cubicBezTo>
                  <a:cubicBezTo>
                    <a:pt x="96" y="139"/>
                    <a:pt x="96" y="139"/>
                    <a:pt x="96" y="139"/>
                  </a:cubicBezTo>
                  <a:cubicBezTo>
                    <a:pt x="102" y="133"/>
                    <a:pt x="104" y="129"/>
                    <a:pt x="104" y="125"/>
                  </a:cubicBezTo>
                  <a:cubicBezTo>
                    <a:pt x="102" y="111"/>
                    <a:pt x="102" y="111"/>
                    <a:pt x="102" y="111"/>
                  </a:cubicBezTo>
                  <a:cubicBezTo>
                    <a:pt x="111" y="114"/>
                    <a:pt x="111" y="114"/>
                    <a:pt x="111" y="114"/>
                  </a:cubicBezTo>
                  <a:cubicBezTo>
                    <a:pt x="114" y="110"/>
                    <a:pt x="114" y="110"/>
                    <a:pt x="114" y="110"/>
                  </a:cubicBezTo>
                  <a:cubicBezTo>
                    <a:pt x="110" y="106"/>
                    <a:pt x="110" y="106"/>
                    <a:pt x="110" y="106"/>
                  </a:cubicBezTo>
                  <a:cubicBezTo>
                    <a:pt x="108" y="104"/>
                    <a:pt x="108" y="104"/>
                    <a:pt x="108" y="104"/>
                  </a:cubicBezTo>
                  <a:cubicBezTo>
                    <a:pt x="116" y="96"/>
                    <a:pt x="116" y="96"/>
                    <a:pt x="116" y="96"/>
                  </a:cubicBezTo>
                  <a:cubicBezTo>
                    <a:pt x="117" y="97"/>
                    <a:pt x="117" y="97"/>
                    <a:pt x="117" y="97"/>
                  </a:cubicBezTo>
                  <a:cubicBezTo>
                    <a:pt x="118" y="97"/>
                    <a:pt x="118" y="97"/>
                    <a:pt x="118" y="97"/>
                  </a:cubicBezTo>
                  <a:cubicBezTo>
                    <a:pt x="122" y="100"/>
                    <a:pt x="122" y="100"/>
                    <a:pt x="122" y="100"/>
                  </a:cubicBezTo>
                  <a:cubicBezTo>
                    <a:pt x="122" y="99"/>
                    <a:pt x="122" y="99"/>
                    <a:pt x="122" y="99"/>
                  </a:cubicBezTo>
                  <a:cubicBezTo>
                    <a:pt x="119" y="91"/>
                    <a:pt x="119" y="91"/>
                    <a:pt x="119" y="91"/>
                  </a:cubicBezTo>
                  <a:cubicBezTo>
                    <a:pt x="120" y="90"/>
                    <a:pt x="120" y="90"/>
                    <a:pt x="120" y="90"/>
                  </a:cubicBezTo>
                  <a:cubicBezTo>
                    <a:pt x="122" y="89"/>
                    <a:pt x="122" y="89"/>
                    <a:pt x="122" y="89"/>
                  </a:cubicBezTo>
                  <a:cubicBezTo>
                    <a:pt x="122" y="86"/>
                    <a:pt x="122" y="86"/>
                    <a:pt x="122" y="86"/>
                  </a:cubicBezTo>
                  <a:cubicBezTo>
                    <a:pt x="118" y="79"/>
                    <a:pt x="118" y="79"/>
                    <a:pt x="118" y="79"/>
                  </a:cubicBezTo>
                  <a:cubicBezTo>
                    <a:pt x="118" y="78"/>
                    <a:pt x="118" y="78"/>
                    <a:pt x="118" y="78"/>
                  </a:cubicBezTo>
                  <a:cubicBezTo>
                    <a:pt x="119" y="77"/>
                    <a:pt x="119" y="77"/>
                    <a:pt x="119" y="77"/>
                  </a:cubicBezTo>
                  <a:cubicBezTo>
                    <a:pt x="130" y="71"/>
                    <a:pt x="130" y="71"/>
                    <a:pt x="130" y="71"/>
                  </a:cubicBezTo>
                  <a:cubicBezTo>
                    <a:pt x="130" y="67"/>
                    <a:pt x="130" y="67"/>
                    <a:pt x="130" y="67"/>
                  </a:cubicBezTo>
                  <a:cubicBezTo>
                    <a:pt x="121" y="62"/>
                    <a:pt x="116" y="58"/>
                    <a:pt x="117" y="56"/>
                  </a:cubicBezTo>
                  <a:cubicBezTo>
                    <a:pt x="118" y="55"/>
                    <a:pt x="118" y="54"/>
                    <a:pt x="120" y="54"/>
                  </a:cubicBezTo>
                  <a:cubicBezTo>
                    <a:pt x="132" y="56"/>
                    <a:pt x="132" y="56"/>
                    <a:pt x="132" y="56"/>
                  </a:cubicBezTo>
                  <a:cubicBezTo>
                    <a:pt x="133" y="49"/>
                    <a:pt x="133" y="49"/>
                    <a:pt x="133" y="49"/>
                  </a:cubicBezTo>
                  <a:cubicBezTo>
                    <a:pt x="133" y="48"/>
                    <a:pt x="133" y="48"/>
                    <a:pt x="133" y="48"/>
                  </a:cubicBezTo>
                  <a:cubicBezTo>
                    <a:pt x="139" y="42"/>
                    <a:pt x="139" y="42"/>
                    <a:pt x="139" y="42"/>
                  </a:cubicBezTo>
                  <a:cubicBezTo>
                    <a:pt x="140" y="38"/>
                    <a:pt x="140" y="38"/>
                    <a:pt x="140" y="38"/>
                  </a:cubicBezTo>
                  <a:cubicBezTo>
                    <a:pt x="138" y="37"/>
                    <a:pt x="136" y="35"/>
                    <a:pt x="135" y="34"/>
                  </a:cubicBezTo>
                  <a:cubicBezTo>
                    <a:pt x="134" y="33"/>
                    <a:pt x="134" y="33"/>
                    <a:pt x="134" y="33"/>
                  </a:cubicBezTo>
                  <a:cubicBezTo>
                    <a:pt x="134" y="32"/>
                    <a:pt x="134" y="32"/>
                    <a:pt x="134" y="32"/>
                  </a:cubicBezTo>
                  <a:cubicBezTo>
                    <a:pt x="135" y="30"/>
                    <a:pt x="135" y="30"/>
                    <a:pt x="135" y="30"/>
                  </a:cubicBezTo>
                  <a:cubicBezTo>
                    <a:pt x="134" y="29"/>
                    <a:pt x="134" y="29"/>
                    <a:pt x="134" y="29"/>
                  </a:cubicBezTo>
                  <a:cubicBezTo>
                    <a:pt x="134" y="29"/>
                    <a:pt x="134" y="29"/>
                    <a:pt x="134" y="29"/>
                  </a:cubicBezTo>
                  <a:cubicBezTo>
                    <a:pt x="133" y="29"/>
                    <a:pt x="133" y="29"/>
                    <a:pt x="133" y="29"/>
                  </a:cubicBezTo>
                  <a:cubicBezTo>
                    <a:pt x="132" y="31"/>
                    <a:pt x="130" y="32"/>
                    <a:pt x="128" y="32"/>
                  </a:cubicBezTo>
                  <a:cubicBezTo>
                    <a:pt x="123" y="32"/>
                    <a:pt x="120" y="30"/>
                    <a:pt x="117" y="27"/>
                  </a:cubicBezTo>
                  <a:cubicBezTo>
                    <a:pt x="117" y="27"/>
                    <a:pt x="117" y="27"/>
                    <a:pt x="117" y="27"/>
                  </a:cubicBezTo>
                  <a:cubicBezTo>
                    <a:pt x="116" y="27"/>
                    <a:pt x="116" y="27"/>
                    <a:pt x="116" y="27"/>
                  </a:cubicBezTo>
                  <a:cubicBezTo>
                    <a:pt x="113" y="21"/>
                    <a:pt x="113" y="21"/>
                    <a:pt x="113" y="21"/>
                  </a:cubicBezTo>
                  <a:cubicBezTo>
                    <a:pt x="112" y="22"/>
                    <a:pt x="112" y="22"/>
                    <a:pt x="112" y="22"/>
                  </a:cubicBezTo>
                  <a:cubicBezTo>
                    <a:pt x="112" y="25"/>
                    <a:pt x="110" y="27"/>
                    <a:pt x="108" y="29"/>
                  </a:cubicBezTo>
                  <a:cubicBezTo>
                    <a:pt x="102" y="31"/>
                    <a:pt x="98" y="32"/>
                    <a:pt x="93" y="30"/>
                  </a:cubicBezTo>
                  <a:cubicBezTo>
                    <a:pt x="90" y="29"/>
                    <a:pt x="88" y="27"/>
                    <a:pt x="86" y="23"/>
                  </a:cubicBezTo>
                  <a:cubicBezTo>
                    <a:pt x="85" y="15"/>
                    <a:pt x="85" y="15"/>
                    <a:pt x="85" y="15"/>
                  </a:cubicBezTo>
                  <a:cubicBezTo>
                    <a:pt x="84" y="7"/>
                    <a:pt x="82" y="3"/>
                    <a:pt x="80" y="2"/>
                  </a:cubicBezTo>
                  <a:cubicBezTo>
                    <a:pt x="78" y="0"/>
                    <a:pt x="75" y="0"/>
                    <a:pt x="73" y="0"/>
                  </a:cubicBezTo>
                  <a:cubicBezTo>
                    <a:pt x="74" y="7"/>
                    <a:pt x="74" y="7"/>
                    <a:pt x="74" y="7"/>
                  </a:cubicBezTo>
                  <a:lnTo>
                    <a:pt x="73" y="7"/>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2" name="Freeform 24"/>
            <p:cNvSpPr/>
            <p:nvPr/>
          </p:nvSpPr>
          <p:spPr bwMode="auto">
            <a:xfrm>
              <a:off x="4729247" y="4512599"/>
              <a:ext cx="375709" cy="434392"/>
            </a:xfrm>
            <a:custGeom>
              <a:avLst/>
              <a:gdLst>
                <a:gd name="T0" fmla="*/ 64 w 122"/>
                <a:gd name="T1" fmla="*/ 6 h 141"/>
                <a:gd name="T2" fmla="*/ 42 w 122"/>
                <a:gd name="T3" fmla="*/ 2 h 141"/>
                <a:gd name="T4" fmla="*/ 38 w 122"/>
                <a:gd name="T5" fmla="*/ 27 h 141"/>
                <a:gd name="T6" fmla="*/ 28 w 122"/>
                <a:gd name="T7" fmla="*/ 32 h 141"/>
                <a:gd name="T8" fmla="*/ 22 w 122"/>
                <a:gd name="T9" fmla="*/ 41 h 141"/>
                <a:gd name="T10" fmla="*/ 16 w 122"/>
                <a:gd name="T11" fmla="*/ 54 h 141"/>
                <a:gd name="T12" fmla="*/ 6 w 122"/>
                <a:gd name="T13" fmla="*/ 68 h 141"/>
                <a:gd name="T14" fmla="*/ 1 w 122"/>
                <a:gd name="T15" fmla="*/ 78 h 141"/>
                <a:gd name="T16" fmla="*/ 11 w 122"/>
                <a:gd name="T17" fmla="*/ 93 h 141"/>
                <a:gd name="T18" fmla="*/ 16 w 122"/>
                <a:gd name="T19" fmla="*/ 102 h 141"/>
                <a:gd name="T20" fmla="*/ 16 w 122"/>
                <a:gd name="T21" fmla="*/ 102 h 141"/>
                <a:gd name="T22" fmla="*/ 16 w 122"/>
                <a:gd name="T23" fmla="*/ 104 h 141"/>
                <a:gd name="T24" fmla="*/ 15 w 122"/>
                <a:gd name="T25" fmla="*/ 105 h 141"/>
                <a:gd name="T26" fmla="*/ 27 w 122"/>
                <a:gd name="T27" fmla="*/ 123 h 141"/>
                <a:gd name="T28" fmla="*/ 32 w 122"/>
                <a:gd name="T29" fmla="*/ 135 h 141"/>
                <a:gd name="T30" fmla="*/ 46 w 122"/>
                <a:gd name="T31" fmla="*/ 130 h 141"/>
                <a:gd name="T32" fmla="*/ 46 w 122"/>
                <a:gd name="T33" fmla="*/ 129 h 141"/>
                <a:gd name="T34" fmla="*/ 53 w 122"/>
                <a:gd name="T35" fmla="*/ 125 h 141"/>
                <a:gd name="T36" fmla="*/ 66 w 122"/>
                <a:gd name="T37" fmla="*/ 136 h 141"/>
                <a:gd name="T38" fmla="*/ 68 w 122"/>
                <a:gd name="T39" fmla="*/ 136 h 141"/>
                <a:gd name="T40" fmla="*/ 74 w 122"/>
                <a:gd name="T41" fmla="*/ 134 h 141"/>
                <a:gd name="T42" fmla="*/ 76 w 122"/>
                <a:gd name="T43" fmla="*/ 134 h 141"/>
                <a:gd name="T44" fmla="*/ 84 w 122"/>
                <a:gd name="T45" fmla="*/ 141 h 141"/>
                <a:gd name="T46" fmla="*/ 85 w 122"/>
                <a:gd name="T47" fmla="*/ 124 h 141"/>
                <a:gd name="T48" fmla="*/ 86 w 122"/>
                <a:gd name="T49" fmla="*/ 124 h 141"/>
                <a:gd name="T50" fmla="*/ 88 w 122"/>
                <a:gd name="T51" fmla="*/ 113 h 141"/>
                <a:gd name="T52" fmla="*/ 88 w 122"/>
                <a:gd name="T53" fmla="*/ 111 h 141"/>
                <a:gd name="T54" fmla="*/ 90 w 122"/>
                <a:gd name="T55" fmla="*/ 110 h 141"/>
                <a:gd name="T56" fmla="*/ 100 w 122"/>
                <a:gd name="T57" fmla="*/ 94 h 141"/>
                <a:gd name="T58" fmla="*/ 103 w 122"/>
                <a:gd name="T59" fmla="*/ 95 h 141"/>
                <a:gd name="T60" fmla="*/ 102 w 122"/>
                <a:gd name="T61" fmla="*/ 102 h 141"/>
                <a:gd name="T62" fmla="*/ 114 w 122"/>
                <a:gd name="T63" fmla="*/ 92 h 141"/>
                <a:gd name="T64" fmla="*/ 112 w 122"/>
                <a:gd name="T65" fmla="*/ 87 h 141"/>
                <a:gd name="T66" fmla="*/ 114 w 122"/>
                <a:gd name="T67" fmla="*/ 69 h 141"/>
                <a:gd name="T68" fmla="*/ 108 w 122"/>
                <a:gd name="T69" fmla="*/ 68 h 141"/>
                <a:gd name="T70" fmla="*/ 108 w 122"/>
                <a:gd name="T71" fmla="*/ 67 h 141"/>
                <a:gd name="T72" fmla="*/ 106 w 122"/>
                <a:gd name="T73" fmla="*/ 58 h 141"/>
                <a:gd name="T74" fmla="*/ 122 w 122"/>
                <a:gd name="T75" fmla="*/ 58 h 141"/>
                <a:gd name="T76" fmla="*/ 108 w 122"/>
                <a:gd name="T77" fmla="*/ 44 h 141"/>
                <a:gd name="T78" fmla="*/ 117 w 122"/>
                <a:gd name="T79" fmla="*/ 33 h 141"/>
                <a:gd name="T80" fmla="*/ 111 w 122"/>
                <a:gd name="T81" fmla="*/ 34 h 141"/>
                <a:gd name="T82" fmla="*/ 111 w 122"/>
                <a:gd name="T83" fmla="*/ 33 h 141"/>
                <a:gd name="T84" fmla="*/ 103 w 122"/>
                <a:gd name="T85" fmla="*/ 24 h 141"/>
                <a:gd name="T86" fmla="*/ 80 w 122"/>
                <a:gd name="T87" fmla="*/ 32 h 141"/>
                <a:gd name="T88" fmla="*/ 78 w 122"/>
                <a:gd name="T89" fmla="*/ 32 h 141"/>
                <a:gd name="T90" fmla="*/ 78 w 122"/>
                <a:gd name="T91" fmla="*/ 18 h 141"/>
                <a:gd name="T92" fmla="*/ 82 w 122"/>
                <a:gd name="T9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1">
                  <a:moveTo>
                    <a:pt x="74" y="2"/>
                  </a:moveTo>
                  <a:cubicBezTo>
                    <a:pt x="70" y="4"/>
                    <a:pt x="66" y="6"/>
                    <a:pt x="64" y="6"/>
                  </a:cubicBezTo>
                  <a:cubicBezTo>
                    <a:pt x="61" y="6"/>
                    <a:pt x="57" y="5"/>
                    <a:pt x="52" y="3"/>
                  </a:cubicBezTo>
                  <a:cubicBezTo>
                    <a:pt x="42" y="2"/>
                    <a:pt x="42" y="2"/>
                    <a:pt x="42" y="2"/>
                  </a:cubicBezTo>
                  <a:cubicBezTo>
                    <a:pt x="40" y="3"/>
                    <a:pt x="36" y="7"/>
                    <a:pt x="32" y="14"/>
                  </a:cubicBezTo>
                  <a:cubicBezTo>
                    <a:pt x="38" y="27"/>
                    <a:pt x="38" y="27"/>
                    <a:pt x="38" y="27"/>
                  </a:cubicBezTo>
                  <a:cubicBezTo>
                    <a:pt x="28" y="32"/>
                    <a:pt x="28" y="32"/>
                    <a:pt x="28" y="32"/>
                  </a:cubicBezTo>
                  <a:cubicBezTo>
                    <a:pt x="28" y="32"/>
                    <a:pt x="28" y="32"/>
                    <a:pt x="28" y="32"/>
                  </a:cubicBezTo>
                  <a:cubicBezTo>
                    <a:pt x="20" y="30"/>
                    <a:pt x="20" y="30"/>
                    <a:pt x="20" y="30"/>
                  </a:cubicBezTo>
                  <a:cubicBezTo>
                    <a:pt x="23" y="36"/>
                    <a:pt x="24" y="40"/>
                    <a:pt x="22" y="41"/>
                  </a:cubicBezTo>
                  <a:cubicBezTo>
                    <a:pt x="22" y="44"/>
                    <a:pt x="22" y="44"/>
                    <a:pt x="22" y="44"/>
                  </a:cubicBezTo>
                  <a:cubicBezTo>
                    <a:pt x="20" y="49"/>
                    <a:pt x="18" y="52"/>
                    <a:pt x="16" y="54"/>
                  </a:cubicBezTo>
                  <a:cubicBezTo>
                    <a:pt x="2" y="66"/>
                    <a:pt x="2" y="66"/>
                    <a:pt x="2" y="66"/>
                  </a:cubicBezTo>
                  <a:cubicBezTo>
                    <a:pt x="6" y="68"/>
                    <a:pt x="6" y="68"/>
                    <a:pt x="6" y="68"/>
                  </a:cubicBezTo>
                  <a:cubicBezTo>
                    <a:pt x="4" y="70"/>
                    <a:pt x="4" y="70"/>
                    <a:pt x="4" y="70"/>
                  </a:cubicBezTo>
                  <a:cubicBezTo>
                    <a:pt x="0" y="73"/>
                    <a:pt x="0" y="76"/>
                    <a:pt x="1" y="78"/>
                  </a:cubicBezTo>
                  <a:cubicBezTo>
                    <a:pt x="11" y="93"/>
                    <a:pt x="11" y="93"/>
                    <a:pt x="11" y="93"/>
                  </a:cubicBezTo>
                  <a:cubicBezTo>
                    <a:pt x="11" y="93"/>
                    <a:pt x="11" y="93"/>
                    <a:pt x="11" y="93"/>
                  </a:cubicBezTo>
                  <a:cubicBezTo>
                    <a:pt x="11" y="94"/>
                    <a:pt x="11" y="94"/>
                    <a:pt x="11" y="94"/>
                  </a:cubicBezTo>
                  <a:cubicBezTo>
                    <a:pt x="16" y="102"/>
                    <a:pt x="16" y="102"/>
                    <a:pt x="16" y="102"/>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8" y="106"/>
                    <a:pt x="20" y="107"/>
                  </a:cubicBezTo>
                  <a:cubicBezTo>
                    <a:pt x="24" y="109"/>
                    <a:pt x="26" y="115"/>
                    <a:pt x="27" y="123"/>
                  </a:cubicBezTo>
                  <a:cubicBezTo>
                    <a:pt x="29" y="131"/>
                    <a:pt x="29" y="131"/>
                    <a:pt x="29" y="131"/>
                  </a:cubicBezTo>
                  <a:cubicBezTo>
                    <a:pt x="30" y="133"/>
                    <a:pt x="30" y="134"/>
                    <a:pt x="32" y="135"/>
                  </a:cubicBezTo>
                  <a:cubicBezTo>
                    <a:pt x="36" y="137"/>
                    <a:pt x="40" y="136"/>
                    <a:pt x="43" y="134"/>
                  </a:cubicBezTo>
                  <a:cubicBezTo>
                    <a:pt x="45" y="133"/>
                    <a:pt x="46" y="132"/>
                    <a:pt x="46" y="130"/>
                  </a:cubicBezTo>
                  <a:cubicBezTo>
                    <a:pt x="46" y="130"/>
                    <a:pt x="46" y="130"/>
                    <a:pt x="46" y="130"/>
                  </a:cubicBezTo>
                  <a:cubicBezTo>
                    <a:pt x="46" y="129"/>
                    <a:pt x="46" y="129"/>
                    <a:pt x="46" y="129"/>
                  </a:cubicBezTo>
                  <a:cubicBezTo>
                    <a:pt x="52" y="124"/>
                    <a:pt x="52" y="124"/>
                    <a:pt x="52" y="124"/>
                  </a:cubicBezTo>
                  <a:cubicBezTo>
                    <a:pt x="53" y="125"/>
                    <a:pt x="53" y="125"/>
                    <a:pt x="53" y="125"/>
                  </a:cubicBezTo>
                  <a:cubicBezTo>
                    <a:pt x="58" y="134"/>
                    <a:pt x="58" y="134"/>
                    <a:pt x="58" y="134"/>
                  </a:cubicBezTo>
                  <a:cubicBezTo>
                    <a:pt x="60" y="136"/>
                    <a:pt x="62"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6" y="135"/>
                    <a:pt x="76" y="135"/>
                    <a:pt x="76" y="135"/>
                  </a:cubicBezTo>
                  <a:cubicBezTo>
                    <a:pt x="84" y="141"/>
                    <a:pt x="84" y="141"/>
                    <a:pt x="84" y="141"/>
                  </a:cubicBezTo>
                  <a:cubicBezTo>
                    <a:pt x="86" y="138"/>
                    <a:pt x="86" y="138"/>
                    <a:pt x="86" y="138"/>
                  </a:cubicBezTo>
                  <a:cubicBezTo>
                    <a:pt x="85" y="124"/>
                    <a:pt x="85" y="124"/>
                    <a:pt x="85" y="124"/>
                  </a:cubicBezTo>
                  <a:cubicBezTo>
                    <a:pt x="86" y="124"/>
                    <a:pt x="86" y="124"/>
                    <a:pt x="86" y="124"/>
                  </a:cubicBezTo>
                  <a:cubicBezTo>
                    <a:pt x="86" y="124"/>
                    <a:pt x="86" y="124"/>
                    <a:pt x="86" y="124"/>
                  </a:cubicBezTo>
                  <a:cubicBezTo>
                    <a:pt x="90" y="118"/>
                    <a:pt x="90" y="118"/>
                    <a:pt x="90" y="118"/>
                  </a:cubicBezTo>
                  <a:cubicBezTo>
                    <a:pt x="91" y="117"/>
                    <a:pt x="90" y="115"/>
                    <a:pt x="88" y="113"/>
                  </a:cubicBezTo>
                  <a:cubicBezTo>
                    <a:pt x="87" y="112"/>
                    <a:pt x="87" y="112"/>
                    <a:pt x="87" y="112"/>
                  </a:cubicBezTo>
                  <a:cubicBezTo>
                    <a:pt x="88" y="111"/>
                    <a:pt x="88" y="111"/>
                    <a:pt x="88" y="111"/>
                  </a:cubicBezTo>
                  <a:cubicBezTo>
                    <a:pt x="88" y="110"/>
                    <a:pt x="88" y="110"/>
                    <a:pt x="88" y="110"/>
                  </a:cubicBezTo>
                  <a:cubicBezTo>
                    <a:pt x="90" y="110"/>
                    <a:pt x="90" y="110"/>
                    <a:pt x="90" y="110"/>
                  </a:cubicBezTo>
                  <a:cubicBezTo>
                    <a:pt x="100" y="94"/>
                    <a:pt x="100" y="94"/>
                    <a:pt x="100" y="94"/>
                  </a:cubicBezTo>
                  <a:cubicBezTo>
                    <a:pt x="100" y="94"/>
                    <a:pt x="100" y="94"/>
                    <a:pt x="100" y="94"/>
                  </a:cubicBezTo>
                  <a:cubicBezTo>
                    <a:pt x="102" y="94"/>
                    <a:pt x="102" y="94"/>
                    <a:pt x="102" y="94"/>
                  </a:cubicBezTo>
                  <a:cubicBezTo>
                    <a:pt x="103" y="95"/>
                    <a:pt x="103" y="95"/>
                    <a:pt x="103" y="95"/>
                  </a:cubicBezTo>
                  <a:cubicBezTo>
                    <a:pt x="103" y="96"/>
                    <a:pt x="103" y="96"/>
                    <a:pt x="103" y="96"/>
                  </a:cubicBezTo>
                  <a:cubicBezTo>
                    <a:pt x="102" y="102"/>
                    <a:pt x="102" y="102"/>
                    <a:pt x="102" y="102"/>
                  </a:cubicBezTo>
                  <a:cubicBezTo>
                    <a:pt x="103" y="102"/>
                    <a:pt x="103" y="102"/>
                    <a:pt x="103" y="102"/>
                  </a:cubicBezTo>
                  <a:cubicBezTo>
                    <a:pt x="114" y="92"/>
                    <a:pt x="114" y="92"/>
                    <a:pt x="114" y="92"/>
                  </a:cubicBezTo>
                  <a:cubicBezTo>
                    <a:pt x="114" y="87"/>
                    <a:pt x="114" y="87"/>
                    <a:pt x="114" y="87"/>
                  </a:cubicBezTo>
                  <a:cubicBezTo>
                    <a:pt x="112" y="87"/>
                    <a:pt x="112" y="87"/>
                    <a:pt x="112" y="87"/>
                  </a:cubicBezTo>
                  <a:cubicBezTo>
                    <a:pt x="108" y="87"/>
                    <a:pt x="108" y="87"/>
                    <a:pt x="108" y="87"/>
                  </a:cubicBezTo>
                  <a:cubicBezTo>
                    <a:pt x="114" y="69"/>
                    <a:pt x="114" y="69"/>
                    <a:pt x="114" y="69"/>
                  </a:cubicBezTo>
                  <a:cubicBezTo>
                    <a:pt x="108" y="68"/>
                    <a:pt x="108" y="68"/>
                    <a:pt x="108" y="68"/>
                  </a:cubicBezTo>
                  <a:cubicBezTo>
                    <a:pt x="108" y="68"/>
                    <a:pt x="108" y="68"/>
                    <a:pt x="108" y="68"/>
                  </a:cubicBezTo>
                  <a:cubicBezTo>
                    <a:pt x="108" y="68"/>
                    <a:pt x="108" y="68"/>
                    <a:pt x="108" y="68"/>
                  </a:cubicBezTo>
                  <a:cubicBezTo>
                    <a:pt x="108" y="67"/>
                    <a:pt x="108" y="67"/>
                    <a:pt x="108" y="67"/>
                  </a:cubicBezTo>
                  <a:cubicBezTo>
                    <a:pt x="106" y="65"/>
                    <a:pt x="106" y="65"/>
                    <a:pt x="106" y="65"/>
                  </a:cubicBezTo>
                  <a:cubicBezTo>
                    <a:pt x="104" y="62"/>
                    <a:pt x="104" y="60"/>
                    <a:pt x="106" y="58"/>
                  </a:cubicBezTo>
                  <a:cubicBezTo>
                    <a:pt x="116" y="58"/>
                    <a:pt x="116" y="58"/>
                    <a:pt x="116" y="58"/>
                  </a:cubicBezTo>
                  <a:cubicBezTo>
                    <a:pt x="122" y="58"/>
                    <a:pt x="122" y="58"/>
                    <a:pt x="122" y="58"/>
                  </a:cubicBezTo>
                  <a:cubicBezTo>
                    <a:pt x="122" y="56"/>
                    <a:pt x="120" y="52"/>
                    <a:pt x="117" y="46"/>
                  </a:cubicBezTo>
                  <a:cubicBezTo>
                    <a:pt x="108" y="44"/>
                    <a:pt x="108" y="44"/>
                    <a:pt x="108" y="44"/>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4"/>
                    <a:pt x="111" y="34"/>
                    <a:pt x="111" y="34"/>
                  </a:cubicBezTo>
                  <a:cubicBezTo>
                    <a:pt x="111" y="33"/>
                    <a:pt x="111" y="33"/>
                    <a:pt x="111" y="33"/>
                  </a:cubicBezTo>
                  <a:cubicBezTo>
                    <a:pt x="110" y="32"/>
                    <a:pt x="110" y="32"/>
                    <a:pt x="110" y="32"/>
                  </a:cubicBezTo>
                  <a:cubicBezTo>
                    <a:pt x="109" y="28"/>
                    <a:pt x="107" y="25"/>
                    <a:pt x="103" y="24"/>
                  </a:cubicBezTo>
                  <a:cubicBezTo>
                    <a:pt x="87" y="24"/>
                    <a:pt x="87" y="24"/>
                    <a:pt x="87" y="24"/>
                  </a:cubicBezTo>
                  <a:cubicBezTo>
                    <a:pt x="80" y="32"/>
                    <a:pt x="80" y="32"/>
                    <a:pt x="80" y="32"/>
                  </a:cubicBezTo>
                  <a:cubicBezTo>
                    <a:pt x="80" y="33"/>
                    <a:pt x="80" y="33"/>
                    <a:pt x="80" y="33"/>
                  </a:cubicBezTo>
                  <a:cubicBezTo>
                    <a:pt x="78" y="32"/>
                    <a:pt x="78" y="32"/>
                    <a:pt x="78" y="32"/>
                  </a:cubicBezTo>
                  <a:cubicBezTo>
                    <a:pt x="53" y="24"/>
                    <a:pt x="53" y="24"/>
                    <a:pt x="53" y="24"/>
                  </a:cubicBezTo>
                  <a:cubicBezTo>
                    <a:pt x="78" y="18"/>
                    <a:pt x="78" y="18"/>
                    <a:pt x="78" y="18"/>
                  </a:cubicBezTo>
                  <a:cubicBezTo>
                    <a:pt x="79" y="18"/>
                    <a:pt x="83" y="14"/>
                    <a:pt x="90" y="6"/>
                  </a:cubicBezTo>
                  <a:cubicBezTo>
                    <a:pt x="82" y="0"/>
                    <a:pt x="82" y="0"/>
                    <a:pt x="82" y="0"/>
                  </a:cubicBezTo>
                  <a:lnTo>
                    <a:pt x="74" y="2"/>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3" name="Freeform 25"/>
            <p:cNvSpPr/>
            <p:nvPr/>
          </p:nvSpPr>
          <p:spPr bwMode="auto">
            <a:xfrm>
              <a:off x="4368059" y="4142337"/>
              <a:ext cx="471903" cy="576568"/>
            </a:xfrm>
            <a:custGeom>
              <a:avLst/>
              <a:gdLst>
                <a:gd name="T0" fmla="*/ 96 w 153"/>
                <a:gd name="T1" fmla="*/ 52 h 187"/>
                <a:gd name="T2" fmla="*/ 85 w 153"/>
                <a:gd name="T3" fmla="*/ 27 h 187"/>
                <a:gd name="T4" fmla="*/ 55 w 153"/>
                <a:gd name="T5" fmla="*/ 17 h 187"/>
                <a:gd name="T6" fmla="*/ 37 w 153"/>
                <a:gd name="T7" fmla="*/ 0 h 187"/>
                <a:gd name="T8" fmla="*/ 48 w 153"/>
                <a:gd name="T9" fmla="*/ 17 h 187"/>
                <a:gd name="T10" fmla="*/ 49 w 153"/>
                <a:gd name="T11" fmla="*/ 18 h 187"/>
                <a:gd name="T12" fmla="*/ 35 w 153"/>
                <a:gd name="T13" fmla="*/ 35 h 187"/>
                <a:gd name="T14" fmla="*/ 19 w 153"/>
                <a:gd name="T15" fmla="*/ 22 h 187"/>
                <a:gd name="T16" fmla="*/ 23 w 153"/>
                <a:gd name="T17" fmla="*/ 35 h 187"/>
                <a:gd name="T18" fmla="*/ 23 w 153"/>
                <a:gd name="T19" fmla="*/ 36 h 187"/>
                <a:gd name="T20" fmla="*/ 21 w 153"/>
                <a:gd name="T21" fmla="*/ 40 h 187"/>
                <a:gd name="T22" fmla="*/ 14 w 153"/>
                <a:gd name="T23" fmla="*/ 44 h 187"/>
                <a:gd name="T24" fmla="*/ 11 w 153"/>
                <a:gd name="T25" fmla="*/ 50 h 187"/>
                <a:gd name="T26" fmla="*/ 8 w 153"/>
                <a:gd name="T27" fmla="*/ 62 h 187"/>
                <a:gd name="T28" fmla="*/ 8 w 153"/>
                <a:gd name="T29" fmla="*/ 62 h 187"/>
                <a:gd name="T30" fmla="*/ 3 w 153"/>
                <a:gd name="T31" fmla="*/ 65 h 187"/>
                <a:gd name="T32" fmla="*/ 14 w 153"/>
                <a:gd name="T33" fmla="*/ 81 h 187"/>
                <a:gd name="T34" fmla="*/ 18 w 153"/>
                <a:gd name="T35" fmla="*/ 80 h 187"/>
                <a:gd name="T36" fmla="*/ 35 w 153"/>
                <a:gd name="T37" fmla="*/ 88 h 187"/>
                <a:gd name="T38" fmla="*/ 35 w 153"/>
                <a:gd name="T39" fmla="*/ 89 h 187"/>
                <a:gd name="T40" fmla="*/ 34 w 153"/>
                <a:gd name="T41" fmla="*/ 99 h 187"/>
                <a:gd name="T42" fmla="*/ 30 w 153"/>
                <a:gd name="T43" fmla="*/ 108 h 187"/>
                <a:gd name="T44" fmla="*/ 25 w 153"/>
                <a:gd name="T45" fmla="*/ 114 h 187"/>
                <a:gd name="T46" fmla="*/ 25 w 153"/>
                <a:gd name="T47" fmla="*/ 114 h 187"/>
                <a:gd name="T48" fmla="*/ 26 w 153"/>
                <a:gd name="T49" fmla="*/ 126 h 187"/>
                <a:gd name="T50" fmla="*/ 37 w 153"/>
                <a:gd name="T51" fmla="*/ 128 h 187"/>
                <a:gd name="T52" fmla="*/ 43 w 153"/>
                <a:gd name="T53" fmla="*/ 134 h 187"/>
                <a:gd name="T54" fmla="*/ 51 w 153"/>
                <a:gd name="T55" fmla="*/ 175 h 187"/>
                <a:gd name="T56" fmla="*/ 49 w 153"/>
                <a:gd name="T57" fmla="*/ 179 h 187"/>
                <a:gd name="T58" fmla="*/ 50 w 153"/>
                <a:gd name="T59" fmla="*/ 181 h 187"/>
                <a:gd name="T60" fmla="*/ 73 w 153"/>
                <a:gd name="T61" fmla="*/ 172 h 187"/>
                <a:gd name="T62" fmla="*/ 78 w 153"/>
                <a:gd name="T63" fmla="*/ 175 h 187"/>
                <a:gd name="T64" fmla="*/ 79 w 153"/>
                <a:gd name="T65" fmla="*/ 174 h 187"/>
                <a:gd name="T66" fmla="*/ 87 w 153"/>
                <a:gd name="T67" fmla="*/ 169 h 187"/>
                <a:gd name="T68" fmla="*/ 109 w 153"/>
                <a:gd name="T69" fmla="*/ 179 h 187"/>
                <a:gd name="T70" fmla="*/ 115 w 153"/>
                <a:gd name="T71" fmla="*/ 183 h 187"/>
                <a:gd name="T72" fmla="*/ 134 w 153"/>
                <a:gd name="T73" fmla="*/ 163 h 187"/>
                <a:gd name="T74" fmla="*/ 130 w 153"/>
                <a:gd name="T75" fmla="*/ 147 h 187"/>
                <a:gd name="T76" fmla="*/ 144 w 153"/>
                <a:gd name="T77" fmla="*/ 148 h 187"/>
                <a:gd name="T78" fmla="*/ 144 w 153"/>
                <a:gd name="T79" fmla="*/ 134 h 187"/>
                <a:gd name="T80" fmla="*/ 153 w 153"/>
                <a:gd name="T81" fmla="*/ 122 h 187"/>
                <a:gd name="T82" fmla="*/ 141 w 153"/>
                <a:gd name="T83" fmla="*/ 110 h 187"/>
                <a:gd name="T84" fmla="*/ 136 w 153"/>
                <a:gd name="T85" fmla="*/ 115 h 187"/>
                <a:gd name="T86" fmla="*/ 135 w 153"/>
                <a:gd name="T87" fmla="*/ 115 h 187"/>
                <a:gd name="T88" fmla="*/ 125 w 153"/>
                <a:gd name="T89" fmla="*/ 106 h 187"/>
                <a:gd name="T90" fmla="*/ 113 w 153"/>
                <a:gd name="T91" fmla="*/ 98 h 187"/>
                <a:gd name="T92" fmla="*/ 110 w 153"/>
                <a:gd name="T93" fmla="*/ 84 h 187"/>
                <a:gd name="T94" fmla="*/ 117 w 153"/>
                <a:gd name="T95" fmla="*/ 63 h 187"/>
                <a:gd name="T96" fmla="*/ 129 w 153"/>
                <a:gd name="T97" fmla="*/ 64 h 187"/>
                <a:gd name="T98" fmla="*/ 129 w 153"/>
                <a:gd name="T99" fmla="*/ 52 h 187"/>
                <a:gd name="T100" fmla="*/ 97 w 153"/>
                <a:gd name="T101" fmla="*/ 53 h 187"/>
                <a:gd name="T102" fmla="*/ 96 w 153"/>
                <a:gd name="T103" fmla="*/ 5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2"/>
                  </a:moveTo>
                  <a:cubicBezTo>
                    <a:pt x="96" y="52"/>
                    <a:pt x="96" y="52"/>
                    <a:pt x="96" y="52"/>
                  </a:cubicBezTo>
                  <a:cubicBezTo>
                    <a:pt x="96" y="52"/>
                    <a:pt x="96" y="52"/>
                    <a:pt x="96" y="52"/>
                  </a:cubicBezTo>
                  <a:cubicBezTo>
                    <a:pt x="91" y="37"/>
                    <a:pt x="87" y="28"/>
                    <a:pt x="85" y="27"/>
                  </a:cubicBezTo>
                  <a:cubicBezTo>
                    <a:pt x="71" y="22"/>
                    <a:pt x="71" y="22"/>
                    <a:pt x="71" y="22"/>
                  </a:cubicBezTo>
                  <a:cubicBezTo>
                    <a:pt x="63" y="20"/>
                    <a:pt x="57" y="18"/>
                    <a:pt x="55" y="17"/>
                  </a:cubicBezTo>
                  <a:cubicBezTo>
                    <a:pt x="51" y="14"/>
                    <a:pt x="45" y="9"/>
                    <a:pt x="39" y="0"/>
                  </a:cubicBezTo>
                  <a:cubicBezTo>
                    <a:pt x="37" y="0"/>
                    <a:pt x="37" y="0"/>
                    <a:pt x="37" y="0"/>
                  </a:cubicBezTo>
                  <a:cubicBezTo>
                    <a:pt x="37" y="0"/>
                    <a:pt x="37" y="0"/>
                    <a:pt x="37" y="0"/>
                  </a:cubicBezTo>
                  <a:cubicBezTo>
                    <a:pt x="38" y="3"/>
                    <a:pt x="41" y="9"/>
                    <a:pt x="48" y="17"/>
                  </a:cubicBezTo>
                  <a:cubicBezTo>
                    <a:pt x="49" y="17"/>
                    <a:pt x="49" y="17"/>
                    <a:pt x="49" y="17"/>
                  </a:cubicBezTo>
                  <a:cubicBezTo>
                    <a:pt x="49" y="18"/>
                    <a:pt x="49" y="18"/>
                    <a:pt x="49" y="18"/>
                  </a:cubicBezTo>
                  <a:cubicBezTo>
                    <a:pt x="43" y="30"/>
                    <a:pt x="43" y="30"/>
                    <a:pt x="43" y="30"/>
                  </a:cubicBezTo>
                  <a:cubicBezTo>
                    <a:pt x="40" y="34"/>
                    <a:pt x="38" y="36"/>
                    <a:pt x="35" y="35"/>
                  </a:cubicBezTo>
                  <a:cubicBezTo>
                    <a:pt x="34" y="34"/>
                    <a:pt x="31" y="31"/>
                    <a:pt x="25" y="24"/>
                  </a:cubicBezTo>
                  <a:cubicBezTo>
                    <a:pt x="19" y="22"/>
                    <a:pt x="19" y="22"/>
                    <a:pt x="19" y="22"/>
                  </a:cubicBezTo>
                  <a:cubicBezTo>
                    <a:pt x="19" y="24"/>
                    <a:pt x="20" y="28"/>
                    <a:pt x="23" y="34"/>
                  </a:cubicBezTo>
                  <a:cubicBezTo>
                    <a:pt x="23" y="35"/>
                    <a:pt x="23" y="35"/>
                    <a:pt x="23" y="35"/>
                  </a:cubicBezTo>
                  <a:cubicBezTo>
                    <a:pt x="23" y="35"/>
                    <a:pt x="23" y="35"/>
                    <a:pt x="23" y="35"/>
                  </a:cubicBezTo>
                  <a:cubicBezTo>
                    <a:pt x="23" y="36"/>
                    <a:pt x="23" y="36"/>
                    <a:pt x="23" y="36"/>
                  </a:cubicBezTo>
                  <a:cubicBezTo>
                    <a:pt x="23" y="36"/>
                    <a:pt x="23" y="36"/>
                    <a:pt x="23" y="36"/>
                  </a:cubicBezTo>
                  <a:cubicBezTo>
                    <a:pt x="21" y="40"/>
                    <a:pt x="21" y="40"/>
                    <a:pt x="21" y="40"/>
                  </a:cubicBezTo>
                  <a:cubicBezTo>
                    <a:pt x="14" y="44"/>
                    <a:pt x="14" y="44"/>
                    <a:pt x="14" y="44"/>
                  </a:cubicBezTo>
                  <a:cubicBezTo>
                    <a:pt x="14" y="44"/>
                    <a:pt x="14" y="44"/>
                    <a:pt x="14" y="44"/>
                  </a:cubicBezTo>
                  <a:cubicBezTo>
                    <a:pt x="12" y="44"/>
                    <a:pt x="12" y="44"/>
                    <a:pt x="12" y="44"/>
                  </a:cubicBezTo>
                  <a:cubicBezTo>
                    <a:pt x="11" y="46"/>
                    <a:pt x="11" y="48"/>
                    <a:pt x="11" y="50"/>
                  </a:cubicBezTo>
                  <a:cubicBezTo>
                    <a:pt x="12" y="56"/>
                    <a:pt x="11" y="60"/>
                    <a:pt x="10" y="61"/>
                  </a:cubicBezTo>
                  <a:cubicBezTo>
                    <a:pt x="9" y="62"/>
                    <a:pt x="9" y="62"/>
                    <a:pt x="8" y="62"/>
                  </a:cubicBezTo>
                  <a:cubicBezTo>
                    <a:pt x="8" y="62"/>
                    <a:pt x="8" y="62"/>
                    <a:pt x="8" y="62"/>
                  </a:cubicBezTo>
                  <a:cubicBezTo>
                    <a:pt x="8" y="62"/>
                    <a:pt x="8" y="62"/>
                    <a:pt x="8" y="62"/>
                  </a:cubicBezTo>
                  <a:cubicBezTo>
                    <a:pt x="0" y="60"/>
                    <a:pt x="0" y="60"/>
                    <a:pt x="0" y="60"/>
                  </a:cubicBezTo>
                  <a:cubicBezTo>
                    <a:pt x="0" y="62"/>
                    <a:pt x="1" y="64"/>
                    <a:pt x="3" y="65"/>
                  </a:cubicBezTo>
                  <a:cubicBezTo>
                    <a:pt x="7" y="68"/>
                    <a:pt x="11" y="74"/>
                    <a:pt x="14" y="80"/>
                  </a:cubicBezTo>
                  <a:cubicBezTo>
                    <a:pt x="14" y="81"/>
                    <a:pt x="14" y="81"/>
                    <a:pt x="14" y="81"/>
                  </a:cubicBezTo>
                  <a:cubicBezTo>
                    <a:pt x="14" y="81"/>
                    <a:pt x="14" y="81"/>
                    <a:pt x="14" y="81"/>
                  </a:cubicBezTo>
                  <a:cubicBezTo>
                    <a:pt x="18" y="80"/>
                    <a:pt x="18" y="80"/>
                    <a:pt x="18" y="80"/>
                  </a:cubicBezTo>
                  <a:cubicBezTo>
                    <a:pt x="22" y="79"/>
                    <a:pt x="26" y="80"/>
                    <a:pt x="30" y="83"/>
                  </a:cubicBezTo>
                  <a:cubicBezTo>
                    <a:pt x="35" y="88"/>
                    <a:pt x="35" y="88"/>
                    <a:pt x="35" y="88"/>
                  </a:cubicBezTo>
                  <a:cubicBezTo>
                    <a:pt x="35" y="88"/>
                    <a:pt x="35" y="88"/>
                    <a:pt x="35" y="88"/>
                  </a:cubicBezTo>
                  <a:cubicBezTo>
                    <a:pt x="35" y="89"/>
                    <a:pt x="35" y="89"/>
                    <a:pt x="35" y="89"/>
                  </a:cubicBezTo>
                  <a:cubicBezTo>
                    <a:pt x="35" y="89"/>
                    <a:pt x="35" y="89"/>
                    <a:pt x="35" y="89"/>
                  </a:cubicBezTo>
                  <a:cubicBezTo>
                    <a:pt x="34" y="99"/>
                    <a:pt x="34" y="99"/>
                    <a:pt x="34" y="99"/>
                  </a:cubicBezTo>
                  <a:cubicBezTo>
                    <a:pt x="35" y="101"/>
                    <a:pt x="36" y="103"/>
                    <a:pt x="35" y="104"/>
                  </a:cubicBezTo>
                  <a:cubicBezTo>
                    <a:pt x="35" y="106"/>
                    <a:pt x="33" y="108"/>
                    <a:pt x="30" y="108"/>
                  </a:cubicBezTo>
                  <a:cubicBezTo>
                    <a:pt x="27" y="108"/>
                    <a:pt x="25" y="110"/>
                    <a:pt x="25" y="114"/>
                  </a:cubicBezTo>
                  <a:cubicBezTo>
                    <a:pt x="25" y="114"/>
                    <a:pt x="25" y="114"/>
                    <a:pt x="25" y="114"/>
                  </a:cubicBezTo>
                  <a:cubicBezTo>
                    <a:pt x="25" y="114"/>
                    <a:pt x="25" y="114"/>
                    <a:pt x="25" y="114"/>
                  </a:cubicBezTo>
                  <a:cubicBezTo>
                    <a:pt x="25" y="114"/>
                    <a:pt x="25" y="114"/>
                    <a:pt x="25" y="114"/>
                  </a:cubicBezTo>
                  <a:cubicBezTo>
                    <a:pt x="21" y="121"/>
                    <a:pt x="21" y="121"/>
                    <a:pt x="21" y="121"/>
                  </a:cubicBezTo>
                  <a:cubicBezTo>
                    <a:pt x="26" y="126"/>
                    <a:pt x="26" y="126"/>
                    <a:pt x="26" y="126"/>
                  </a:cubicBezTo>
                  <a:cubicBezTo>
                    <a:pt x="37" y="128"/>
                    <a:pt x="37" y="128"/>
                    <a:pt x="37" y="128"/>
                  </a:cubicBezTo>
                  <a:cubicBezTo>
                    <a:pt x="37" y="128"/>
                    <a:pt x="37" y="128"/>
                    <a:pt x="37" y="128"/>
                  </a:cubicBezTo>
                  <a:cubicBezTo>
                    <a:pt x="37" y="128"/>
                    <a:pt x="37" y="128"/>
                    <a:pt x="37" y="128"/>
                  </a:cubicBezTo>
                  <a:cubicBezTo>
                    <a:pt x="43" y="134"/>
                    <a:pt x="43" y="134"/>
                    <a:pt x="43" y="134"/>
                  </a:cubicBezTo>
                  <a:cubicBezTo>
                    <a:pt x="36" y="143"/>
                    <a:pt x="36" y="143"/>
                    <a:pt x="36" y="143"/>
                  </a:cubicBezTo>
                  <a:cubicBezTo>
                    <a:pt x="51" y="175"/>
                    <a:pt x="51" y="175"/>
                    <a:pt x="51" y="175"/>
                  </a:cubicBezTo>
                  <a:cubicBezTo>
                    <a:pt x="51" y="176"/>
                    <a:pt x="51" y="176"/>
                    <a:pt x="51" y="176"/>
                  </a:cubicBezTo>
                  <a:cubicBezTo>
                    <a:pt x="49" y="179"/>
                    <a:pt x="49" y="179"/>
                    <a:pt x="49" y="179"/>
                  </a:cubicBezTo>
                  <a:cubicBezTo>
                    <a:pt x="50" y="181"/>
                    <a:pt x="50" y="181"/>
                    <a:pt x="50" y="181"/>
                  </a:cubicBezTo>
                  <a:cubicBezTo>
                    <a:pt x="50" y="181"/>
                    <a:pt x="50" y="181"/>
                    <a:pt x="50" y="181"/>
                  </a:cubicBezTo>
                  <a:cubicBezTo>
                    <a:pt x="77" y="164"/>
                    <a:pt x="77" y="164"/>
                    <a:pt x="77" y="164"/>
                  </a:cubicBezTo>
                  <a:cubicBezTo>
                    <a:pt x="73" y="172"/>
                    <a:pt x="73" y="172"/>
                    <a:pt x="73" y="172"/>
                  </a:cubicBezTo>
                  <a:cubicBezTo>
                    <a:pt x="69" y="178"/>
                    <a:pt x="67" y="183"/>
                    <a:pt x="67" y="187"/>
                  </a:cubicBezTo>
                  <a:cubicBezTo>
                    <a:pt x="71" y="185"/>
                    <a:pt x="75" y="181"/>
                    <a:pt x="78" y="175"/>
                  </a:cubicBezTo>
                  <a:cubicBezTo>
                    <a:pt x="78" y="174"/>
                    <a:pt x="78" y="174"/>
                    <a:pt x="78" y="174"/>
                  </a:cubicBezTo>
                  <a:cubicBezTo>
                    <a:pt x="79" y="174"/>
                    <a:pt x="79" y="174"/>
                    <a:pt x="79" y="174"/>
                  </a:cubicBezTo>
                  <a:cubicBezTo>
                    <a:pt x="86" y="170"/>
                    <a:pt x="86" y="170"/>
                    <a:pt x="86" y="170"/>
                  </a:cubicBezTo>
                  <a:cubicBezTo>
                    <a:pt x="87" y="169"/>
                    <a:pt x="87" y="169"/>
                    <a:pt x="87" y="169"/>
                  </a:cubicBezTo>
                  <a:cubicBezTo>
                    <a:pt x="97" y="179"/>
                    <a:pt x="97" y="179"/>
                    <a:pt x="97" y="179"/>
                  </a:cubicBezTo>
                  <a:cubicBezTo>
                    <a:pt x="109" y="179"/>
                    <a:pt x="109" y="179"/>
                    <a:pt x="109" y="179"/>
                  </a:cubicBezTo>
                  <a:cubicBezTo>
                    <a:pt x="110" y="180"/>
                    <a:pt x="110" y="180"/>
                    <a:pt x="110" y="180"/>
                  </a:cubicBezTo>
                  <a:cubicBezTo>
                    <a:pt x="115" y="183"/>
                    <a:pt x="115" y="183"/>
                    <a:pt x="115" y="183"/>
                  </a:cubicBezTo>
                  <a:cubicBezTo>
                    <a:pt x="130" y="170"/>
                    <a:pt x="130" y="170"/>
                    <a:pt x="130" y="170"/>
                  </a:cubicBezTo>
                  <a:cubicBezTo>
                    <a:pt x="131" y="169"/>
                    <a:pt x="133" y="167"/>
                    <a:pt x="134" y="163"/>
                  </a:cubicBezTo>
                  <a:cubicBezTo>
                    <a:pt x="136" y="160"/>
                    <a:pt x="136" y="160"/>
                    <a:pt x="136" y="160"/>
                  </a:cubicBezTo>
                  <a:cubicBezTo>
                    <a:pt x="136" y="158"/>
                    <a:pt x="134" y="154"/>
                    <a:pt x="130" y="147"/>
                  </a:cubicBezTo>
                  <a:cubicBezTo>
                    <a:pt x="127" y="142"/>
                    <a:pt x="127" y="142"/>
                    <a:pt x="127" y="142"/>
                  </a:cubicBezTo>
                  <a:cubicBezTo>
                    <a:pt x="144" y="148"/>
                    <a:pt x="144" y="148"/>
                    <a:pt x="144" y="148"/>
                  </a:cubicBezTo>
                  <a:cubicBezTo>
                    <a:pt x="149" y="145"/>
                    <a:pt x="149" y="145"/>
                    <a:pt x="149" y="145"/>
                  </a:cubicBezTo>
                  <a:cubicBezTo>
                    <a:pt x="144" y="134"/>
                    <a:pt x="144" y="134"/>
                    <a:pt x="144" y="134"/>
                  </a:cubicBezTo>
                  <a:cubicBezTo>
                    <a:pt x="144" y="134"/>
                    <a:pt x="144" y="134"/>
                    <a:pt x="144" y="134"/>
                  </a:cubicBezTo>
                  <a:cubicBezTo>
                    <a:pt x="153" y="122"/>
                    <a:pt x="153" y="122"/>
                    <a:pt x="153" y="122"/>
                  </a:cubicBezTo>
                  <a:cubicBezTo>
                    <a:pt x="149" y="116"/>
                    <a:pt x="149" y="116"/>
                    <a:pt x="149" y="116"/>
                  </a:cubicBezTo>
                  <a:cubicBezTo>
                    <a:pt x="145" y="112"/>
                    <a:pt x="143" y="110"/>
                    <a:pt x="141" y="110"/>
                  </a:cubicBezTo>
                  <a:cubicBezTo>
                    <a:pt x="141" y="111"/>
                    <a:pt x="141" y="111"/>
                    <a:pt x="141" y="111"/>
                  </a:cubicBezTo>
                  <a:cubicBezTo>
                    <a:pt x="136" y="115"/>
                    <a:pt x="136" y="115"/>
                    <a:pt x="136" y="115"/>
                  </a:cubicBezTo>
                  <a:cubicBezTo>
                    <a:pt x="135" y="115"/>
                    <a:pt x="135" y="115"/>
                    <a:pt x="135" y="115"/>
                  </a:cubicBezTo>
                  <a:cubicBezTo>
                    <a:pt x="135" y="115"/>
                    <a:pt x="135" y="115"/>
                    <a:pt x="135" y="115"/>
                  </a:cubicBezTo>
                  <a:cubicBezTo>
                    <a:pt x="127" y="112"/>
                    <a:pt x="127" y="112"/>
                    <a:pt x="127" y="112"/>
                  </a:cubicBezTo>
                  <a:cubicBezTo>
                    <a:pt x="125" y="106"/>
                    <a:pt x="125" y="106"/>
                    <a:pt x="125" y="106"/>
                  </a:cubicBezTo>
                  <a:cubicBezTo>
                    <a:pt x="123" y="106"/>
                    <a:pt x="120" y="104"/>
                    <a:pt x="117" y="101"/>
                  </a:cubicBezTo>
                  <a:cubicBezTo>
                    <a:pt x="113" y="98"/>
                    <a:pt x="113" y="98"/>
                    <a:pt x="113" y="98"/>
                  </a:cubicBezTo>
                  <a:cubicBezTo>
                    <a:pt x="109" y="97"/>
                    <a:pt x="107" y="95"/>
                    <a:pt x="107" y="93"/>
                  </a:cubicBezTo>
                  <a:cubicBezTo>
                    <a:pt x="107" y="90"/>
                    <a:pt x="107" y="88"/>
                    <a:pt x="110" y="84"/>
                  </a:cubicBezTo>
                  <a:cubicBezTo>
                    <a:pt x="114" y="78"/>
                    <a:pt x="117" y="72"/>
                    <a:pt x="117" y="68"/>
                  </a:cubicBezTo>
                  <a:cubicBezTo>
                    <a:pt x="117" y="63"/>
                    <a:pt x="117" y="63"/>
                    <a:pt x="117" y="63"/>
                  </a:cubicBezTo>
                  <a:cubicBezTo>
                    <a:pt x="119" y="64"/>
                    <a:pt x="119" y="64"/>
                    <a:pt x="119" y="64"/>
                  </a:cubicBezTo>
                  <a:cubicBezTo>
                    <a:pt x="129" y="64"/>
                    <a:pt x="129" y="64"/>
                    <a:pt x="129" y="64"/>
                  </a:cubicBezTo>
                  <a:cubicBezTo>
                    <a:pt x="129" y="63"/>
                    <a:pt x="131" y="59"/>
                    <a:pt x="132" y="52"/>
                  </a:cubicBezTo>
                  <a:cubicBezTo>
                    <a:pt x="129" y="52"/>
                    <a:pt x="129" y="52"/>
                    <a:pt x="129" y="52"/>
                  </a:cubicBezTo>
                  <a:cubicBezTo>
                    <a:pt x="123" y="56"/>
                    <a:pt x="118" y="59"/>
                    <a:pt x="115" y="60"/>
                  </a:cubicBezTo>
                  <a:cubicBezTo>
                    <a:pt x="110" y="61"/>
                    <a:pt x="105" y="59"/>
                    <a:pt x="97" y="53"/>
                  </a:cubicBezTo>
                  <a:cubicBezTo>
                    <a:pt x="97" y="53"/>
                    <a:pt x="97" y="53"/>
                    <a:pt x="97" y="53"/>
                  </a:cubicBezTo>
                  <a:lnTo>
                    <a:pt x="96" y="52"/>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4" name="Freeform 26"/>
            <p:cNvSpPr/>
            <p:nvPr/>
          </p:nvSpPr>
          <p:spPr bwMode="auto">
            <a:xfrm>
              <a:off x="4457600" y="3476227"/>
              <a:ext cx="123421" cy="179080"/>
            </a:xfrm>
            <a:custGeom>
              <a:avLst/>
              <a:gdLst>
                <a:gd name="T0" fmla="*/ 24 w 40"/>
                <a:gd name="T1" fmla="*/ 0 h 58"/>
                <a:gd name="T2" fmla="*/ 22 w 40"/>
                <a:gd name="T3" fmla="*/ 0 h 58"/>
                <a:gd name="T4" fmla="*/ 16 w 40"/>
                <a:gd name="T5" fmla="*/ 6 h 58"/>
                <a:gd name="T6" fmla="*/ 15 w 40"/>
                <a:gd name="T7" fmla="*/ 5 h 58"/>
                <a:gd name="T8" fmla="*/ 15 w 40"/>
                <a:gd name="T9" fmla="*/ 6 h 58"/>
                <a:gd name="T10" fmla="*/ 15 w 40"/>
                <a:gd name="T11" fmla="*/ 6 h 58"/>
                <a:gd name="T12" fmla="*/ 12 w 40"/>
                <a:gd name="T13" fmla="*/ 10 h 58"/>
                <a:gd name="T14" fmla="*/ 10 w 40"/>
                <a:gd name="T15" fmla="*/ 10 h 58"/>
                <a:gd name="T16" fmla="*/ 6 w 40"/>
                <a:gd name="T17" fmla="*/ 13 h 58"/>
                <a:gd name="T18" fmla="*/ 5 w 40"/>
                <a:gd name="T19" fmla="*/ 16 h 58"/>
                <a:gd name="T20" fmla="*/ 2 w 40"/>
                <a:gd name="T21" fmla="*/ 24 h 58"/>
                <a:gd name="T22" fmla="*/ 1 w 40"/>
                <a:gd name="T23" fmla="*/ 29 h 58"/>
                <a:gd name="T24" fmla="*/ 0 w 40"/>
                <a:gd name="T25" fmla="*/ 38 h 58"/>
                <a:gd name="T26" fmla="*/ 3 w 40"/>
                <a:gd name="T27" fmla="*/ 50 h 58"/>
                <a:gd name="T28" fmla="*/ 10 w 40"/>
                <a:gd name="T29" fmla="*/ 55 h 58"/>
                <a:gd name="T30" fmla="*/ 19 w 40"/>
                <a:gd name="T31" fmla="*/ 58 h 58"/>
                <a:gd name="T32" fmla="*/ 28 w 40"/>
                <a:gd name="T33" fmla="*/ 54 h 58"/>
                <a:gd name="T34" fmla="*/ 26 w 40"/>
                <a:gd name="T35" fmla="*/ 50 h 58"/>
                <a:gd name="T36" fmla="*/ 26 w 40"/>
                <a:gd name="T37" fmla="*/ 49 h 58"/>
                <a:gd name="T38" fmla="*/ 26 w 40"/>
                <a:gd name="T39" fmla="*/ 48 h 58"/>
                <a:gd name="T40" fmla="*/ 26 w 40"/>
                <a:gd name="T41" fmla="*/ 45 h 58"/>
                <a:gd name="T42" fmla="*/ 26 w 40"/>
                <a:gd name="T43" fmla="*/ 44 h 58"/>
                <a:gd name="T44" fmla="*/ 31 w 40"/>
                <a:gd name="T45" fmla="*/ 36 h 58"/>
                <a:gd name="T46" fmla="*/ 38 w 40"/>
                <a:gd name="T47" fmla="*/ 36 h 58"/>
                <a:gd name="T48" fmla="*/ 40 w 40"/>
                <a:gd name="T49" fmla="*/ 36 h 58"/>
                <a:gd name="T50" fmla="*/ 33 w 40"/>
                <a:gd name="T51" fmla="*/ 24 h 58"/>
                <a:gd name="T52" fmla="*/ 30 w 40"/>
                <a:gd name="T53" fmla="*/ 20 h 58"/>
                <a:gd name="T54" fmla="*/ 26 w 40"/>
                <a:gd name="T55" fmla="*/ 8 h 58"/>
                <a:gd name="T56" fmla="*/ 24 w 4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8">
                  <a:moveTo>
                    <a:pt x="24" y="0"/>
                  </a:moveTo>
                  <a:cubicBezTo>
                    <a:pt x="22" y="0"/>
                    <a:pt x="22" y="0"/>
                    <a:pt x="22" y="0"/>
                  </a:cubicBezTo>
                  <a:cubicBezTo>
                    <a:pt x="20" y="0"/>
                    <a:pt x="18" y="2"/>
                    <a:pt x="16" y="6"/>
                  </a:cubicBezTo>
                  <a:cubicBezTo>
                    <a:pt x="15" y="5"/>
                    <a:pt x="15" y="5"/>
                    <a:pt x="15" y="5"/>
                  </a:cubicBezTo>
                  <a:cubicBezTo>
                    <a:pt x="15" y="6"/>
                    <a:pt x="15" y="6"/>
                    <a:pt x="15" y="6"/>
                  </a:cubicBezTo>
                  <a:cubicBezTo>
                    <a:pt x="15" y="6"/>
                    <a:pt x="15" y="6"/>
                    <a:pt x="15" y="6"/>
                  </a:cubicBezTo>
                  <a:cubicBezTo>
                    <a:pt x="12" y="10"/>
                    <a:pt x="12" y="10"/>
                    <a:pt x="12" y="10"/>
                  </a:cubicBezTo>
                  <a:cubicBezTo>
                    <a:pt x="10" y="10"/>
                    <a:pt x="10" y="10"/>
                    <a:pt x="10" y="10"/>
                  </a:cubicBezTo>
                  <a:cubicBezTo>
                    <a:pt x="6" y="13"/>
                    <a:pt x="6" y="13"/>
                    <a:pt x="6" y="13"/>
                  </a:cubicBezTo>
                  <a:cubicBezTo>
                    <a:pt x="5" y="16"/>
                    <a:pt x="5" y="16"/>
                    <a:pt x="5" y="16"/>
                  </a:cubicBezTo>
                  <a:cubicBezTo>
                    <a:pt x="6" y="20"/>
                    <a:pt x="4" y="23"/>
                    <a:pt x="2" y="24"/>
                  </a:cubicBezTo>
                  <a:cubicBezTo>
                    <a:pt x="1" y="29"/>
                    <a:pt x="1" y="29"/>
                    <a:pt x="1" y="29"/>
                  </a:cubicBezTo>
                  <a:cubicBezTo>
                    <a:pt x="0" y="30"/>
                    <a:pt x="0" y="34"/>
                    <a:pt x="0" y="38"/>
                  </a:cubicBezTo>
                  <a:cubicBezTo>
                    <a:pt x="3" y="50"/>
                    <a:pt x="3" y="50"/>
                    <a:pt x="3" y="50"/>
                  </a:cubicBezTo>
                  <a:cubicBezTo>
                    <a:pt x="4" y="52"/>
                    <a:pt x="6" y="54"/>
                    <a:pt x="10" y="55"/>
                  </a:cubicBezTo>
                  <a:cubicBezTo>
                    <a:pt x="19" y="58"/>
                    <a:pt x="19" y="58"/>
                    <a:pt x="19" y="58"/>
                  </a:cubicBezTo>
                  <a:cubicBezTo>
                    <a:pt x="21" y="58"/>
                    <a:pt x="24" y="56"/>
                    <a:pt x="28" y="54"/>
                  </a:cubicBezTo>
                  <a:cubicBezTo>
                    <a:pt x="26" y="50"/>
                    <a:pt x="26" y="50"/>
                    <a:pt x="26" y="50"/>
                  </a:cubicBezTo>
                  <a:cubicBezTo>
                    <a:pt x="26" y="49"/>
                    <a:pt x="26" y="49"/>
                    <a:pt x="26" y="49"/>
                  </a:cubicBezTo>
                  <a:cubicBezTo>
                    <a:pt x="26" y="48"/>
                    <a:pt x="26" y="48"/>
                    <a:pt x="26" y="48"/>
                  </a:cubicBezTo>
                  <a:cubicBezTo>
                    <a:pt x="26" y="45"/>
                    <a:pt x="26" y="45"/>
                    <a:pt x="26" y="45"/>
                  </a:cubicBezTo>
                  <a:cubicBezTo>
                    <a:pt x="26" y="44"/>
                    <a:pt x="26" y="44"/>
                    <a:pt x="26" y="44"/>
                  </a:cubicBezTo>
                  <a:cubicBezTo>
                    <a:pt x="31" y="36"/>
                    <a:pt x="31" y="36"/>
                    <a:pt x="31" y="36"/>
                  </a:cubicBezTo>
                  <a:cubicBezTo>
                    <a:pt x="38" y="36"/>
                    <a:pt x="38" y="36"/>
                    <a:pt x="38" y="36"/>
                  </a:cubicBezTo>
                  <a:cubicBezTo>
                    <a:pt x="40" y="36"/>
                    <a:pt x="40" y="36"/>
                    <a:pt x="40" y="36"/>
                  </a:cubicBezTo>
                  <a:cubicBezTo>
                    <a:pt x="40" y="34"/>
                    <a:pt x="37" y="29"/>
                    <a:pt x="33" y="24"/>
                  </a:cubicBezTo>
                  <a:cubicBezTo>
                    <a:pt x="30" y="20"/>
                    <a:pt x="30" y="20"/>
                    <a:pt x="30" y="20"/>
                  </a:cubicBezTo>
                  <a:cubicBezTo>
                    <a:pt x="28" y="16"/>
                    <a:pt x="27" y="13"/>
                    <a:pt x="26" y="8"/>
                  </a:cubicBezTo>
                  <a:cubicBezTo>
                    <a:pt x="26" y="4"/>
                    <a:pt x="24" y="2"/>
                    <a:pt x="24" y="0"/>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5" name="Freeform 27"/>
            <p:cNvSpPr/>
            <p:nvPr/>
          </p:nvSpPr>
          <p:spPr bwMode="auto">
            <a:xfrm>
              <a:off x="4334180" y="3393340"/>
              <a:ext cx="166377" cy="178476"/>
            </a:xfrm>
            <a:custGeom>
              <a:avLst/>
              <a:gdLst>
                <a:gd name="T0" fmla="*/ 27 w 54"/>
                <a:gd name="T1" fmla="*/ 12 h 58"/>
                <a:gd name="T2" fmla="*/ 26 w 54"/>
                <a:gd name="T3" fmla="*/ 13 h 58"/>
                <a:gd name="T4" fmla="*/ 25 w 54"/>
                <a:gd name="T5" fmla="*/ 13 h 58"/>
                <a:gd name="T6" fmla="*/ 20 w 54"/>
                <a:gd name="T7" fmla="*/ 12 h 58"/>
                <a:gd name="T8" fmla="*/ 20 w 54"/>
                <a:gd name="T9" fmla="*/ 15 h 58"/>
                <a:gd name="T10" fmla="*/ 20 w 54"/>
                <a:gd name="T11" fmla="*/ 16 h 58"/>
                <a:gd name="T12" fmla="*/ 18 w 54"/>
                <a:gd name="T13" fmla="*/ 16 h 58"/>
                <a:gd name="T14" fmla="*/ 10 w 54"/>
                <a:gd name="T15" fmla="*/ 19 h 58"/>
                <a:gd name="T16" fmla="*/ 10 w 54"/>
                <a:gd name="T17" fmla="*/ 20 h 58"/>
                <a:gd name="T18" fmla="*/ 12 w 54"/>
                <a:gd name="T19" fmla="*/ 29 h 58"/>
                <a:gd name="T20" fmla="*/ 13 w 54"/>
                <a:gd name="T21" fmla="*/ 29 h 58"/>
                <a:gd name="T22" fmla="*/ 12 w 54"/>
                <a:gd name="T23" fmla="*/ 31 h 58"/>
                <a:gd name="T24" fmla="*/ 2 w 54"/>
                <a:gd name="T25" fmla="*/ 41 h 58"/>
                <a:gd name="T26" fmla="*/ 0 w 54"/>
                <a:gd name="T27" fmla="*/ 45 h 58"/>
                <a:gd name="T28" fmla="*/ 3 w 54"/>
                <a:gd name="T29" fmla="*/ 49 h 58"/>
                <a:gd name="T30" fmla="*/ 8 w 54"/>
                <a:gd name="T31" fmla="*/ 50 h 58"/>
                <a:gd name="T32" fmla="*/ 11 w 54"/>
                <a:gd name="T33" fmla="*/ 51 h 58"/>
                <a:gd name="T34" fmla="*/ 20 w 54"/>
                <a:gd name="T35" fmla="*/ 53 h 58"/>
                <a:gd name="T36" fmla="*/ 24 w 54"/>
                <a:gd name="T37" fmla="*/ 56 h 58"/>
                <a:gd name="T38" fmla="*/ 32 w 54"/>
                <a:gd name="T39" fmla="*/ 58 h 58"/>
                <a:gd name="T40" fmla="*/ 37 w 54"/>
                <a:gd name="T41" fmla="*/ 53 h 58"/>
                <a:gd name="T42" fmla="*/ 40 w 54"/>
                <a:gd name="T43" fmla="*/ 50 h 58"/>
                <a:gd name="T44" fmla="*/ 42 w 54"/>
                <a:gd name="T45" fmla="*/ 42 h 58"/>
                <a:gd name="T46" fmla="*/ 40 w 54"/>
                <a:gd name="T47" fmla="*/ 33 h 58"/>
                <a:gd name="T48" fmla="*/ 44 w 54"/>
                <a:gd name="T49" fmla="*/ 34 h 58"/>
                <a:gd name="T50" fmla="*/ 49 w 54"/>
                <a:gd name="T51" fmla="*/ 35 h 58"/>
                <a:gd name="T52" fmla="*/ 51 w 54"/>
                <a:gd name="T53" fmla="*/ 33 h 58"/>
                <a:gd name="T54" fmla="*/ 52 w 54"/>
                <a:gd name="T55" fmla="*/ 31 h 58"/>
                <a:gd name="T56" fmla="*/ 48 w 54"/>
                <a:gd name="T57" fmla="*/ 19 h 58"/>
                <a:gd name="T58" fmla="*/ 49 w 54"/>
                <a:gd name="T59" fmla="*/ 15 h 58"/>
                <a:gd name="T60" fmla="*/ 54 w 54"/>
                <a:gd name="T61" fmla="*/ 12 h 58"/>
                <a:gd name="T62" fmla="*/ 54 w 54"/>
                <a:gd name="T63" fmla="*/ 12 h 58"/>
                <a:gd name="T64" fmla="*/ 53 w 54"/>
                <a:gd name="T65" fmla="*/ 9 h 58"/>
                <a:gd name="T66" fmla="*/ 44 w 54"/>
                <a:gd name="T67" fmla="*/ 9 h 58"/>
                <a:gd name="T68" fmla="*/ 44 w 54"/>
                <a:gd name="T69" fmla="*/ 9 h 58"/>
                <a:gd name="T70" fmla="*/ 35 w 54"/>
                <a:gd name="T71" fmla="*/ 3 h 58"/>
                <a:gd name="T72" fmla="*/ 24 w 54"/>
                <a:gd name="T73" fmla="*/ 1 h 58"/>
                <a:gd name="T74" fmla="*/ 23 w 54"/>
                <a:gd name="T75" fmla="*/ 2 h 58"/>
                <a:gd name="T76" fmla="*/ 26 w 54"/>
                <a:gd name="T77" fmla="*/ 6 h 58"/>
                <a:gd name="T78" fmla="*/ 27 w 54"/>
                <a:gd name="T7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8">
                  <a:moveTo>
                    <a:pt x="27" y="12"/>
                  </a:moveTo>
                  <a:cubicBezTo>
                    <a:pt x="26" y="13"/>
                    <a:pt x="26" y="13"/>
                    <a:pt x="26" y="13"/>
                  </a:cubicBezTo>
                  <a:cubicBezTo>
                    <a:pt x="25" y="13"/>
                    <a:pt x="25" y="13"/>
                    <a:pt x="25" y="13"/>
                  </a:cubicBezTo>
                  <a:cubicBezTo>
                    <a:pt x="20" y="12"/>
                    <a:pt x="20" y="12"/>
                    <a:pt x="20" y="12"/>
                  </a:cubicBezTo>
                  <a:cubicBezTo>
                    <a:pt x="20" y="15"/>
                    <a:pt x="20" y="15"/>
                    <a:pt x="20" y="15"/>
                  </a:cubicBezTo>
                  <a:cubicBezTo>
                    <a:pt x="20" y="16"/>
                    <a:pt x="20" y="16"/>
                    <a:pt x="20" y="16"/>
                  </a:cubicBezTo>
                  <a:cubicBezTo>
                    <a:pt x="18" y="16"/>
                    <a:pt x="18" y="16"/>
                    <a:pt x="18" y="16"/>
                  </a:cubicBezTo>
                  <a:cubicBezTo>
                    <a:pt x="10" y="19"/>
                    <a:pt x="10" y="19"/>
                    <a:pt x="10" y="19"/>
                  </a:cubicBezTo>
                  <a:cubicBezTo>
                    <a:pt x="10" y="20"/>
                    <a:pt x="10" y="20"/>
                    <a:pt x="10" y="20"/>
                  </a:cubicBezTo>
                  <a:cubicBezTo>
                    <a:pt x="8" y="23"/>
                    <a:pt x="10" y="25"/>
                    <a:pt x="12" y="29"/>
                  </a:cubicBezTo>
                  <a:cubicBezTo>
                    <a:pt x="13" y="29"/>
                    <a:pt x="13" y="29"/>
                    <a:pt x="13" y="29"/>
                  </a:cubicBezTo>
                  <a:cubicBezTo>
                    <a:pt x="12" y="31"/>
                    <a:pt x="12" y="31"/>
                    <a:pt x="12" y="31"/>
                  </a:cubicBezTo>
                  <a:cubicBezTo>
                    <a:pt x="10" y="35"/>
                    <a:pt x="6" y="39"/>
                    <a:pt x="2" y="41"/>
                  </a:cubicBezTo>
                  <a:cubicBezTo>
                    <a:pt x="1" y="43"/>
                    <a:pt x="0" y="44"/>
                    <a:pt x="0" y="45"/>
                  </a:cubicBezTo>
                  <a:cubicBezTo>
                    <a:pt x="3" y="49"/>
                    <a:pt x="3" y="49"/>
                    <a:pt x="3" y="49"/>
                  </a:cubicBezTo>
                  <a:cubicBezTo>
                    <a:pt x="8" y="50"/>
                    <a:pt x="8" y="50"/>
                    <a:pt x="8" y="50"/>
                  </a:cubicBezTo>
                  <a:cubicBezTo>
                    <a:pt x="11" y="51"/>
                    <a:pt x="11" y="51"/>
                    <a:pt x="11" y="51"/>
                  </a:cubicBezTo>
                  <a:cubicBezTo>
                    <a:pt x="16" y="51"/>
                    <a:pt x="19" y="51"/>
                    <a:pt x="20" y="53"/>
                  </a:cubicBezTo>
                  <a:cubicBezTo>
                    <a:pt x="24" y="56"/>
                    <a:pt x="24" y="56"/>
                    <a:pt x="24" y="56"/>
                  </a:cubicBezTo>
                  <a:cubicBezTo>
                    <a:pt x="27" y="57"/>
                    <a:pt x="30" y="58"/>
                    <a:pt x="32" y="58"/>
                  </a:cubicBezTo>
                  <a:cubicBezTo>
                    <a:pt x="33" y="58"/>
                    <a:pt x="35" y="57"/>
                    <a:pt x="37" y="53"/>
                  </a:cubicBezTo>
                  <a:cubicBezTo>
                    <a:pt x="40" y="50"/>
                    <a:pt x="40" y="50"/>
                    <a:pt x="40" y="50"/>
                  </a:cubicBezTo>
                  <a:cubicBezTo>
                    <a:pt x="42" y="42"/>
                    <a:pt x="42" y="42"/>
                    <a:pt x="42" y="42"/>
                  </a:cubicBezTo>
                  <a:cubicBezTo>
                    <a:pt x="40" y="33"/>
                    <a:pt x="40" y="33"/>
                    <a:pt x="40" y="33"/>
                  </a:cubicBezTo>
                  <a:cubicBezTo>
                    <a:pt x="44" y="34"/>
                    <a:pt x="44" y="34"/>
                    <a:pt x="44" y="34"/>
                  </a:cubicBezTo>
                  <a:cubicBezTo>
                    <a:pt x="49" y="35"/>
                    <a:pt x="49" y="35"/>
                    <a:pt x="49" y="35"/>
                  </a:cubicBezTo>
                  <a:cubicBezTo>
                    <a:pt x="51" y="33"/>
                    <a:pt x="51" y="33"/>
                    <a:pt x="51" y="33"/>
                  </a:cubicBezTo>
                  <a:cubicBezTo>
                    <a:pt x="52" y="31"/>
                    <a:pt x="52" y="31"/>
                    <a:pt x="52" y="31"/>
                  </a:cubicBezTo>
                  <a:cubicBezTo>
                    <a:pt x="48" y="19"/>
                    <a:pt x="48" y="19"/>
                    <a:pt x="48" y="19"/>
                  </a:cubicBezTo>
                  <a:cubicBezTo>
                    <a:pt x="49" y="15"/>
                    <a:pt x="49" y="15"/>
                    <a:pt x="49" y="15"/>
                  </a:cubicBezTo>
                  <a:cubicBezTo>
                    <a:pt x="50" y="13"/>
                    <a:pt x="52" y="12"/>
                    <a:pt x="54" y="12"/>
                  </a:cubicBezTo>
                  <a:cubicBezTo>
                    <a:pt x="54" y="12"/>
                    <a:pt x="54" y="12"/>
                    <a:pt x="54" y="12"/>
                  </a:cubicBezTo>
                  <a:cubicBezTo>
                    <a:pt x="53" y="9"/>
                    <a:pt x="53" y="9"/>
                    <a:pt x="53" y="9"/>
                  </a:cubicBezTo>
                  <a:cubicBezTo>
                    <a:pt x="44" y="9"/>
                    <a:pt x="44" y="9"/>
                    <a:pt x="44" y="9"/>
                  </a:cubicBezTo>
                  <a:cubicBezTo>
                    <a:pt x="44" y="9"/>
                    <a:pt x="44" y="9"/>
                    <a:pt x="44" y="9"/>
                  </a:cubicBezTo>
                  <a:cubicBezTo>
                    <a:pt x="35" y="3"/>
                    <a:pt x="35" y="3"/>
                    <a:pt x="35" y="3"/>
                  </a:cubicBezTo>
                  <a:cubicBezTo>
                    <a:pt x="31" y="1"/>
                    <a:pt x="28" y="0"/>
                    <a:pt x="24" y="1"/>
                  </a:cubicBezTo>
                  <a:cubicBezTo>
                    <a:pt x="23" y="2"/>
                    <a:pt x="23" y="2"/>
                    <a:pt x="23" y="2"/>
                  </a:cubicBezTo>
                  <a:cubicBezTo>
                    <a:pt x="22" y="3"/>
                    <a:pt x="23" y="5"/>
                    <a:pt x="26" y="6"/>
                  </a:cubicBezTo>
                  <a:cubicBezTo>
                    <a:pt x="28" y="7"/>
                    <a:pt x="28" y="9"/>
                    <a:pt x="27" y="12"/>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6" name="Freeform 28"/>
            <p:cNvSpPr/>
            <p:nvPr/>
          </p:nvSpPr>
          <p:spPr bwMode="auto">
            <a:xfrm>
              <a:off x="4611877" y="3044859"/>
              <a:ext cx="579595" cy="551764"/>
            </a:xfrm>
            <a:custGeom>
              <a:avLst/>
              <a:gdLst>
                <a:gd name="T0" fmla="*/ 81 w 188"/>
                <a:gd name="T1" fmla="*/ 38 h 179"/>
                <a:gd name="T2" fmla="*/ 71 w 188"/>
                <a:gd name="T3" fmla="*/ 40 h 179"/>
                <a:gd name="T4" fmla="*/ 59 w 188"/>
                <a:gd name="T5" fmla="*/ 46 h 179"/>
                <a:gd name="T6" fmla="*/ 46 w 188"/>
                <a:gd name="T7" fmla="*/ 57 h 179"/>
                <a:gd name="T8" fmla="*/ 46 w 188"/>
                <a:gd name="T9" fmla="*/ 58 h 179"/>
                <a:gd name="T10" fmla="*/ 35 w 188"/>
                <a:gd name="T11" fmla="*/ 70 h 179"/>
                <a:gd name="T12" fmla="*/ 22 w 188"/>
                <a:gd name="T13" fmla="*/ 70 h 179"/>
                <a:gd name="T14" fmla="*/ 16 w 188"/>
                <a:gd name="T15" fmla="*/ 64 h 179"/>
                <a:gd name="T16" fmla="*/ 18 w 188"/>
                <a:gd name="T17" fmla="*/ 87 h 179"/>
                <a:gd name="T18" fmla="*/ 3 w 188"/>
                <a:gd name="T19" fmla="*/ 110 h 179"/>
                <a:gd name="T20" fmla="*/ 0 w 188"/>
                <a:gd name="T21" fmla="*/ 114 h 179"/>
                <a:gd name="T22" fmla="*/ 17 w 188"/>
                <a:gd name="T23" fmla="*/ 120 h 179"/>
                <a:gd name="T24" fmla="*/ 18 w 188"/>
                <a:gd name="T25" fmla="*/ 120 h 179"/>
                <a:gd name="T26" fmla="*/ 24 w 188"/>
                <a:gd name="T27" fmla="*/ 124 h 179"/>
                <a:gd name="T28" fmla="*/ 24 w 188"/>
                <a:gd name="T29" fmla="*/ 124 h 179"/>
                <a:gd name="T30" fmla="*/ 40 w 188"/>
                <a:gd name="T31" fmla="*/ 136 h 179"/>
                <a:gd name="T32" fmla="*/ 57 w 188"/>
                <a:gd name="T33" fmla="*/ 112 h 179"/>
                <a:gd name="T34" fmla="*/ 62 w 188"/>
                <a:gd name="T35" fmla="*/ 106 h 179"/>
                <a:gd name="T36" fmla="*/ 75 w 188"/>
                <a:gd name="T37" fmla="*/ 102 h 179"/>
                <a:gd name="T38" fmla="*/ 88 w 188"/>
                <a:gd name="T39" fmla="*/ 100 h 179"/>
                <a:gd name="T40" fmla="*/ 94 w 188"/>
                <a:gd name="T41" fmla="*/ 111 h 179"/>
                <a:gd name="T42" fmla="*/ 96 w 188"/>
                <a:gd name="T43" fmla="*/ 119 h 179"/>
                <a:gd name="T44" fmla="*/ 93 w 188"/>
                <a:gd name="T45" fmla="*/ 135 h 179"/>
                <a:gd name="T46" fmla="*/ 93 w 188"/>
                <a:gd name="T47" fmla="*/ 136 h 179"/>
                <a:gd name="T48" fmla="*/ 86 w 188"/>
                <a:gd name="T49" fmla="*/ 156 h 179"/>
                <a:gd name="T50" fmla="*/ 92 w 188"/>
                <a:gd name="T51" fmla="*/ 152 h 179"/>
                <a:gd name="T52" fmla="*/ 98 w 188"/>
                <a:gd name="T53" fmla="*/ 154 h 179"/>
                <a:gd name="T54" fmla="*/ 97 w 188"/>
                <a:gd name="T55" fmla="*/ 161 h 179"/>
                <a:gd name="T56" fmla="*/ 92 w 188"/>
                <a:gd name="T57" fmla="*/ 168 h 179"/>
                <a:gd name="T58" fmla="*/ 90 w 188"/>
                <a:gd name="T59" fmla="*/ 172 h 179"/>
                <a:gd name="T60" fmla="*/ 85 w 188"/>
                <a:gd name="T61" fmla="*/ 173 h 179"/>
                <a:gd name="T62" fmla="*/ 80 w 188"/>
                <a:gd name="T63" fmla="*/ 179 h 179"/>
                <a:gd name="T64" fmla="*/ 100 w 188"/>
                <a:gd name="T65" fmla="*/ 164 h 179"/>
                <a:gd name="T66" fmla="*/ 130 w 188"/>
                <a:gd name="T67" fmla="*/ 134 h 179"/>
                <a:gd name="T68" fmla="*/ 137 w 188"/>
                <a:gd name="T69" fmla="*/ 130 h 179"/>
                <a:gd name="T70" fmla="*/ 153 w 188"/>
                <a:gd name="T71" fmla="*/ 127 h 179"/>
                <a:gd name="T72" fmla="*/ 164 w 188"/>
                <a:gd name="T73" fmla="*/ 105 h 179"/>
                <a:gd name="T74" fmla="*/ 188 w 188"/>
                <a:gd name="T75" fmla="*/ 78 h 179"/>
                <a:gd name="T76" fmla="*/ 182 w 188"/>
                <a:gd name="T77" fmla="*/ 61 h 179"/>
                <a:gd name="T78" fmla="*/ 174 w 188"/>
                <a:gd name="T79" fmla="*/ 58 h 179"/>
                <a:gd name="T80" fmla="*/ 172 w 188"/>
                <a:gd name="T81" fmla="*/ 55 h 179"/>
                <a:gd name="T82" fmla="*/ 159 w 188"/>
                <a:gd name="T83" fmla="*/ 22 h 179"/>
                <a:gd name="T84" fmla="*/ 154 w 188"/>
                <a:gd name="T85" fmla="*/ 6 h 179"/>
                <a:gd name="T86" fmla="*/ 148 w 188"/>
                <a:gd name="T87" fmla="*/ 12 h 179"/>
                <a:gd name="T88" fmla="*/ 134 w 188"/>
                <a:gd name="T89" fmla="*/ 6 h 179"/>
                <a:gd name="T90" fmla="*/ 125 w 188"/>
                <a:gd name="T91" fmla="*/ 6 h 179"/>
                <a:gd name="T92" fmla="*/ 115 w 188"/>
                <a:gd name="T93" fmla="*/ 2 h 179"/>
                <a:gd name="T94" fmla="*/ 114 w 188"/>
                <a:gd name="T95" fmla="*/ 16 h 179"/>
                <a:gd name="T96" fmla="*/ 114 w 188"/>
                <a:gd name="T97" fmla="*/ 16 h 179"/>
                <a:gd name="T98" fmla="*/ 105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4"/>
                  </a:moveTo>
                  <a:cubicBezTo>
                    <a:pt x="82" y="30"/>
                    <a:pt x="82" y="30"/>
                    <a:pt x="82" y="30"/>
                  </a:cubicBezTo>
                  <a:cubicBezTo>
                    <a:pt x="81" y="31"/>
                    <a:pt x="80" y="34"/>
                    <a:pt x="81" y="38"/>
                  </a:cubicBezTo>
                  <a:cubicBezTo>
                    <a:pt x="81" y="40"/>
                    <a:pt x="81" y="40"/>
                    <a:pt x="81" y="40"/>
                  </a:cubicBezTo>
                  <a:cubicBezTo>
                    <a:pt x="72" y="40"/>
                    <a:pt x="72" y="40"/>
                    <a:pt x="72" y="40"/>
                  </a:cubicBezTo>
                  <a:cubicBezTo>
                    <a:pt x="71" y="40"/>
                    <a:pt x="71" y="40"/>
                    <a:pt x="71" y="40"/>
                  </a:cubicBezTo>
                  <a:cubicBezTo>
                    <a:pt x="71" y="40"/>
                    <a:pt x="71" y="40"/>
                    <a:pt x="71" y="40"/>
                  </a:cubicBezTo>
                  <a:cubicBezTo>
                    <a:pt x="64" y="38"/>
                    <a:pt x="64" y="38"/>
                    <a:pt x="64" y="38"/>
                  </a:cubicBezTo>
                  <a:cubicBezTo>
                    <a:pt x="59" y="46"/>
                    <a:pt x="59" y="46"/>
                    <a:pt x="59" y="46"/>
                  </a:cubicBezTo>
                  <a:cubicBezTo>
                    <a:pt x="58" y="47"/>
                    <a:pt x="58" y="47"/>
                    <a:pt x="58" y="47"/>
                  </a:cubicBezTo>
                  <a:cubicBezTo>
                    <a:pt x="52" y="51"/>
                    <a:pt x="52" y="51"/>
                    <a:pt x="52" y="51"/>
                  </a:cubicBezTo>
                  <a:cubicBezTo>
                    <a:pt x="46" y="57"/>
                    <a:pt x="46" y="57"/>
                    <a:pt x="46" y="57"/>
                  </a:cubicBezTo>
                  <a:cubicBezTo>
                    <a:pt x="46" y="57"/>
                    <a:pt x="46" y="57"/>
                    <a:pt x="46" y="57"/>
                  </a:cubicBezTo>
                  <a:cubicBezTo>
                    <a:pt x="46" y="58"/>
                    <a:pt x="46" y="58"/>
                    <a:pt x="46" y="58"/>
                  </a:cubicBezTo>
                  <a:cubicBezTo>
                    <a:pt x="46" y="58"/>
                    <a:pt x="46" y="58"/>
                    <a:pt x="46" y="58"/>
                  </a:cubicBezTo>
                  <a:cubicBezTo>
                    <a:pt x="36" y="70"/>
                    <a:pt x="36" y="70"/>
                    <a:pt x="36" y="70"/>
                  </a:cubicBezTo>
                  <a:cubicBezTo>
                    <a:pt x="36" y="70"/>
                    <a:pt x="36" y="70"/>
                    <a:pt x="36" y="70"/>
                  </a:cubicBezTo>
                  <a:cubicBezTo>
                    <a:pt x="35" y="70"/>
                    <a:pt x="35" y="70"/>
                    <a:pt x="35" y="70"/>
                  </a:cubicBezTo>
                  <a:cubicBezTo>
                    <a:pt x="28" y="74"/>
                    <a:pt x="28" y="74"/>
                    <a:pt x="28" y="74"/>
                  </a:cubicBezTo>
                  <a:cubicBezTo>
                    <a:pt x="22" y="70"/>
                    <a:pt x="22" y="70"/>
                    <a:pt x="22" y="70"/>
                  </a:cubicBezTo>
                  <a:cubicBezTo>
                    <a:pt x="22" y="70"/>
                    <a:pt x="22" y="70"/>
                    <a:pt x="22" y="70"/>
                  </a:cubicBezTo>
                  <a:cubicBezTo>
                    <a:pt x="22" y="70"/>
                    <a:pt x="22" y="70"/>
                    <a:pt x="22" y="70"/>
                  </a:cubicBezTo>
                  <a:cubicBezTo>
                    <a:pt x="22" y="70"/>
                    <a:pt x="22" y="70"/>
                    <a:pt x="22" y="70"/>
                  </a:cubicBezTo>
                  <a:cubicBezTo>
                    <a:pt x="16" y="64"/>
                    <a:pt x="16" y="64"/>
                    <a:pt x="16" y="64"/>
                  </a:cubicBezTo>
                  <a:cubicBezTo>
                    <a:pt x="12" y="62"/>
                    <a:pt x="12" y="62"/>
                    <a:pt x="12" y="62"/>
                  </a:cubicBezTo>
                  <a:cubicBezTo>
                    <a:pt x="15" y="78"/>
                    <a:pt x="15" y="78"/>
                    <a:pt x="15" y="78"/>
                  </a:cubicBezTo>
                  <a:cubicBezTo>
                    <a:pt x="18" y="87"/>
                    <a:pt x="18" y="87"/>
                    <a:pt x="18" y="87"/>
                  </a:cubicBezTo>
                  <a:cubicBezTo>
                    <a:pt x="12" y="92"/>
                    <a:pt x="12" y="92"/>
                    <a:pt x="12" y="92"/>
                  </a:cubicBezTo>
                  <a:cubicBezTo>
                    <a:pt x="3" y="105"/>
                    <a:pt x="3" y="105"/>
                    <a:pt x="3" y="105"/>
                  </a:cubicBezTo>
                  <a:cubicBezTo>
                    <a:pt x="3" y="110"/>
                    <a:pt x="3" y="110"/>
                    <a:pt x="3" y="110"/>
                  </a:cubicBezTo>
                  <a:cubicBezTo>
                    <a:pt x="3" y="110"/>
                    <a:pt x="3" y="110"/>
                    <a:pt x="3" y="110"/>
                  </a:cubicBezTo>
                  <a:cubicBezTo>
                    <a:pt x="2" y="110"/>
                    <a:pt x="2" y="110"/>
                    <a:pt x="2" y="110"/>
                  </a:cubicBezTo>
                  <a:cubicBezTo>
                    <a:pt x="0" y="114"/>
                    <a:pt x="0" y="114"/>
                    <a:pt x="0" y="114"/>
                  </a:cubicBezTo>
                  <a:cubicBezTo>
                    <a:pt x="2" y="116"/>
                    <a:pt x="2" y="116"/>
                    <a:pt x="2" y="116"/>
                  </a:cubicBezTo>
                  <a:cubicBezTo>
                    <a:pt x="5" y="116"/>
                    <a:pt x="5" y="116"/>
                    <a:pt x="5" y="116"/>
                  </a:cubicBezTo>
                  <a:cubicBezTo>
                    <a:pt x="17" y="120"/>
                    <a:pt x="17" y="120"/>
                    <a:pt x="17" y="120"/>
                  </a:cubicBezTo>
                  <a:cubicBezTo>
                    <a:pt x="17" y="120"/>
                    <a:pt x="17" y="120"/>
                    <a:pt x="17" y="120"/>
                  </a:cubicBezTo>
                  <a:cubicBezTo>
                    <a:pt x="18" y="120"/>
                    <a:pt x="18" y="120"/>
                    <a:pt x="18" y="120"/>
                  </a:cubicBezTo>
                  <a:cubicBezTo>
                    <a:pt x="18" y="120"/>
                    <a:pt x="18" y="120"/>
                    <a:pt x="18" y="120"/>
                  </a:cubicBezTo>
                  <a:cubicBezTo>
                    <a:pt x="18" y="120"/>
                    <a:pt x="18" y="120"/>
                    <a:pt x="18" y="120"/>
                  </a:cubicBezTo>
                  <a:cubicBezTo>
                    <a:pt x="20" y="122"/>
                    <a:pt x="20" y="122"/>
                    <a:pt x="20" y="122"/>
                  </a:cubicBezTo>
                  <a:cubicBezTo>
                    <a:pt x="24" y="124"/>
                    <a:pt x="24" y="124"/>
                    <a:pt x="24" y="124"/>
                  </a:cubicBezTo>
                  <a:cubicBezTo>
                    <a:pt x="24" y="124"/>
                    <a:pt x="24" y="124"/>
                    <a:pt x="24" y="124"/>
                  </a:cubicBezTo>
                  <a:cubicBezTo>
                    <a:pt x="24" y="124"/>
                    <a:pt x="24" y="124"/>
                    <a:pt x="24" y="124"/>
                  </a:cubicBezTo>
                  <a:cubicBezTo>
                    <a:pt x="24" y="124"/>
                    <a:pt x="24" y="124"/>
                    <a:pt x="24" y="124"/>
                  </a:cubicBezTo>
                  <a:cubicBezTo>
                    <a:pt x="26" y="126"/>
                    <a:pt x="26" y="128"/>
                    <a:pt x="26" y="129"/>
                  </a:cubicBezTo>
                  <a:cubicBezTo>
                    <a:pt x="28" y="133"/>
                    <a:pt x="28" y="133"/>
                    <a:pt x="28" y="133"/>
                  </a:cubicBezTo>
                  <a:cubicBezTo>
                    <a:pt x="40" y="136"/>
                    <a:pt x="40" y="136"/>
                    <a:pt x="40" y="136"/>
                  </a:cubicBezTo>
                  <a:cubicBezTo>
                    <a:pt x="44" y="136"/>
                    <a:pt x="44" y="136"/>
                    <a:pt x="44" y="136"/>
                  </a:cubicBezTo>
                  <a:cubicBezTo>
                    <a:pt x="47" y="131"/>
                    <a:pt x="47" y="131"/>
                    <a:pt x="47" y="131"/>
                  </a:cubicBezTo>
                  <a:cubicBezTo>
                    <a:pt x="57" y="112"/>
                    <a:pt x="57" y="112"/>
                    <a:pt x="57" y="112"/>
                  </a:cubicBezTo>
                  <a:cubicBezTo>
                    <a:pt x="57" y="112"/>
                    <a:pt x="57" y="112"/>
                    <a:pt x="57" y="112"/>
                  </a:cubicBezTo>
                  <a:cubicBezTo>
                    <a:pt x="57" y="112"/>
                    <a:pt x="57" y="112"/>
                    <a:pt x="57" y="112"/>
                  </a:cubicBezTo>
                  <a:cubicBezTo>
                    <a:pt x="62" y="106"/>
                    <a:pt x="62" y="106"/>
                    <a:pt x="62" y="106"/>
                  </a:cubicBezTo>
                  <a:cubicBezTo>
                    <a:pt x="62" y="106"/>
                    <a:pt x="62" y="106"/>
                    <a:pt x="62" y="106"/>
                  </a:cubicBezTo>
                  <a:cubicBezTo>
                    <a:pt x="70" y="102"/>
                    <a:pt x="70" y="102"/>
                    <a:pt x="70" y="102"/>
                  </a:cubicBezTo>
                  <a:cubicBezTo>
                    <a:pt x="75" y="102"/>
                    <a:pt x="75" y="102"/>
                    <a:pt x="75" y="102"/>
                  </a:cubicBezTo>
                  <a:cubicBezTo>
                    <a:pt x="77" y="98"/>
                    <a:pt x="78" y="97"/>
                    <a:pt x="80" y="97"/>
                  </a:cubicBezTo>
                  <a:cubicBezTo>
                    <a:pt x="82" y="97"/>
                    <a:pt x="84" y="98"/>
                    <a:pt x="87" y="99"/>
                  </a:cubicBezTo>
                  <a:cubicBezTo>
                    <a:pt x="88" y="100"/>
                    <a:pt x="88" y="100"/>
                    <a:pt x="88" y="100"/>
                  </a:cubicBezTo>
                  <a:cubicBezTo>
                    <a:pt x="88" y="100"/>
                    <a:pt x="88" y="100"/>
                    <a:pt x="88" y="100"/>
                  </a:cubicBezTo>
                  <a:cubicBezTo>
                    <a:pt x="94" y="110"/>
                    <a:pt x="94" y="110"/>
                    <a:pt x="94" y="110"/>
                  </a:cubicBezTo>
                  <a:cubicBezTo>
                    <a:pt x="94" y="111"/>
                    <a:pt x="94" y="111"/>
                    <a:pt x="94" y="111"/>
                  </a:cubicBezTo>
                  <a:cubicBezTo>
                    <a:pt x="95" y="111"/>
                    <a:pt x="95" y="111"/>
                    <a:pt x="95" y="111"/>
                  </a:cubicBezTo>
                  <a:cubicBezTo>
                    <a:pt x="95" y="112"/>
                    <a:pt x="95" y="112"/>
                    <a:pt x="95" y="112"/>
                  </a:cubicBezTo>
                  <a:cubicBezTo>
                    <a:pt x="96" y="119"/>
                    <a:pt x="96" y="119"/>
                    <a:pt x="96" y="119"/>
                  </a:cubicBezTo>
                  <a:cubicBezTo>
                    <a:pt x="95" y="128"/>
                    <a:pt x="95" y="128"/>
                    <a:pt x="95" y="128"/>
                  </a:cubicBezTo>
                  <a:cubicBezTo>
                    <a:pt x="95" y="128"/>
                    <a:pt x="95" y="128"/>
                    <a:pt x="95" y="128"/>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88" y="142"/>
                    <a:pt x="88" y="142"/>
                    <a:pt x="88" y="142"/>
                  </a:cubicBezTo>
                  <a:cubicBezTo>
                    <a:pt x="85" y="147"/>
                    <a:pt x="85" y="147"/>
                    <a:pt x="85" y="147"/>
                  </a:cubicBezTo>
                  <a:cubicBezTo>
                    <a:pt x="86" y="156"/>
                    <a:pt x="86" y="156"/>
                    <a:pt x="86" y="156"/>
                  </a:cubicBezTo>
                  <a:cubicBezTo>
                    <a:pt x="86" y="156"/>
                    <a:pt x="86" y="156"/>
                    <a:pt x="86" y="156"/>
                  </a:cubicBezTo>
                  <a:cubicBezTo>
                    <a:pt x="89" y="155"/>
                    <a:pt x="89" y="155"/>
                    <a:pt x="89" y="155"/>
                  </a:cubicBezTo>
                  <a:cubicBezTo>
                    <a:pt x="92" y="152"/>
                    <a:pt x="92" y="152"/>
                    <a:pt x="92" y="152"/>
                  </a:cubicBezTo>
                  <a:cubicBezTo>
                    <a:pt x="93" y="151"/>
                    <a:pt x="93" y="151"/>
                    <a:pt x="93" y="151"/>
                  </a:cubicBezTo>
                  <a:cubicBezTo>
                    <a:pt x="94" y="150"/>
                    <a:pt x="94" y="150"/>
                    <a:pt x="94" y="150"/>
                  </a:cubicBezTo>
                  <a:cubicBezTo>
                    <a:pt x="98" y="154"/>
                    <a:pt x="98" y="154"/>
                    <a:pt x="98" y="154"/>
                  </a:cubicBezTo>
                  <a:cubicBezTo>
                    <a:pt x="98" y="154"/>
                    <a:pt x="98" y="154"/>
                    <a:pt x="98" y="154"/>
                  </a:cubicBezTo>
                  <a:cubicBezTo>
                    <a:pt x="98" y="161"/>
                    <a:pt x="98" y="161"/>
                    <a:pt x="98" y="161"/>
                  </a:cubicBezTo>
                  <a:cubicBezTo>
                    <a:pt x="97" y="161"/>
                    <a:pt x="97" y="161"/>
                    <a:pt x="97" y="161"/>
                  </a:cubicBezTo>
                  <a:cubicBezTo>
                    <a:pt x="94" y="162"/>
                    <a:pt x="94" y="162"/>
                    <a:pt x="94" y="162"/>
                  </a:cubicBezTo>
                  <a:cubicBezTo>
                    <a:pt x="92" y="164"/>
                    <a:pt x="92" y="164"/>
                    <a:pt x="92" y="164"/>
                  </a:cubicBezTo>
                  <a:cubicBezTo>
                    <a:pt x="92" y="168"/>
                    <a:pt x="92" y="168"/>
                    <a:pt x="92" y="168"/>
                  </a:cubicBezTo>
                  <a:cubicBezTo>
                    <a:pt x="92" y="168"/>
                    <a:pt x="92" y="168"/>
                    <a:pt x="92" y="168"/>
                  </a:cubicBezTo>
                  <a:cubicBezTo>
                    <a:pt x="92" y="168"/>
                    <a:pt x="92" y="168"/>
                    <a:pt x="92" y="168"/>
                  </a:cubicBezTo>
                  <a:cubicBezTo>
                    <a:pt x="90" y="172"/>
                    <a:pt x="90" y="172"/>
                    <a:pt x="90" y="172"/>
                  </a:cubicBezTo>
                  <a:cubicBezTo>
                    <a:pt x="89" y="172"/>
                    <a:pt x="89" y="172"/>
                    <a:pt x="89" y="172"/>
                  </a:cubicBezTo>
                  <a:cubicBezTo>
                    <a:pt x="88" y="173"/>
                    <a:pt x="88" y="173"/>
                    <a:pt x="88" y="173"/>
                  </a:cubicBezTo>
                  <a:cubicBezTo>
                    <a:pt x="85" y="173"/>
                    <a:pt x="85" y="173"/>
                    <a:pt x="85" y="173"/>
                  </a:cubicBezTo>
                  <a:cubicBezTo>
                    <a:pt x="82" y="174"/>
                    <a:pt x="82" y="174"/>
                    <a:pt x="82" y="174"/>
                  </a:cubicBezTo>
                  <a:cubicBezTo>
                    <a:pt x="80" y="178"/>
                    <a:pt x="80" y="178"/>
                    <a:pt x="80" y="178"/>
                  </a:cubicBezTo>
                  <a:cubicBezTo>
                    <a:pt x="80" y="179"/>
                    <a:pt x="80" y="179"/>
                    <a:pt x="80" y="179"/>
                  </a:cubicBezTo>
                  <a:cubicBezTo>
                    <a:pt x="93" y="178"/>
                    <a:pt x="93" y="178"/>
                    <a:pt x="93" y="178"/>
                  </a:cubicBezTo>
                  <a:cubicBezTo>
                    <a:pt x="96" y="176"/>
                    <a:pt x="96" y="176"/>
                    <a:pt x="96" y="176"/>
                  </a:cubicBezTo>
                  <a:cubicBezTo>
                    <a:pt x="100" y="164"/>
                    <a:pt x="100" y="164"/>
                    <a:pt x="100" y="164"/>
                  </a:cubicBezTo>
                  <a:cubicBezTo>
                    <a:pt x="100" y="164"/>
                    <a:pt x="100" y="164"/>
                    <a:pt x="100" y="164"/>
                  </a:cubicBezTo>
                  <a:cubicBezTo>
                    <a:pt x="130" y="134"/>
                    <a:pt x="130" y="134"/>
                    <a:pt x="130" y="134"/>
                  </a:cubicBezTo>
                  <a:cubicBezTo>
                    <a:pt x="130" y="134"/>
                    <a:pt x="130" y="134"/>
                    <a:pt x="130" y="134"/>
                  </a:cubicBezTo>
                  <a:cubicBezTo>
                    <a:pt x="137" y="130"/>
                    <a:pt x="137" y="130"/>
                    <a:pt x="137" y="130"/>
                  </a:cubicBezTo>
                  <a:cubicBezTo>
                    <a:pt x="137" y="130"/>
                    <a:pt x="137" y="130"/>
                    <a:pt x="137" y="130"/>
                  </a:cubicBezTo>
                  <a:cubicBezTo>
                    <a:pt x="137" y="130"/>
                    <a:pt x="137" y="130"/>
                    <a:pt x="137" y="130"/>
                  </a:cubicBezTo>
                  <a:cubicBezTo>
                    <a:pt x="142" y="130"/>
                    <a:pt x="142" y="130"/>
                    <a:pt x="142" y="130"/>
                  </a:cubicBezTo>
                  <a:cubicBezTo>
                    <a:pt x="148" y="129"/>
                    <a:pt x="148" y="129"/>
                    <a:pt x="148" y="129"/>
                  </a:cubicBezTo>
                  <a:cubicBezTo>
                    <a:pt x="153" y="127"/>
                    <a:pt x="153" y="127"/>
                    <a:pt x="153" y="127"/>
                  </a:cubicBezTo>
                  <a:cubicBezTo>
                    <a:pt x="157" y="122"/>
                    <a:pt x="157" y="122"/>
                    <a:pt x="157" y="122"/>
                  </a:cubicBezTo>
                  <a:cubicBezTo>
                    <a:pt x="164" y="105"/>
                    <a:pt x="164" y="105"/>
                    <a:pt x="164" y="105"/>
                  </a:cubicBezTo>
                  <a:cubicBezTo>
                    <a:pt x="164" y="105"/>
                    <a:pt x="164" y="105"/>
                    <a:pt x="164" y="105"/>
                  </a:cubicBezTo>
                  <a:cubicBezTo>
                    <a:pt x="164" y="104"/>
                    <a:pt x="164" y="104"/>
                    <a:pt x="164" y="104"/>
                  </a:cubicBezTo>
                  <a:cubicBezTo>
                    <a:pt x="188" y="78"/>
                    <a:pt x="188" y="78"/>
                    <a:pt x="188" y="78"/>
                  </a:cubicBezTo>
                  <a:cubicBezTo>
                    <a:pt x="188" y="78"/>
                    <a:pt x="188" y="78"/>
                    <a:pt x="188" y="78"/>
                  </a:cubicBezTo>
                  <a:cubicBezTo>
                    <a:pt x="187" y="64"/>
                    <a:pt x="187" y="64"/>
                    <a:pt x="187" y="64"/>
                  </a:cubicBezTo>
                  <a:cubicBezTo>
                    <a:pt x="186" y="64"/>
                    <a:pt x="184" y="63"/>
                    <a:pt x="183" y="62"/>
                  </a:cubicBezTo>
                  <a:cubicBezTo>
                    <a:pt x="182" y="61"/>
                    <a:pt x="182" y="61"/>
                    <a:pt x="182" y="61"/>
                  </a:cubicBezTo>
                  <a:cubicBezTo>
                    <a:pt x="182" y="61"/>
                    <a:pt x="182" y="61"/>
                    <a:pt x="182" y="61"/>
                  </a:cubicBezTo>
                  <a:cubicBezTo>
                    <a:pt x="178" y="62"/>
                    <a:pt x="178" y="62"/>
                    <a:pt x="178" y="62"/>
                  </a:cubicBezTo>
                  <a:cubicBezTo>
                    <a:pt x="176" y="61"/>
                    <a:pt x="175" y="60"/>
                    <a:pt x="174" y="58"/>
                  </a:cubicBezTo>
                  <a:cubicBezTo>
                    <a:pt x="172" y="56"/>
                    <a:pt x="172" y="56"/>
                    <a:pt x="172" y="56"/>
                  </a:cubicBezTo>
                  <a:cubicBezTo>
                    <a:pt x="172" y="55"/>
                    <a:pt x="172" y="55"/>
                    <a:pt x="172" y="55"/>
                  </a:cubicBezTo>
                  <a:cubicBezTo>
                    <a:pt x="172" y="55"/>
                    <a:pt x="172" y="55"/>
                    <a:pt x="172" y="55"/>
                  </a:cubicBezTo>
                  <a:cubicBezTo>
                    <a:pt x="172" y="33"/>
                    <a:pt x="172" y="33"/>
                    <a:pt x="172" y="33"/>
                  </a:cubicBezTo>
                  <a:cubicBezTo>
                    <a:pt x="170" y="32"/>
                    <a:pt x="167" y="31"/>
                    <a:pt x="164" y="28"/>
                  </a:cubicBezTo>
                  <a:cubicBezTo>
                    <a:pt x="159" y="22"/>
                    <a:pt x="159" y="22"/>
                    <a:pt x="159" y="22"/>
                  </a:cubicBezTo>
                  <a:cubicBezTo>
                    <a:pt x="154" y="16"/>
                    <a:pt x="154" y="16"/>
                    <a:pt x="154" y="16"/>
                  </a:cubicBezTo>
                  <a:cubicBezTo>
                    <a:pt x="154" y="14"/>
                    <a:pt x="154" y="12"/>
                    <a:pt x="154" y="8"/>
                  </a:cubicBezTo>
                  <a:cubicBezTo>
                    <a:pt x="154" y="6"/>
                    <a:pt x="154" y="6"/>
                    <a:pt x="154" y="6"/>
                  </a:cubicBezTo>
                  <a:cubicBezTo>
                    <a:pt x="152" y="2"/>
                    <a:pt x="152" y="2"/>
                    <a:pt x="152" y="2"/>
                  </a:cubicBezTo>
                  <a:cubicBezTo>
                    <a:pt x="151" y="6"/>
                    <a:pt x="151" y="6"/>
                    <a:pt x="151" y="6"/>
                  </a:cubicBezTo>
                  <a:cubicBezTo>
                    <a:pt x="148" y="12"/>
                    <a:pt x="148" y="12"/>
                    <a:pt x="148" y="12"/>
                  </a:cubicBezTo>
                  <a:cubicBezTo>
                    <a:pt x="146" y="12"/>
                    <a:pt x="146" y="12"/>
                    <a:pt x="146" y="12"/>
                  </a:cubicBezTo>
                  <a:cubicBezTo>
                    <a:pt x="144" y="12"/>
                    <a:pt x="140" y="12"/>
                    <a:pt x="138" y="11"/>
                  </a:cubicBezTo>
                  <a:cubicBezTo>
                    <a:pt x="136" y="10"/>
                    <a:pt x="134" y="8"/>
                    <a:pt x="134" y="6"/>
                  </a:cubicBezTo>
                  <a:cubicBezTo>
                    <a:pt x="134" y="4"/>
                    <a:pt x="134" y="4"/>
                    <a:pt x="134" y="4"/>
                  </a:cubicBezTo>
                  <a:cubicBezTo>
                    <a:pt x="132" y="4"/>
                    <a:pt x="132" y="4"/>
                    <a:pt x="132" y="4"/>
                  </a:cubicBezTo>
                  <a:cubicBezTo>
                    <a:pt x="125" y="6"/>
                    <a:pt x="125" y="6"/>
                    <a:pt x="125" y="6"/>
                  </a:cubicBezTo>
                  <a:cubicBezTo>
                    <a:pt x="119" y="0"/>
                    <a:pt x="119" y="0"/>
                    <a:pt x="119" y="0"/>
                  </a:cubicBezTo>
                  <a:cubicBezTo>
                    <a:pt x="117" y="0"/>
                    <a:pt x="117" y="0"/>
                    <a:pt x="117" y="0"/>
                  </a:cubicBezTo>
                  <a:cubicBezTo>
                    <a:pt x="115" y="2"/>
                    <a:pt x="115" y="2"/>
                    <a:pt x="115" y="2"/>
                  </a:cubicBezTo>
                  <a:cubicBezTo>
                    <a:pt x="118" y="6"/>
                    <a:pt x="118" y="6"/>
                    <a:pt x="118" y="6"/>
                  </a:cubicBezTo>
                  <a:cubicBezTo>
                    <a:pt x="118" y="7"/>
                    <a:pt x="118" y="7"/>
                    <a:pt x="118" y="7"/>
                  </a:cubicBezTo>
                  <a:cubicBezTo>
                    <a:pt x="114" y="16"/>
                    <a:pt x="114" y="16"/>
                    <a:pt x="114" y="16"/>
                  </a:cubicBezTo>
                  <a:cubicBezTo>
                    <a:pt x="114" y="16"/>
                    <a:pt x="114" y="16"/>
                    <a:pt x="114" y="16"/>
                  </a:cubicBezTo>
                  <a:cubicBezTo>
                    <a:pt x="114" y="16"/>
                    <a:pt x="114" y="16"/>
                    <a:pt x="114" y="16"/>
                  </a:cubicBezTo>
                  <a:cubicBezTo>
                    <a:pt x="114" y="16"/>
                    <a:pt x="114" y="16"/>
                    <a:pt x="114" y="16"/>
                  </a:cubicBezTo>
                  <a:cubicBezTo>
                    <a:pt x="106" y="24"/>
                    <a:pt x="106" y="24"/>
                    <a:pt x="106" y="24"/>
                  </a:cubicBezTo>
                  <a:cubicBezTo>
                    <a:pt x="106" y="24"/>
                    <a:pt x="106" y="24"/>
                    <a:pt x="106" y="24"/>
                  </a:cubicBezTo>
                  <a:cubicBezTo>
                    <a:pt x="105" y="24"/>
                    <a:pt x="105" y="24"/>
                    <a:pt x="105" y="24"/>
                  </a:cubicBezTo>
                  <a:cubicBezTo>
                    <a:pt x="94" y="26"/>
                    <a:pt x="94" y="26"/>
                    <a:pt x="94" y="26"/>
                  </a:cubicBezTo>
                  <a:lnTo>
                    <a:pt x="86" y="24"/>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7" name="Freeform 29"/>
            <p:cNvSpPr/>
            <p:nvPr/>
          </p:nvSpPr>
          <p:spPr bwMode="auto">
            <a:xfrm>
              <a:off x="4744371" y="2715131"/>
              <a:ext cx="826435" cy="560839"/>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8" name="Freeform 30"/>
            <p:cNvSpPr/>
            <p:nvPr/>
          </p:nvSpPr>
          <p:spPr bwMode="auto">
            <a:xfrm>
              <a:off x="4568920" y="1916527"/>
              <a:ext cx="1109577" cy="1010962"/>
            </a:xfrm>
            <a:custGeom>
              <a:avLst/>
              <a:gdLst>
                <a:gd name="T0" fmla="*/ 353 w 360"/>
                <a:gd name="T1" fmla="*/ 152 h 328"/>
                <a:gd name="T2" fmla="*/ 346 w 360"/>
                <a:gd name="T3" fmla="*/ 119 h 328"/>
                <a:gd name="T4" fmla="*/ 314 w 360"/>
                <a:gd name="T5" fmla="*/ 152 h 328"/>
                <a:gd name="T6" fmla="*/ 308 w 360"/>
                <a:gd name="T7" fmla="*/ 162 h 328"/>
                <a:gd name="T8" fmla="*/ 268 w 360"/>
                <a:gd name="T9" fmla="*/ 169 h 328"/>
                <a:gd name="T10" fmla="*/ 258 w 360"/>
                <a:gd name="T11" fmla="*/ 152 h 328"/>
                <a:gd name="T12" fmla="*/ 248 w 360"/>
                <a:gd name="T13" fmla="*/ 142 h 328"/>
                <a:gd name="T14" fmla="*/ 235 w 360"/>
                <a:gd name="T15" fmla="*/ 131 h 328"/>
                <a:gd name="T16" fmla="*/ 168 w 360"/>
                <a:gd name="T17" fmla="*/ 118 h 328"/>
                <a:gd name="T18" fmla="*/ 128 w 360"/>
                <a:gd name="T19" fmla="*/ 56 h 328"/>
                <a:gd name="T20" fmla="*/ 54 w 360"/>
                <a:gd name="T21" fmla="*/ 8 h 328"/>
                <a:gd name="T22" fmla="*/ 4 w 360"/>
                <a:gd name="T23" fmla="*/ 14 h 328"/>
                <a:gd name="T24" fmla="*/ 4 w 360"/>
                <a:gd name="T25" fmla="*/ 20 h 328"/>
                <a:gd name="T26" fmla="*/ 0 w 360"/>
                <a:gd name="T27" fmla="*/ 28 h 328"/>
                <a:gd name="T28" fmla="*/ 4 w 360"/>
                <a:gd name="T29" fmla="*/ 45 h 328"/>
                <a:gd name="T30" fmla="*/ 20 w 360"/>
                <a:gd name="T31" fmla="*/ 37 h 328"/>
                <a:gd name="T32" fmla="*/ 37 w 360"/>
                <a:gd name="T33" fmla="*/ 49 h 328"/>
                <a:gd name="T34" fmla="*/ 60 w 360"/>
                <a:gd name="T35" fmla="*/ 76 h 328"/>
                <a:gd name="T36" fmla="*/ 74 w 360"/>
                <a:gd name="T37" fmla="*/ 65 h 328"/>
                <a:gd name="T38" fmla="*/ 97 w 360"/>
                <a:gd name="T39" fmla="*/ 51 h 328"/>
                <a:gd name="T40" fmla="*/ 114 w 360"/>
                <a:gd name="T41" fmla="*/ 70 h 328"/>
                <a:gd name="T42" fmla="*/ 119 w 360"/>
                <a:gd name="T43" fmla="*/ 100 h 328"/>
                <a:gd name="T44" fmla="*/ 120 w 360"/>
                <a:gd name="T45" fmla="*/ 131 h 328"/>
                <a:gd name="T46" fmla="*/ 116 w 360"/>
                <a:gd name="T47" fmla="*/ 144 h 328"/>
                <a:gd name="T48" fmla="*/ 112 w 360"/>
                <a:gd name="T49" fmla="*/ 149 h 328"/>
                <a:gd name="T50" fmla="*/ 114 w 360"/>
                <a:gd name="T51" fmla="*/ 167 h 328"/>
                <a:gd name="T52" fmla="*/ 109 w 360"/>
                <a:gd name="T53" fmla="*/ 184 h 328"/>
                <a:gd name="T54" fmla="*/ 95 w 360"/>
                <a:gd name="T55" fmla="*/ 181 h 328"/>
                <a:gd name="T56" fmla="*/ 84 w 360"/>
                <a:gd name="T57" fmla="*/ 204 h 328"/>
                <a:gd name="T58" fmla="*/ 68 w 360"/>
                <a:gd name="T59" fmla="*/ 218 h 328"/>
                <a:gd name="T60" fmla="*/ 80 w 360"/>
                <a:gd name="T61" fmla="*/ 235 h 328"/>
                <a:gd name="T62" fmla="*/ 90 w 360"/>
                <a:gd name="T63" fmla="*/ 248 h 328"/>
                <a:gd name="T64" fmla="*/ 109 w 360"/>
                <a:gd name="T65" fmla="*/ 253 h 328"/>
                <a:gd name="T66" fmla="*/ 118 w 360"/>
                <a:gd name="T67" fmla="*/ 271 h 328"/>
                <a:gd name="T68" fmla="*/ 133 w 360"/>
                <a:gd name="T69" fmla="*/ 283 h 328"/>
                <a:gd name="T70" fmla="*/ 154 w 360"/>
                <a:gd name="T71" fmla="*/ 277 h 328"/>
                <a:gd name="T72" fmla="*/ 167 w 360"/>
                <a:gd name="T73" fmla="*/ 274 h 328"/>
                <a:gd name="T74" fmla="*/ 177 w 360"/>
                <a:gd name="T75" fmla="*/ 289 h 328"/>
                <a:gd name="T76" fmla="*/ 180 w 360"/>
                <a:gd name="T77" fmla="*/ 289 h 328"/>
                <a:gd name="T78" fmla="*/ 200 w 360"/>
                <a:gd name="T79" fmla="*/ 282 h 328"/>
                <a:gd name="T80" fmla="*/ 206 w 360"/>
                <a:gd name="T81" fmla="*/ 291 h 328"/>
                <a:gd name="T82" fmla="*/ 211 w 360"/>
                <a:gd name="T83" fmla="*/ 297 h 328"/>
                <a:gd name="T84" fmla="*/ 229 w 360"/>
                <a:gd name="T85" fmla="*/ 308 h 328"/>
                <a:gd name="T86" fmla="*/ 235 w 360"/>
                <a:gd name="T87" fmla="*/ 303 h 328"/>
                <a:gd name="T88" fmla="*/ 243 w 360"/>
                <a:gd name="T89" fmla="*/ 297 h 328"/>
                <a:gd name="T90" fmla="*/ 255 w 360"/>
                <a:gd name="T91" fmla="*/ 314 h 328"/>
                <a:gd name="T92" fmla="*/ 268 w 360"/>
                <a:gd name="T93" fmla="*/ 328 h 328"/>
                <a:gd name="T94" fmla="*/ 278 w 360"/>
                <a:gd name="T95" fmla="*/ 310 h 328"/>
                <a:gd name="T96" fmla="*/ 296 w 360"/>
                <a:gd name="T97" fmla="*/ 301 h 328"/>
                <a:gd name="T98" fmla="*/ 306 w 360"/>
                <a:gd name="T99" fmla="*/ 304 h 328"/>
                <a:gd name="T100" fmla="*/ 314 w 360"/>
                <a:gd name="T101" fmla="*/ 314 h 328"/>
                <a:gd name="T102" fmla="*/ 318 w 360"/>
                <a:gd name="T103" fmla="*/ 287 h 328"/>
                <a:gd name="T104" fmla="*/ 324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2"/>
                  </a:moveTo>
                  <a:cubicBezTo>
                    <a:pt x="352" y="153"/>
                    <a:pt x="352" y="153"/>
                    <a:pt x="352" y="153"/>
                  </a:cubicBezTo>
                  <a:cubicBezTo>
                    <a:pt x="352" y="152"/>
                    <a:pt x="352" y="152"/>
                    <a:pt x="352" y="152"/>
                  </a:cubicBezTo>
                  <a:cubicBezTo>
                    <a:pt x="353" y="152"/>
                    <a:pt x="353" y="152"/>
                    <a:pt x="353" y="152"/>
                  </a:cubicBezTo>
                  <a:cubicBezTo>
                    <a:pt x="356" y="148"/>
                    <a:pt x="357" y="144"/>
                    <a:pt x="356" y="141"/>
                  </a:cubicBezTo>
                  <a:cubicBezTo>
                    <a:pt x="355" y="139"/>
                    <a:pt x="355" y="139"/>
                    <a:pt x="355" y="139"/>
                  </a:cubicBezTo>
                  <a:cubicBezTo>
                    <a:pt x="350" y="136"/>
                    <a:pt x="348" y="130"/>
                    <a:pt x="350" y="119"/>
                  </a:cubicBezTo>
                  <a:cubicBezTo>
                    <a:pt x="346" y="119"/>
                    <a:pt x="346" y="119"/>
                    <a:pt x="346" y="119"/>
                  </a:cubicBezTo>
                  <a:cubicBezTo>
                    <a:pt x="343" y="118"/>
                    <a:pt x="340" y="120"/>
                    <a:pt x="337" y="122"/>
                  </a:cubicBezTo>
                  <a:cubicBezTo>
                    <a:pt x="334" y="124"/>
                    <a:pt x="332" y="127"/>
                    <a:pt x="331" y="129"/>
                  </a:cubicBezTo>
                  <a:cubicBezTo>
                    <a:pt x="330" y="134"/>
                    <a:pt x="324" y="137"/>
                    <a:pt x="316" y="140"/>
                  </a:cubicBezTo>
                  <a:cubicBezTo>
                    <a:pt x="314" y="152"/>
                    <a:pt x="314" y="152"/>
                    <a:pt x="314" y="152"/>
                  </a:cubicBezTo>
                  <a:cubicBezTo>
                    <a:pt x="314" y="152"/>
                    <a:pt x="314" y="152"/>
                    <a:pt x="314" y="152"/>
                  </a:cubicBezTo>
                  <a:cubicBezTo>
                    <a:pt x="313" y="153"/>
                    <a:pt x="313" y="153"/>
                    <a:pt x="313" y="153"/>
                  </a:cubicBezTo>
                  <a:cubicBezTo>
                    <a:pt x="309" y="161"/>
                    <a:pt x="309" y="161"/>
                    <a:pt x="309" y="161"/>
                  </a:cubicBezTo>
                  <a:cubicBezTo>
                    <a:pt x="308" y="162"/>
                    <a:pt x="308" y="162"/>
                    <a:pt x="308"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6" y="169"/>
                    <a:pt x="266" y="169"/>
                    <a:pt x="266" y="169"/>
                  </a:cubicBezTo>
                  <a:cubicBezTo>
                    <a:pt x="266" y="168"/>
                    <a:pt x="266" y="168"/>
                    <a:pt x="266" y="168"/>
                  </a:cubicBezTo>
                  <a:cubicBezTo>
                    <a:pt x="255" y="156"/>
                    <a:pt x="255" y="156"/>
                    <a:pt x="255" y="156"/>
                  </a:cubicBezTo>
                  <a:cubicBezTo>
                    <a:pt x="258" y="152"/>
                    <a:pt x="258" y="152"/>
                    <a:pt x="258" y="152"/>
                  </a:cubicBezTo>
                  <a:cubicBezTo>
                    <a:pt x="254" y="146"/>
                    <a:pt x="254" y="146"/>
                    <a:pt x="254" y="146"/>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8" y="141"/>
                    <a:pt x="248" y="141"/>
                    <a:pt x="248" y="141"/>
                  </a:cubicBezTo>
                  <a:cubicBezTo>
                    <a:pt x="246" y="130"/>
                    <a:pt x="246" y="130"/>
                    <a:pt x="246" y="130"/>
                  </a:cubicBezTo>
                  <a:cubicBezTo>
                    <a:pt x="235" y="131"/>
                    <a:pt x="235" y="131"/>
                    <a:pt x="235" y="131"/>
                  </a:cubicBezTo>
                  <a:cubicBezTo>
                    <a:pt x="234" y="130"/>
                    <a:pt x="234" y="130"/>
                    <a:pt x="234" y="130"/>
                  </a:cubicBezTo>
                  <a:cubicBezTo>
                    <a:pt x="226" y="125"/>
                    <a:pt x="226" y="125"/>
                    <a:pt x="226" y="125"/>
                  </a:cubicBezTo>
                  <a:cubicBezTo>
                    <a:pt x="194" y="119"/>
                    <a:pt x="194" y="119"/>
                    <a:pt x="194" y="119"/>
                  </a:cubicBezTo>
                  <a:cubicBezTo>
                    <a:pt x="168" y="118"/>
                    <a:pt x="168" y="118"/>
                    <a:pt x="168" y="118"/>
                  </a:cubicBezTo>
                  <a:cubicBezTo>
                    <a:pt x="167" y="119"/>
                    <a:pt x="167" y="119"/>
                    <a:pt x="167" y="119"/>
                  </a:cubicBezTo>
                  <a:cubicBezTo>
                    <a:pt x="166" y="119"/>
                    <a:pt x="165" y="118"/>
                    <a:pt x="164" y="118"/>
                  </a:cubicBezTo>
                  <a:cubicBezTo>
                    <a:pt x="149" y="83"/>
                    <a:pt x="149" y="83"/>
                    <a:pt x="149" y="83"/>
                  </a:cubicBezTo>
                  <a:cubicBezTo>
                    <a:pt x="148" y="80"/>
                    <a:pt x="141" y="72"/>
                    <a:pt x="128" y="56"/>
                  </a:cubicBezTo>
                  <a:cubicBezTo>
                    <a:pt x="116" y="42"/>
                    <a:pt x="110" y="34"/>
                    <a:pt x="108" y="32"/>
                  </a:cubicBezTo>
                  <a:cubicBezTo>
                    <a:pt x="85" y="10"/>
                    <a:pt x="85" y="10"/>
                    <a:pt x="85" y="10"/>
                  </a:cubicBezTo>
                  <a:cubicBezTo>
                    <a:pt x="82" y="8"/>
                    <a:pt x="82" y="8"/>
                    <a:pt x="82" y="8"/>
                  </a:cubicBezTo>
                  <a:cubicBezTo>
                    <a:pt x="54" y="8"/>
                    <a:pt x="54" y="8"/>
                    <a:pt x="54" y="8"/>
                  </a:cubicBezTo>
                  <a:cubicBezTo>
                    <a:pt x="53" y="8"/>
                    <a:pt x="53" y="8"/>
                    <a:pt x="53" y="8"/>
                  </a:cubicBezTo>
                  <a:cubicBezTo>
                    <a:pt x="52" y="7"/>
                    <a:pt x="52" y="7"/>
                    <a:pt x="52" y="7"/>
                  </a:cubicBezTo>
                  <a:cubicBezTo>
                    <a:pt x="50" y="5"/>
                    <a:pt x="46" y="3"/>
                    <a:pt x="40" y="2"/>
                  </a:cubicBezTo>
                  <a:cubicBezTo>
                    <a:pt x="34" y="0"/>
                    <a:pt x="22" y="4"/>
                    <a:pt x="4" y="14"/>
                  </a:cubicBezTo>
                  <a:cubicBezTo>
                    <a:pt x="3" y="14"/>
                    <a:pt x="3" y="14"/>
                    <a:pt x="3" y="14"/>
                  </a:cubicBezTo>
                  <a:cubicBezTo>
                    <a:pt x="4" y="20"/>
                    <a:pt x="4" y="20"/>
                    <a:pt x="4" y="20"/>
                  </a:cubicBezTo>
                  <a:cubicBezTo>
                    <a:pt x="4" y="20"/>
                    <a:pt x="4" y="20"/>
                    <a:pt x="4" y="20"/>
                  </a:cubicBezTo>
                  <a:cubicBezTo>
                    <a:pt x="4" y="20"/>
                    <a:pt x="4" y="20"/>
                    <a:pt x="4" y="20"/>
                  </a:cubicBezTo>
                  <a:cubicBezTo>
                    <a:pt x="4" y="20"/>
                    <a:pt x="4" y="20"/>
                    <a:pt x="4" y="20"/>
                  </a:cubicBezTo>
                  <a:cubicBezTo>
                    <a:pt x="4" y="21"/>
                    <a:pt x="4" y="21"/>
                    <a:pt x="4" y="21"/>
                  </a:cubicBezTo>
                  <a:cubicBezTo>
                    <a:pt x="0" y="27"/>
                    <a:pt x="0" y="27"/>
                    <a:pt x="0" y="27"/>
                  </a:cubicBezTo>
                  <a:cubicBezTo>
                    <a:pt x="0" y="28"/>
                    <a:pt x="0" y="28"/>
                    <a:pt x="0" y="28"/>
                  </a:cubicBezTo>
                  <a:cubicBezTo>
                    <a:pt x="0" y="28"/>
                    <a:pt x="0" y="28"/>
                    <a:pt x="0" y="28"/>
                  </a:cubicBezTo>
                  <a:cubicBezTo>
                    <a:pt x="0" y="32"/>
                    <a:pt x="0" y="32"/>
                    <a:pt x="0" y="32"/>
                  </a:cubicBezTo>
                  <a:cubicBezTo>
                    <a:pt x="0" y="36"/>
                    <a:pt x="0" y="40"/>
                    <a:pt x="2" y="43"/>
                  </a:cubicBezTo>
                  <a:cubicBezTo>
                    <a:pt x="4" y="45"/>
                    <a:pt x="4" y="45"/>
                    <a:pt x="4" y="45"/>
                  </a:cubicBezTo>
                  <a:cubicBezTo>
                    <a:pt x="10" y="44"/>
                    <a:pt x="10" y="44"/>
                    <a:pt x="10" y="44"/>
                  </a:cubicBezTo>
                  <a:cubicBezTo>
                    <a:pt x="16" y="46"/>
                    <a:pt x="16" y="46"/>
                    <a:pt x="16" y="46"/>
                  </a:cubicBezTo>
                  <a:cubicBezTo>
                    <a:pt x="18" y="44"/>
                    <a:pt x="18" y="44"/>
                    <a:pt x="18" y="44"/>
                  </a:cubicBezTo>
                  <a:cubicBezTo>
                    <a:pt x="18" y="40"/>
                    <a:pt x="19" y="38"/>
                    <a:pt x="20" y="37"/>
                  </a:cubicBezTo>
                  <a:cubicBezTo>
                    <a:pt x="24" y="37"/>
                    <a:pt x="24" y="37"/>
                    <a:pt x="24" y="37"/>
                  </a:cubicBezTo>
                  <a:cubicBezTo>
                    <a:pt x="38" y="41"/>
                    <a:pt x="38" y="41"/>
                    <a:pt x="38" y="41"/>
                  </a:cubicBezTo>
                  <a:cubicBezTo>
                    <a:pt x="42" y="41"/>
                    <a:pt x="42" y="41"/>
                    <a:pt x="42" y="41"/>
                  </a:cubicBezTo>
                  <a:cubicBezTo>
                    <a:pt x="37" y="49"/>
                    <a:pt x="37" y="49"/>
                    <a:pt x="37" y="49"/>
                  </a:cubicBezTo>
                  <a:cubicBezTo>
                    <a:pt x="37" y="58"/>
                    <a:pt x="37" y="58"/>
                    <a:pt x="37" y="58"/>
                  </a:cubicBezTo>
                  <a:cubicBezTo>
                    <a:pt x="37" y="60"/>
                    <a:pt x="41" y="65"/>
                    <a:pt x="48" y="72"/>
                  </a:cubicBezTo>
                  <a:cubicBezTo>
                    <a:pt x="52" y="75"/>
                    <a:pt x="55" y="76"/>
                    <a:pt x="58" y="77"/>
                  </a:cubicBezTo>
                  <a:cubicBezTo>
                    <a:pt x="60" y="76"/>
                    <a:pt x="60" y="76"/>
                    <a:pt x="60" y="76"/>
                  </a:cubicBezTo>
                  <a:cubicBezTo>
                    <a:pt x="62" y="76"/>
                    <a:pt x="62" y="76"/>
                    <a:pt x="62" y="76"/>
                  </a:cubicBezTo>
                  <a:cubicBezTo>
                    <a:pt x="68" y="69"/>
                    <a:pt x="68" y="69"/>
                    <a:pt x="68" y="69"/>
                  </a:cubicBezTo>
                  <a:cubicBezTo>
                    <a:pt x="74" y="66"/>
                    <a:pt x="74" y="66"/>
                    <a:pt x="74" y="66"/>
                  </a:cubicBezTo>
                  <a:cubicBezTo>
                    <a:pt x="74" y="65"/>
                    <a:pt x="74" y="65"/>
                    <a:pt x="74" y="65"/>
                  </a:cubicBezTo>
                  <a:cubicBezTo>
                    <a:pt x="74" y="65"/>
                    <a:pt x="74" y="65"/>
                    <a:pt x="74" y="65"/>
                  </a:cubicBezTo>
                  <a:cubicBezTo>
                    <a:pt x="84" y="64"/>
                    <a:pt x="84" y="64"/>
                    <a:pt x="84" y="64"/>
                  </a:cubicBezTo>
                  <a:cubicBezTo>
                    <a:pt x="88" y="57"/>
                    <a:pt x="88" y="57"/>
                    <a:pt x="88" y="57"/>
                  </a:cubicBezTo>
                  <a:cubicBezTo>
                    <a:pt x="97" y="51"/>
                    <a:pt x="97" y="51"/>
                    <a:pt x="97" y="51"/>
                  </a:cubicBezTo>
                  <a:cubicBezTo>
                    <a:pt x="106" y="56"/>
                    <a:pt x="106" y="56"/>
                    <a:pt x="106" y="56"/>
                  </a:cubicBezTo>
                  <a:cubicBezTo>
                    <a:pt x="106" y="56"/>
                    <a:pt x="106" y="56"/>
                    <a:pt x="106" y="56"/>
                  </a:cubicBezTo>
                  <a:cubicBezTo>
                    <a:pt x="106" y="57"/>
                    <a:pt x="106" y="57"/>
                    <a:pt x="106" y="57"/>
                  </a:cubicBezTo>
                  <a:cubicBezTo>
                    <a:pt x="114" y="70"/>
                    <a:pt x="114" y="70"/>
                    <a:pt x="114" y="70"/>
                  </a:cubicBezTo>
                  <a:cubicBezTo>
                    <a:pt x="118" y="80"/>
                    <a:pt x="118" y="80"/>
                    <a:pt x="118" y="80"/>
                  </a:cubicBezTo>
                  <a:cubicBezTo>
                    <a:pt x="118" y="81"/>
                    <a:pt x="118" y="81"/>
                    <a:pt x="118" y="81"/>
                  </a:cubicBezTo>
                  <a:cubicBezTo>
                    <a:pt x="116" y="92"/>
                    <a:pt x="116" y="92"/>
                    <a:pt x="116" y="92"/>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0" y="130"/>
                    <a:pt x="120" y="131"/>
                  </a:cubicBezTo>
                  <a:cubicBezTo>
                    <a:pt x="120" y="138"/>
                    <a:pt x="120" y="138"/>
                    <a:pt x="120" y="138"/>
                  </a:cubicBezTo>
                  <a:cubicBezTo>
                    <a:pt x="120" y="138"/>
                    <a:pt x="120" y="138"/>
                    <a:pt x="120" y="138"/>
                  </a:cubicBezTo>
                  <a:cubicBezTo>
                    <a:pt x="120" y="138"/>
                    <a:pt x="120" y="138"/>
                    <a:pt x="120" y="138"/>
                  </a:cubicBezTo>
                  <a:cubicBezTo>
                    <a:pt x="116" y="144"/>
                    <a:pt x="116" y="144"/>
                    <a:pt x="116" y="144"/>
                  </a:cubicBezTo>
                  <a:cubicBezTo>
                    <a:pt x="116" y="144"/>
                    <a:pt x="116" y="144"/>
                    <a:pt x="116" y="144"/>
                  </a:cubicBezTo>
                  <a:cubicBezTo>
                    <a:pt x="116" y="144"/>
                    <a:pt x="116" y="144"/>
                    <a:pt x="116" y="144"/>
                  </a:cubicBezTo>
                  <a:cubicBezTo>
                    <a:pt x="116" y="144"/>
                    <a:pt x="116" y="144"/>
                    <a:pt x="116" y="144"/>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2" y="184"/>
                    <a:pt x="102" y="184"/>
                    <a:pt x="102" y="184"/>
                  </a:cubicBezTo>
                  <a:cubicBezTo>
                    <a:pt x="99" y="180"/>
                    <a:pt x="99" y="180"/>
                    <a:pt x="99" y="180"/>
                  </a:cubicBezTo>
                  <a:cubicBezTo>
                    <a:pt x="95" y="181"/>
                    <a:pt x="95" y="181"/>
                    <a:pt x="95" y="181"/>
                  </a:cubicBezTo>
                  <a:cubicBezTo>
                    <a:pt x="90" y="186"/>
                    <a:pt x="90" y="186"/>
                    <a:pt x="90" y="186"/>
                  </a:cubicBezTo>
                  <a:cubicBezTo>
                    <a:pt x="84" y="203"/>
                    <a:pt x="84" y="203"/>
                    <a:pt x="84" y="203"/>
                  </a:cubicBezTo>
                  <a:cubicBezTo>
                    <a:pt x="84" y="203"/>
                    <a:pt x="84" y="203"/>
                    <a:pt x="84" y="203"/>
                  </a:cubicBezTo>
                  <a:cubicBezTo>
                    <a:pt x="84" y="204"/>
                    <a:pt x="84" y="204"/>
                    <a:pt x="84" y="204"/>
                  </a:cubicBezTo>
                  <a:cubicBezTo>
                    <a:pt x="78" y="208"/>
                    <a:pt x="78" y="208"/>
                    <a:pt x="78" y="208"/>
                  </a:cubicBezTo>
                  <a:cubicBezTo>
                    <a:pt x="77" y="208"/>
                    <a:pt x="77" y="208"/>
                    <a:pt x="77" y="208"/>
                  </a:cubicBezTo>
                  <a:cubicBezTo>
                    <a:pt x="74" y="209"/>
                    <a:pt x="74" y="209"/>
                    <a:pt x="74" y="209"/>
                  </a:cubicBezTo>
                  <a:cubicBezTo>
                    <a:pt x="68" y="218"/>
                    <a:pt x="68" y="218"/>
                    <a:pt x="68" y="218"/>
                  </a:cubicBezTo>
                  <a:cubicBezTo>
                    <a:pt x="71" y="224"/>
                    <a:pt x="71" y="224"/>
                    <a:pt x="71" y="224"/>
                  </a:cubicBezTo>
                  <a:cubicBezTo>
                    <a:pt x="72" y="225"/>
                    <a:pt x="72" y="225"/>
                    <a:pt x="72" y="225"/>
                  </a:cubicBezTo>
                  <a:cubicBezTo>
                    <a:pt x="80" y="235"/>
                    <a:pt x="80" y="235"/>
                    <a:pt x="80" y="235"/>
                  </a:cubicBezTo>
                  <a:cubicBezTo>
                    <a:pt x="80" y="235"/>
                    <a:pt x="80" y="235"/>
                    <a:pt x="80" y="235"/>
                  </a:cubicBezTo>
                  <a:cubicBezTo>
                    <a:pt x="80" y="238"/>
                    <a:pt x="80" y="238"/>
                    <a:pt x="80" y="238"/>
                  </a:cubicBezTo>
                  <a:cubicBezTo>
                    <a:pt x="88" y="240"/>
                    <a:pt x="88" y="240"/>
                    <a:pt x="88" y="240"/>
                  </a:cubicBezTo>
                  <a:cubicBezTo>
                    <a:pt x="90" y="248"/>
                    <a:pt x="90" y="248"/>
                    <a:pt x="90" y="248"/>
                  </a:cubicBezTo>
                  <a:cubicBezTo>
                    <a:pt x="90" y="248"/>
                    <a:pt x="90" y="248"/>
                    <a:pt x="90" y="248"/>
                  </a:cubicBezTo>
                  <a:cubicBezTo>
                    <a:pt x="91" y="258"/>
                    <a:pt x="91" y="258"/>
                    <a:pt x="91" y="258"/>
                  </a:cubicBezTo>
                  <a:cubicBezTo>
                    <a:pt x="94" y="260"/>
                    <a:pt x="94" y="260"/>
                    <a:pt x="94" y="260"/>
                  </a:cubicBezTo>
                  <a:cubicBezTo>
                    <a:pt x="102" y="257"/>
                    <a:pt x="102" y="257"/>
                    <a:pt x="102" y="257"/>
                  </a:cubicBezTo>
                  <a:cubicBezTo>
                    <a:pt x="109" y="253"/>
                    <a:pt x="109" y="253"/>
                    <a:pt x="109" y="253"/>
                  </a:cubicBezTo>
                  <a:cubicBezTo>
                    <a:pt x="110" y="252"/>
                    <a:pt x="110" y="252"/>
                    <a:pt x="110" y="252"/>
                  </a:cubicBezTo>
                  <a:cubicBezTo>
                    <a:pt x="113" y="266"/>
                    <a:pt x="113" y="266"/>
                    <a:pt x="113" y="266"/>
                  </a:cubicBezTo>
                  <a:cubicBezTo>
                    <a:pt x="117" y="271"/>
                    <a:pt x="117" y="271"/>
                    <a:pt x="117" y="271"/>
                  </a:cubicBezTo>
                  <a:cubicBezTo>
                    <a:pt x="118" y="271"/>
                    <a:pt x="118" y="271"/>
                    <a:pt x="118" y="271"/>
                  </a:cubicBezTo>
                  <a:cubicBezTo>
                    <a:pt x="120" y="277"/>
                    <a:pt x="120" y="277"/>
                    <a:pt x="120" y="277"/>
                  </a:cubicBezTo>
                  <a:cubicBezTo>
                    <a:pt x="126" y="282"/>
                    <a:pt x="126" y="282"/>
                    <a:pt x="126" y="282"/>
                  </a:cubicBezTo>
                  <a:cubicBezTo>
                    <a:pt x="127" y="283"/>
                    <a:pt x="129" y="283"/>
                    <a:pt x="131" y="283"/>
                  </a:cubicBezTo>
                  <a:cubicBezTo>
                    <a:pt x="133" y="283"/>
                    <a:pt x="133" y="283"/>
                    <a:pt x="133" y="283"/>
                  </a:cubicBezTo>
                  <a:cubicBezTo>
                    <a:pt x="137" y="282"/>
                    <a:pt x="137" y="282"/>
                    <a:pt x="137" y="282"/>
                  </a:cubicBezTo>
                  <a:cubicBezTo>
                    <a:pt x="140" y="280"/>
                    <a:pt x="142" y="279"/>
                    <a:pt x="146" y="279"/>
                  </a:cubicBezTo>
                  <a:cubicBezTo>
                    <a:pt x="148" y="278"/>
                    <a:pt x="148" y="278"/>
                    <a:pt x="148" y="278"/>
                  </a:cubicBezTo>
                  <a:cubicBezTo>
                    <a:pt x="154" y="277"/>
                    <a:pt x="154" y="277"/>
                    <a:pt x="154" y="277"/>
                  </a:cubicBezTo>
                  <a:cubicBezTo>
                    <a:pt x="156" y="277"/>
                    <a:pt x="156" y="278"/>
                    <a:pt x="158" y="279"/>
                  </a:cubicBezTo>
                  <a:cubicBezTo>
                    <a:pt x="166" y="274"/>
                    <a:pt x="166" y="274"/>
                    <a:pt x="166" y="274"/>
                  </a:cubicBezTo>
                  <a:cubicBezTo>
                    <a:pt x="166" y="274"/>
                    <a:pt x="166" y="274"/>
                    <a:pt x="166" y="274"/>
                  </a:cubicBezTo>
                  <a:cubicBezTo>
                    <a:pt x="167" y="274"/>
                    <a:pt x="167" y="274"/>
                    <a:pt x="167" y="274"/>
                  </a:cubicBezTo>
                  <a:cubicBezTo>
                    <a:pt x="168" y="274"/>
                    <a:pt x="168" y="274"/>
                    <a:pt x="168" y="274"/>
                  </a:cubicBezTo>
                  <a:cubicBezTo>
                    <a:pt x="168" y="274"/>
                    <a:pt x="168" y="274"/>
                    <a:pt x="168" y="274"/>
                  </a:cubicBezTo>
                  <a:cubicBezTo>
                    <a:pt x="172" y="278"/>
                    <a:pt x="173" y="281"/>
                    <a:pt x="173" y="283"/>
                  </a:cubicBezTo>
                  <a:cubicBezTo>
                    <a:pt x="177" y="289"/>
                    <a:pt x="177" y="289"/>
                    <a:pt x="177" y="289"/>
                  </a:cubicBezTo>
                  <a:cubicBezTo>
                    <a:pt x="180" y="290"/>
                    <a:pt x="180" y="290"/>
                    <a:pt x="180" y="290"/>
                  </a:cubicBezTo>
                  <a:cubicBezTo>
                    <a:pt x="180" y="290"/>
                    <a:pt x="180" y="290"/>
                    <a:pt x="180" y="290"/>
                  </a:cubicBezTo>
                  <a:cubicBezTo>
                    <a:pt x="180" y="290"/>
                    <a:pt x="180" y="290"/>
                    <a:pt x="180" y="290"/>
                  </a:cubicBezTo>
                  <a:cubicBezTo>
                    <a:pt x="180" y="289"/>
                    <a:pt x="180" y="289"/>
                    <a:pt x="180" y="289"/>
                  </a:cubicBezTo>
                  <a:cubicBezTo>
                    <a:pt x="179" y="287"/>
                    <a:pt x="179" y="286"/>
                    <a:pt x="180" y="285"/>
                  </a:cubicBezTo>
                  <a:cubicBezTo>
                    <a:pt x="180" y="284"/>
                    <a:pt x="182" y="283"/>
                    <a:pt x="184" y="283"/>
                  </a:cubicBezTo>
                  <a:cubicBezTo>
                    <a:pt x="199" y="282"/>
                    <a:pt x="199" y="282"/>
                    <a:pt x="199" y="282"/>
                  </a:cubicBezTo>
                  <a:cubicBezTo>
                    <a:pt x="200" y="282"/>
                    <a:pt x="200" y="282"/>
                    <a:pt x="200" y="282"/>
                  </a:cubicBezTo>
                  <a:cubicBezTo>
                    <a:pt x="200" y="282"/>
                    <a:pt x="200" y="282"/>
                    <a:pt x="200" y="282"/>
                  </a:cubicBezTo>
                  <a:cubicBezTo>
                    <a:pt x="200" y="283"/>
                    <a:pt x="200" y="283"/>
                    <a:pt x="200" y="283"/>
                  </a:cubicBezTo>
                  <a:cubicBezTo>
                    <a:pt x="201" y="283"/>
                    <a:pt x="201" y="283"/>
                    <a:pt x="201" y="283"/>
                  </a:cubicBezTo>
                  <a:cubicBezTo>
                    <a:pt x="206" y="291"/>
                    <a:pt x="206" y="291"/>
                    <a:pt x="206" y="291"/>
                  </a:cubicBezTo>
                  <a:cubicBezTo>
                    <a:pt x="205" y="296"/>
                    <a:pt x="205" y="296"/>
                    <a:pt x="205" y="296"/>
                  </a:cubicBezTo>
                  <a:cubicBezTo>
                    <a:pt x="205" y="296"/>
                    <a:pt x="205" y="296"/>
                    <a:pt x="205" y="296"/>
                  </a:cubicBezTo>
                  <a:cubicBezTo>
                    <a:pt x="210" y="297"/>
                    <a:pt x="210" y="297"/>
                    <a:pt x="210" y="297"/>
                  </a:cubicBezTo>
                  <a:cubicBezTo>
                    <a:pt x="211" y="297"/>
                    <a:pt x="211" y="297"/>
                    <a:pt x="211" y="297"/>
                  </a:cubicBezTo>
                  <a:cubicBezTo>
                    <a:pt x="210" y="296"/>
                    <a:pt x="210" y="295"/>
                    <a:pt x="211" y="294"/>
                  </a:cubicBezTo>
                  <a:cubicBezTo>
                    <a:pt x="213" y="294"/>
                    <a:pt x="213" y="294"/>
                    <a:pt x="213" y="294"/>
                  </a:cubicBezTo>
                  <a:cubicBezTo>
                    <a:pt x="226" y="303"/>
                    <a:pt x="226" y="303"/>
                    <a:pt x="226" y="303"/>
                  </a:cubicBezTo>
                  <a:cubicBezTo>
                    <a:pt x="228" y="304"/>
                    <a:pt x="228" y="306"/>
                    <a:pt x="229" y="308"/>
                  </a:cubicBezTo>
                  <a:cubicBezTo>
                    <a:pt x="229" y="313"/>
                    <a:pt x="229" y="313"/>
                    <a:pt x="229" y="313"/>
                  </a:cubicBezTo>
                  <a:cubicBezTo>
                    <a:pt x="234" y="314"/>
                    <a:pt x="234" y="314"/>
                    <a:pt x="234" y="314"/>
                  </a:cubicBezTo>
                  <a:cubicBezTo>
                    <a:pt x="236" y="309"/>
                    <a:pt x="236" y="309"/>
                    <a:pt x="236" y="309"/>
                  </a:cubicBezTo>
                  <a:cubicBezTo>
                    <a:pt x="235" y="307"/>
                    <a:pt x="234" y="304"/>
                    <a:pt x="235" y="303"/>
                  </a:cubicBezTo>
                  <a:cubicBezTo>
                    <a:pt x="235" y="301"/>
                    <a:pt x="236" y="300"/>
                    <a:pt x="237" y="299"/>
                  </a:cubicBezTo>
                  <a:cubicBezTo>
                    <a:pt x="238" y="298"/>
                    <a:pt x="238" y="298"/>
                    <a:pt x="238" y="298"/>
                  </a:cubicBezTo>
                  <a:cubicBezTo>
                    <a:pt x="238" y="297"/>
                    <a:pt x="239" y="297"/>
                    <a:pt x="240" y="296"/>
                  </a:cubicBezTo>
                  <a:cubicBezTo>
                    <a:pt x="243" y="297"/>
                    <a:pt x="243" y="297"/>
                    <a:pt x="243" y="297"/>
                  </a:cubicBezTo>
                  <a:cubicBezTo>
                    <a:pt x="245" y="298"/>
                    <a:pt x="247" y="302"/>
                    <a:pt x="248" y="309"/>
                  </a:cubicBezTo>
                  <a:cubicBezTo>
                    <a:pt x="248" y="310"/>
                    <a:pt x="248" y="310"/>
                    <a:pt x="248" y="310"/>
                  </a:cubicBezTo>
                  <a:cubicBezTo>
                    <a:pt x="248" y="310"/>
                    <a:pt x="248" y="310"/>
                    <a:pt x="248" y="310"/>
                  </a:cubicBezTo>
                  <a:cubicBezTo>
                    <a:pt x="249" y="312"/>
                    <a:pt x="251" y="313"/>
                    <a:pt x="255" y="314"/>
                  </a:cubicBezTo>
                  <a:cubicBezTo>
                    <a:pt x="255" y="314"/>
                    <a:pt x="255" y="314"/>
                    <a:pt x="255" y="314"/>
                  </a:cubicBezTo>
                  <a:cubicBezTo>
                    <a:pt x="256" y="314"/>
                    <a:pt x="256" y="314"/>
                    <a:pt x="256" y="314"/>
                  </a:cubicBezTo>
                  <a:cubicBezTo>
                    <a:pt x="268" y="328"/>
                    <a:pt x="268" y="328"/>
                    <a:pt x="268" y="328"/>
                  </a:cubicBezTo>
                  <a:cubicBezTo>
                    <a:pt x="268" y="328"/>
                    <a:pt x="268" y="328"/>
                    <a:pt x="268" y="328"/>
                  </a:cubicBezTo>
                  <a:cubicBezTo>
                    <a:pt x="274" y="326"/>
                    <a:pt x="274" y="326"/>
                    <a:pt x="274" y="326"/>
                  </a:cubicBezTo>
                  <a:cubicBezTo>
                    <a:pt x="274" y="324"/>
                    <a:pt x="274" y="324"/>
                    <a:pt x="274" y="324"/>
                  </a:cubicBezTo>
                  <a:cubicBezTo>
                    <a:pt x="272" y="322"/>
                    <a:pt x="272" y="320"/>
                    <a:pt x="272" y="318"/>
                  </a:cubicBezTo>
                  <a:cubicBezTo>
                    <a:pt x="272" y="316"/>
                    <a:pt x="274" y="313"/>
                    <a:pt x="278" y="310"/>
                  </a:cubicBezTo>
                  <a:cubicBezTo>
                    <a:pt x="284" y="304"/>
                    <a:pt x="284" y="304"/>
                    <a:pt x="284" y="304"/>
                  </a:cubicBezTo>
                  <a:cubicBezTo>
                    <a:pt x="292" y="310"/>
                    <a:pt x="292" y="310"/>
                    <a:pt x="292" y="310"/>
                  </a:cubicBezTo>
                  <a:cubicBezTo>
                    <a:pt x="294" y="310"/>
                    <a:pt x="294" y="310"/>
                    <a:pt x="294" y="310"/>
                  </a:cubicBezTo>
                  <a:cubicBezTo>
                    <a:pt x="296" y="301"/>
                    <a:pt x="296" y="301"/>
                    <a:pt x="296" y="301"/>
                  </a:cubicBezTo>
                  <a:cubicBezTo>
                    <a:pt x="296" y="299"/>
                    <a:pt x="296" y="299"/>
                    <a:pt x="296" y="299"/>
                  </a:cubicBezTo>
                  <a:cubicBezTo>
                    <a:pt x="297" y="299"/>
                    <a:pt x="297" y="299"/>
                    <a:pt x="297" y="299"/>
                  </a:cubicBezTo>
                  <a:cubicBezTo>
                    <a:pt x="304" y="300"/>
                    <a:pt x="304" y="300"/>
                    <a:pt x="304" y="300"/>
                  </a:cubicBezTo>
                  <a:cubicBezTo>
                    <a:pt x="305" y="301"/>
                    <a:pt x="306" y="302"/>
                    <a:pt x="306" y="304"/>
                  </a:cubicBezTo>
                  <a:cubicBezTo>
                    <a:pt x="306" y="306"/>
                    <a:pt x="304" y="308"/>
                    <a:pt x="303" y="309"/>
                  </a:cubicBezTo>
                  <a:cubicBezTo>
                    <a:pt x="304" y="310"/>
                    <a:pt x="304" y="310"/>
                    <a:pt x="304" y="310"/>
                  </a:cubicBezTo>
                  <a:cubicBezTo>
                    <a:pt x="308" y="312"/>
                    <a:pt x="312" y="314"/>
                    <a:pt x="314" y="314"/>
                  </a:cubicBezTo>
                  <a:cubicBezTo>
                    <a:pt x="314" y="314"/>
                    <a:pt x="314" y="314"/>
                    <a:pt x="314" y="314"/>
                  </a:cubicBezTo>
                  <a:cubicBezTo>
                    <a:pt x="314" y="314"/>
                    <a:pt x="314" y="314"/>
                    <a:pt x="314" y="314"/>
                  </a:cubicBezTo>
                  <a:cubicBezTo>
                    <a:pt x="320" y="317"/>
                    <a:pt x="320" y="317"/>
                    <a:pt x="320" y="317"/>
                  </a:cubicBezTo>
                  <a:cubicBezTo>
                    <a:pt x="324" y="316"/>
                    <a:pt x="324" y="316"/>
                    <a:pt x="324" y="316"/>
                  </a:cubicBezTo>
                  <a:cubicBezTo>
                    <a:pt x="318" y="287"/>
                    <a:pt x="318" y="287"/>
                    <a:pt x="318" y="287"/>
                  </a:cubicBezTo>
                  <a:cubicBezTo>
                    <a:pt x="314" y="285"/>
                    <a:pt x="310" y="280"/>
                    <a:pt x="306" y="274"/>
                  </a:cubicBezTo>
                  <a:cubicBezTo>
                    <a:pt x="304" y="270"/>
                    <a:pt x="305" y="263"/>
                    <a:pt x="312" y="255"/>
                  </a:cubicBezTo>
                  <a:cubicBezTo>
                    <a:pt x="315" y="251"/>
                    <a:pt x="320" y="247"/>
                    <a:pt x="324" y="243"/>
                  </a:cubicBezTo>
                  <a:cubicBezTo>
                    <a:pt x="324" y="243"/>
                    <a:pt x="324" y="243"/>
                    <a:pt x="324" y="243"/>
                  </a:cubicBezTo>
                  <a:cubicBezTo>
                    <a:pt x="325" y="242"/>
                    <a:pt x="325" y="242"/>
                    <a:pt x="325" y="242"/>
                  </a:cubicBezTo>
                  <a:cubicBezTo>
                    <a:pt x="330" y="242"/>
                    <a:pt x="330" y="242"/>
                    <a:pt x="330" y="242"/>
                  </a:cubicBezTo>
                  <a:cubicBezTo>
                    <a:pt x="331" y="243"/>
                    <a:pt x="331" y="243"/>
                    <a:pt x="331" y="243"/>
                  </a:cubicBezTo>
                  <a:cubicBezTo>
                    <a:pt x="336" y="245"/>
                    <a:pt x="336" y="245"/>
                    <a:pt x="336" y="245"/>
                  </a:cubicBezTo>
                  <a:cubicBezTo>
                    <a:pt x="346" y="245"/>
                    <a:pt x="346" y="245"/>
                    <a:pt x="346" y="245"/>
                  </a:cubicBezTo>
                  <a:cubicBezTo>
                    <a:pt x="350" y="243"/>
                    <a:pt x="353" y="237"/>
                    <a:pt x="357" y="227"/>
                  </a:cubicBezTo>
                  <a:cubicBezTo>
                    <a:pt x="360" y="222"/>
                    <a:pt x="360" y="210"/>
                    <a:pt x="358" y="192"/>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29" name="Freeform 31"/>
            <p:cNvSpPr/>
            <p:nvPr/>
          </p:nvSpPr>
          <p:spPr bwMode="auto">
            <a:xfrm>
              <a:off x="4346884" y="3723068"/>
              <a:ext cx="672160" cy="419268"/>
            </a:xfrm>
            <a:custGeom>
              <a:avLst/>
              <a:gdLst>
                <a:gd name="T0" fmla="*/ 198 w 218"/>
                <a:gd name="T1" fmla="*/ 4 h 136"/>
                <a:gd name="T2" fmla="*/ 180 w 218"/>
                <a:gd name="T3" fmla="*/ 6 h 136"/>
                <a:gd name="T4" fmla="*/ 136 w 218"/>
                <a:gd name="T5" fmla="*/ 21 h 136"/>
                <a:gd name="T6" fmla="*/ 137 w 218"/>
                <a:gd name="T7" fmla="*/ 31 h 136"/>
                <a:gd name="T8" fmla="*/ 107 w 218"/>
                <a:gd name="T9" fmla="*/ 26 h 136"/>
                <a:gd name="T10" fmla="*/ 85 w 218"/>
                <a:gd name="T11" fmla="*/ 0 h 136"/>
                <a:gd name="T12" fmla="*/ 76 w 218"/>
                <a:gd name="T13" fmla="*/ 10 h 136"/>
                <a:gd name="T14" fmla="*/ 64 w 218"/>
                <a:gd name="T15" fmla="*/ 4 h 136"/>
                <a:gd name="T16" fmla="*/ 60 w 218"/>
                <a:gd name="T17" fmla="*/ 10 h 136"/>
                <a:gd name="T18" fmla="*/ 52 w 218"/>
                <a:gd name="T19" fmla="*/ 13 h 136"/>
                <a:gd name="T20" fmla="*/ 7 w 218"/>
                <a:gd name="T21" fmla="*/ 64 h 136"/>
                <a:gd name="T22" fmla="*/ 12 w 218"/>
                <a:gd name="T23" fmla="*/ 76 h 136"/>
                <a:gd name="T24" fmla="*/ 11 w 218"/>
                <a:gd name="T25" fmla="*/ 76 h 136"/>
                <a:gd name="T26" fmla="*/ 18 w 218"/>
                <a:gd name="T27" fmla="*/ 104 h 136"/>
                <a:gd name="T28" fmla="*/ 0 w 218"/>
                <a:gd name="T29" fmla="*/ 115 h 136"/>
                <a:gd name="T30" fmla="*/ 8 w 218"/>
                <a:gd name="T31" fmla="*/ 122 h 136"/>
                <a:gd name="T32" fmla="*/ 10 w 218"/>
                <a:gd name="T33" fmla="*/ 125 h 136"/>
                <a:gd name="T34" fmla="*/ 33 w 218"/>
                <a:gd name="T35" fmla="*/ 136 h 136"/>
                <a:gd name="T36" fmla="*/ 42 w 218"/>
                <a:gd name="T37" fmla="*/ 127 h 136"/>
                <a:gd name="T38" fmla="*/ 58 w 218"/>
                <a:gd name="T39" fmla="*/ 120 h 136"/>
                <a:gd name="T40" fmla="*/ 60 w 218"/>
                <a:gd name="T41" fmla="*/ 122 h 136"/>
                <a:gd name="T42" fmla="*/ 60 w 218"/>
                <a:gd name="T43" fmla="*/ 122 h 136"/>
                <a:gd name="T44" fmla="*/ 75 w 218"/>
                <a:gd name="T45" fmla="*/ 132 h 136"/>
                <a:gd name="T46" fmla="*/ 93 w 218"/>
                <a:gd name="T47" fmla="*/ 126 h 136"/>
                <a:gd name="T48" fmla="*/ 107 w 218"/>
                <a:gd name="T49" fmla="*/ 125 h 136"/>
                <a:gd name="T50" fmla="*/ 108 w 218"/>
                <a:gd name="T51" fmla="*/ 124 h 136"/>
                <a:gd name="T52" fmla="*/ 120 w 218"/>
                <a:gd name="T53" fmla="*/ 110 h 136"/>
                <a:gd name="T54" fmla="*/ 126 w 218"/>
                <a:gd name="T55" fmla="*/ 107 h 136"/>
                <a:gd name="T56" fmla="*/ 126 w 218"/>
                <a:gd name="T57" fmla="*/ 107 h 136"/>
                <a:gd name="T58" fmla="*/ 130 w 218"/>
                <a:gd name="T59" fmla="*/ 108 h 136"/>
                <a:gd name="T60" fmla="*/ 135 w 218"/>
                <a:gd name="T61" fmla="*/ 88 h 136"/>
                <a:gd name="T62" fmla="*/ 141 w 218"/>
                <a:gd name="T63" fmla="*/ 87 h 136"/>
                <a:gd name="T64" fmla="*/ 149 w 218"/>
                <a:gd name="T65" fmla="*/ 70 h 136"/>
                <a:gd name="T66" fmla="*/ 152 w 218"/>
                <a:gd name="T67" fmla="*/ 60 h 136"/>
                <a:gd name="T68" fmla="*/ 162 w 218"/>
                <a:gd name="T69" fmla="*/ 56 h 136"/>
                <a:gd name="T70" fmla="*/ 162 w 218"/>
                <a:gd name="T71" fmla="*/ 55 h 136"/>
                <a:gd name="T72" fmla="*/ 170 w 218"/>
                <a:gd name="T73" fmla="*/ 48 h 136"/>
                <a:gd name="T74" fmla="*/ 165 w 218"/>
                <a:gd name="T75" fmla="*/ 48 h 136"/>
                <a:gd name="T76" fmla="*/ 165 w 218"/>
                <a:gd name="T77" fmla="*/ 44 h 136"/>
                <a:gd name="T78" fmla="*/ 167 w 218"/>
                <a:gd name="T79" fmla="*/ 44 h 136"/>
                <a:gd name="T80" fmla="*/ 177 w 218"/>
                <a:gd name="T81" fmla="*/ 39 h 136"/>
                <a:gd name="T82" fmla="*/ 203 w 218"/>
                <a:gd name="T83" fmla="*/ 21 h 136"/>
                <a:gd name="T84" fmla="*/ 214 w 218"/>
                <a:gd name="T85" fmla="*/ 24 h 136"/>
                <a:gd name="T86" fmla="*/ 212 w 218"/>
                <a:gd name="T87" fmla="*/ 15 h 136"/>
                <a:gd name="T88" fmla="*/ 213 w 218"/>
                <a:gd name="T89" fmla="*/ 14 h 136"/>
                <a:gd name="T90" fmla="*/ 216 w 218"/>
                <a:gd name="T91" fmla="*/ 6 h 136"/>
                <a:gd name="T92" fmla="*/ 214 w 218"/>
                <a:gd name="T93" fmla="*/ 7 h 136"/>
                <a:gd name="T94" fmla="*/ 205 w 218"/>
                <a:gd name="T95" fmla="*/ 8 h 136"/>
                <a:gd name="T96" fmla="*/ 203 w 218"/>
                <a:gd name="T97" fmla="*/ 8 h 136"/>
                <a:gd name="T98" fmla="*/ 202 w 218"/>
                <a:gd name="T99" fmla="*/ 7 h 136"/>
                <a:gd name="T100" fmla="*/ 199 w 218"/>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8" h="136">
                  <a:moveTo>
                    <a:pt x="199" y="4"/>
                  </a:moveTo>
                  <a:cubicBezTo>
                    <a:pt x="198" y="4"/>
                    <a:pt x="198" y="4"/>
                    <a:pt x="198" y="4"/>
                  </a:cubicBezTo>
                  <a:cubicBezTo>
                    <a:pt x="198" y="6"/>
                    <a:pt x="197" y="8"/>
                    <a:pt x="195" y="8"/>
                  </a:cubicBezTo>
                  <a:cubicBezTo>
                    <a:pt x="180" y="6"/>
                    <a:pt x="180" y="6"/>
                    <a:pt x="180" y="6"/>
                  </a:cubicBezTo>
                  <a:cubicBezTo>
                    <a:pt x="169" y="4"/>
                    <a:pt x="162" y="2"/>
                    <a:pt x="158" y="0"/>
                  </a:cubicBezTo>
                  <a:cubicBezTo>
                    <a:pt x="136" y="21"/>
                    <a:pt x="136" y="21"/>
                    <a:pt x="136" y="21"/>
                  </a:cubicBezTo>
                  <a:cubicBezTo>
                    <a:pt x="137" y="30"/>
                    <a:pt x="137" y="30"/>
                    <a:pt x="137" y="30"/>
                  </a:cubicBezTo>
                  <a:cubicBezTo>
                    <a:pt x="137" y="31"/>
                    <a:pt x="137" y="31"/>
                    <a:pt x="137" y="31"/>
                  </a:cubicBezTo>
                  <a:cubicBezTo>
                    <a:pt x="135" y="31"/>
                    <a:pt x="135" y="31"/>
                    <a:pt x="135" y="31"/>
                  </a:cubicBezTo>
                  <a:cubicBezTo>
                    <a:pt x="118" y="34"/>
                    <a:pt x="108" y="32"/>
                    <a:pt x="107" y="26"/>
                  </a:cubicBezTo>
                  <a:cubicBezTo>
                    <a:pt x="105" y="2"/>
                    <a:pt x="105" y="2"/>
                    <a:pt x="105" y="2"/>
                  </a:cubicBezTo>
                  <a:cubicBezTo>
                    <a:pt x="85" y="0"/>
                    <a:pt x="85" y="0"/>
                    <a:pt x="85" y="0"/>
                  </a:cubicBezTo>
                  <a:cubicBezTo>
                    <a:pt x="77" y="18"/>
                    <a:pt x="77" y="18"/>
                    <a:pt x="77" y="18"/>
                  </a:cubicBezTo>
                  <a:cubicBezTo>
                    <a:pt x="76" y="10"/>
                    <a:pt x="76" y="10"/>
                    <a:pt x="76" y="10"/>
                  </a:cubicBezTo>
                  <a:cubicBezTo>
                    <a:pt x="76" y="4"/>
                    <a:pt x="74" y="1"/>
                    <a:pt x="73" y="0"/>
                  </a:cubicBezTo>
                  <a:cubicBezTo>
                    <a:pt x="64" y="4"/>
                    <a:pt x="64" y="4"/>
                    <a:pt x="64" y="4"/>
                  </a:cubicBezTo>
                  <a:cubicBezTo>
                    <a:pt x="60" y="10"/>
                    <a:pt x="60" y="10"/>
                    <a:pt x="60" y="10"/>
                  </a:cubicBezTo>
                  <a:cubicBezTo>
                    <a:pt x="60" y="10"/>
                    <a:pt x="60" y="10"/>
                    <a:pt x="60" y="10"/>
                  </a:cubicBezTo>
                  <a:cubicBezTo>
                    <a:pt x="60" y="10"/>
                    <a:pt x="60" y="10"/>
                    <a:pt x="60" y="10"/>
                  </a:cubicBezTo>
                  <a:cubicBezTo>
                    <a:pt x="52" y="13"/>
                    <a:pt x="52" y="13"/>
                    <a:pt x="52" y="13"/>
                  </a:cubicBezTo>
                  <a:cubicBezTo>
                    <a:pt x="43" y="20"/>
                    <a:pt x="35" y="28"/>
                    <a:pt x="28" y="36"/>
                  </a:cubicBezTo>
                  <a:cubicBezTo>
                    <a:pt x="7" y="64"/>
                    <a:pt x="7" y="64"/>
                    <a:pt x="7" y="64"/>
                  </a:cubicBezTo>
                  <a:cubicBezTo>
                    <a:pt x="12" y="74"/>
                    <a:pt x="12" y="74"/>
                    <a:pt x="12" y="74"/>
                  </a:cubicBezTo>
                  <a:cubicBezTo>
                    <a:pt x="12" y="76"/>
                    <a:pt x="12" y="76"/>
                    <a:pt x="12" y="76"/>
                  </a:cubicBezTo>
                  <a:cubicBezTo>
                    <a:pt x="12" y="76"/>
                    <a:pt x="12" y="76"/>
                    <a:pt x="12" y="76"/>
                  </a:cubicBezTo>
                  <a:cubicBezTo>
                    <a:pt x="11" y="76"/>
                    <a:pt x="11" y="76"/>
                    <a:pt x="11" y="76"/>
                  </a:cubicBezTo>
                  <a:cubicBezTo>
                    <a:pt x="10" y="79"/>
                    <a:pt x="10" y="82"/>
                    <a:pt x="13" y="86"/>
                  </a:cubicBezTo>
                  <a:cubicBezTo>
                    <a:pt x="16" y="92"/>
                    <a:pt x="18" y="97"/>
                    <a:pt x="18" y="104"/>
                  </a:cubicBezTo>
                  <a:cubicBezTo>
                    <a:pt x="18" y="105"/>
                    <a:pt x="18" y="105"/>
                    <a:pt x="18" y="105"/>
                  </a:cubicBezTo>
                  <a:cubicBezTo>
                    <a:pt x="0" y="115"/>
                    <a:pt x="0" y="115"/>
                    <a:pt x="0" y="115"/>
                  </a:cubicBezTo>
                  <a:cubicBezTo>
                    <a:pt x="0" y="119"/>
                    <a:pt x="0" y="119"/>
                    <a:pt x="0" y="119"/>
                  </a:cubicBezTo>
                  <a:cubicBezTo>
                    <a:pt x="8" y="122"/>
                    <a:pt x="8" y="122"/>
                    <a:pt x="8" y="122"/>
                  </a:cubicBezTo>
                  <a:cubicBezTo>
                    <a:pt x="9" y="123"/>
                    <a:pt x="10" y="124"/>
                    <a:pt x="10" y="124"/>
                  </a:cubicBezTo>
                  <a:cubicBezTo>
                    <a:pt x="10" y="125"/>
                    <a:pt x="10" y="125"/>
                    <a:pt x="10" y="125"/>
                  </a:cubicBezTo>
                  <a:cubicBezTo>
                    <a:pt x="9" y="127"/>
                    <a:pt x="12" y="130"/>
                    <a:pt x="18" y="132"/>
                  </a:cubicBezTo>
                  <a:cubicBezTo>
                    <a:pt x="33" y="136"/>
                    <a:pt x="33" y="136"/>
                    <a:pt x="33" y="136"/>
                  </a:cubicBezTo>
                  <a:cubicBezTo>
                    <a:pt x="38" y="134"/>
                    <a:pt x="38" y="134"/>
                    <a:pt x="38" y="134"/>
                  </a:cubicBezTo>
                  <a:cubicBezTo>
                    <a:pt x="42" y="127"/>
                    <a:pt x="42" y="127"/>
                    <a:pt x="42" y="127"/>
                  </a:cubicBezTo>
                  <a:cubicBezTo>
                    <a:pt x="46" y="115"/>
                    <a:pt x="46" y="115"/>
                    <a:pt x="46" y="115"/>
                  </a:cubicBezTo>
                  <a:cubicBezTo>
                    <a:pt x="58" y="120"/>
                    <a:pt x="58" y="120"/>
                    <a:pt x="58" y="120"/>
                  </a:cubicBezTo>
                  <a:cubicBezTo>
                    <a:pt x="60" y="121"/>
                    <a:pt x="60" y="121"/>
                    <a:pt x="60" y="121"/>
                  </a:cubicBezTo>
                  <a:cubicBezTo>
                    <a:pt x="60" y="122"/>
                    <a:pt x="60" y="122"/>
                    <a:pt x="60" y="122"/>
                  </a:cubicBezTo>
                  <a:cubicBezTo>
                    <a:pt x="60" y="122"/>
                    <a:pt x="60" y="122"/>
                    <a:pt x="60" y="122"/>
                  </a:cubicBezTo>
                  <a:cubicBezTo>
                    <a:pt x="60" y="122"/>
                    <a:pt x="60" y="122"/>
                    <a:pt x="60" y="122"/>
                  </a:cubicBezTo>
                  <a:cubicBezTo>
                    <a:pt x="58" y="127"/>
                    <a:pt x="59" y="130"/>
                    <a:pt x="62" y="132"/>
                  </a:cubicBezTo>
                  <a:cubicBezTo>
                    <a:pt x="75" y="132"/>
                    <a:pt x="75" y="132"/>
                    <a:pt x="75" y="132"/>
                  </a:cubicBezTo>
                  <a:cubicBezTo>
                    <a:pt x="80" y="132"/>
                    <a:pt x="83" y="130"/>
                    <a:pt x="86" y="128"/>
                  </a:cubicBezTo>
                  <a:cubicBezTo>
                    <a:pt x="87" y="126"/>
                    <a:pt x="90" y="126"/>
                    <a:pt x="93" y="126"/>
                  </a:cubicBezTo>
                  <a:cubicBezTo>
                    <a:pt x="98" y="127"/>
                    <a:pt x="102" y="128"/>
                    <a:pt x="104" y="132"/>
                  </a:cubicBezTo>
                  <a:cubicBezTo>
                    <a:pt x="107" y="125"/>
                    <a:pt x="107" y="125"/>
                    <a:pt x="107" y="125"/>
                  </a:cubicBezTo>
                  <a:cubicBezTo>
                    <a:pt x="108" y="124"/>
                    <a:pt x="108" y="124"/>
                    <a:pt x="108" y="124"/>
                  </a:cubicBezTo>
                  <a:cubicBezTo>
                    <a:pt x="108" y="124"/>
                    <a:pt x="108" y="124"/>
                    <a:pt x="108" y="124"/>
                  </a:cubicBezTo>
                  <a:cubicBezTo>
                    <a:pt x="110" y="123"/>
                    <a:pt x="112" y="121"/>
                    <a:pt x="113" y="118"/>
                  </a:cubicBezTo>
                  <a:cubicBezTo>
                    <a:pt x="114" y="115"/>
                    <a:pt x="116" y="112"/>
                    <a:pt x="120" y="110"/>
                  </a:cubicBezTo>
                  <a:cubicBezTo>
                    <a:pt x="125" y="107"/>
                    <a:pt x="125" y="107"/>
                    <a:pt x="125" y="107"/>
                  </a:cubicBezTo>
                  <a:cubicBezTo>
                    <a:pt x="126" y="107"/>
                    <a:pt x="126" y="107"/>
                    <a:pt x="126" y="107"/>
                  </a:cubicBezTo>
                  <a:cubicBezTo>
                    <a:pt x="126" y="107"/>
                    <a:pt x="126" y="107"/>
                    <a:pt x="126" y="107"/>
                  </a:cubicBezTo>
                  <a:cubicBezTo>
                    <a:pt x="126" y="107"/>
                    <a:pt x="126" y="107"/>
                    <a:pt x="126" y="107"/>
                  </a:cubicBezTo>
                  <a:cubicBezTo>
                    <a:pt x="130" y="108"/>
                    <a:pt x="130" y="108"/>
                    <a:pt x="130" y="108"/>
                  </a:cubicBezTo>
                  <a:cubicBezTo>
                    <a:pt x="130" y="108"/>
                    <a:pt x="130" y="108"/>
                    <a:pt x="130" y="108"/>
                  </a:cubicBezTo>
                  <a:cubicBezTo>
                    <a:pt x="130" y="108"/>
                    <a:pt x="130" y="108"/>
                    <a:pt x="130" y="108"/>
                  </a:cubicBezTo>
                  <a:cubicBezTo>
                    <a:pt x="135" y="88"/>
                    <a:pt x="135" y="88"/>
                    <a:pt x="135" y="88"/>
                  </a:cubicBezTo>
                  <a:cubicBezTo>
                    <a:pt x="135" y="88"/>
                    <a:pt x="135" y="88"/>
                    <a:pt x="135" y="88"/>
                  </a:cubicBezTo>
                  <a:cubicBezTo>
                    <a:pt x="141" y="87"/>
                    <a:pt x="141" y="87"/>
                    <a:pt x="141" y="87"/>
                  </a:cubicBezTo>
                  <a:cubicBezTo>
                    <a:pt x="148" y="82"/>
                    <a:pt x="151" y="79"/>
                    <a:pt x="150" y="76"/>
                  </a:cubicBezTo>
                  <a:cubicBezTo>
                    <a:pt x="149" y="70"/>
                    <a:pt x="149" y="70"/>
                    <a:pt x="149" y="70"/>
                  </a:cubicBezTo>
                  <a:cubicBezTo>
                    <a:pt x="148" y="66"/>
                    <a:pt x="148" y="63"/>
                    <a:pt x="148" y="62"/>
                  </a:cubicBezTo>
                  <a:cubicBezTo>
                    <a:pt x="150" y="60"/>
                    <a:pt x="150" y="60"/>
                    <a:pt x="152" y="60"/>
                  </a:cubicBezTo>
                  <a:cubicBezTo>
                    <a:pt x="154" y="60"/>
                    <a:pt x="158" y="61"/>
                    <a:pt x="161" y="62"/>
                  </a:cubicBezTo>
                  <a:cubicBezTo>
                    <a:pt x="162" y="56"/>
                    <a:pt x="162" y="56"/>
                    <a:pt x="162" y="56"/>
                  </a:cubicBezTo>
                  <a:cubicBezTo>
                    <a:pt x="162" y="55"/>
                    <a:pt x="162" y="55"/>
                    <a:pt x="162" y="55"/>
                  </a:cubicBezTo>
                  <a:cubicBezTo>
                    <a:pt x="162" y="55"/>
                    <a:pt x="162" y="55"/>
                    <a:pt x="162" y="55"/>
                  </a:cubicBezTo>
                  <a:cubicBezTo>
                    <a:pt x="169" y="52"/>
                    <a:pt x="169" y="52"/>
                    <a:pt x="169" y="52"/>
                  </a:cubicBezTo>
                  <a:cubicBezTo>
                    <a:pt x="170" y="48"/>
                    <a:pt x="170" y="48"/>
                    <a:pt x="170" y="48"/>
                  </a:cubicBezTo>
                  <a:cubicBezTo>
                    <a:pt x="166" y="48"/>
                    <a:pt x="166" y="48"/>
                    <a:pt x="166" y="48"/>
                  </a:cubicBezTo>
                  <a:cubicBezTo>
                    <a:pt x="165" y="48"/>
                    <a:pt x="165" y="48"/>
                    <a:pt x="165" y="48"/>
                  </a:cubicBezTo>
                  <a:cubicBezTo>
                    <a:pt x="165" y="46"/>
                    <a:pt x="165" y="46"/>
                    <a:pt x="165" y="46"/>
                  </a:cubicBezTo>
                  <a:cubicBezTo>
                    <a:pt x="165" y="44"/>
                    <a:pt x="165" y="44"/>
                    <a:pt x="165" y="44"/>
                  </a:cubicBezTo>
                  <a:cubicBezTo>
                    <a:pt x="166" y="44"/>
                    <a:pt x="166" y="44"/>
                    <a:pt x="166" y="44"/>
                  </a:cubicBezTo>
                  <a:cubicBezTo>
                    <a:pt x="167" y="44"/>
                    <a:pt x="167" y="44"/>
                    <a:pt x="167" y="44"/>
                  </a:cubicBezTo>
                  <a:cubicBezTo>
                    <a:pt x="168" y="44"/>
                    <a:pt x="168" y="44"/>
                    <a:pt x="168" y="44"/>
                  </a:cubicBezTo>
                  <a:cubicBezTo>
                    <a:pt x="170" y="44"/>
                    <a:pt x="174" y="42"/>
                    <a:pt x="177" y="39"/>
                  </a:cubicBezTo>
                  <a:cubicBezTo>
                    <a:pt x="202" y="21"/>
                    <a:pt x="202" y="21"/>
                    <a:pt x="202" y="21"/>
                  </a:cubicBezTo>
                  <a:cubicBezTo>
                    <a:pt x="203" y="21"/>
                    <a:pt x="203" y="21"/>
                    <a:pt x="203" y="21"/>
                  </a:cubicBezTo>
                  <a:cubicBezTo>
                    <a:pt x="211" y="24"/>
                    <a:pt x="211" y="24"/>
                    <a:pt x="211" y="24"/>
                  </a:cubicBezTo>
                  <a:cubicBezTo>
                    <a:pt x="214" y="24"/>
                    <a:pt x="214" y="24"/>
                    <a:pt x="214" y="24"/>
                  </a:cubicBezTo>
                  <a:cubicBezTo>
                    <a:pt x="212" y="16"/>
                    <a:pt x="212" y="16"/>
                    <a:pt x="212" y="16"/>
                  </a:cubicBezTo>
                  <a:cubicBezTo>
                    <a:pt x="212" y="15"/>
                    <a:pt x="212" y="15"/>
                    <a:pt x="212" y="15"/>
                  </a:cubicBezTo>
                  <a:cubicBezTo>
                    <a:pt x="213" y="14"/>
                    <a:pt x="213" y="14"/>
                    <a:pt x="213" y="14"/>
                  </a:cubicBezTo>
                  <a:cubicBezTo>
                    <a:pt x="213" y="14"/>
                    <a:pt x="213" y="14"/>
                    <a:pt x="213" y="14"/>
                  </a:cubicBezTo>
                  <a:cubicBezTo>
                    <a:pt x="218" y="7"/>
                    <a:pt x="218" y="7"/>
                    <a:pt x="218" y="7"/>
                  </a:cubicBezTo>
                  <a:cubicBezTo>
                    <a:pt x="216" y="6"/>
                    <a:pt x="216" y="6"/>
                    <a:pt x="216" y="6"/>
                  </a:cubicBezTo>
                  <a:cubicBezTo>
                    <a:pt x="214" y="7"/>
                    <a:pt x="214" y="7"/>
                    <a:pt x="214" y="7"/>
                  </a:cubicBezTo>
                  <a:cubicBezTo>
                    <a:pt x="214" y="7"/>
                    <a:pt x="214" y="7"/>
                    <a:pt x="214" y="7"/>
                  </a:cubicBezTo>
                  <a:cubicBezTo>
                    <a:pt x="213" y="7"/>
                    <a:pt x="213" y="7"/>
                    <a:pt x="213" y="7"/>
                  </a:cubicBezTo>
                  <a:cubicBezTo>
                    <a:pt x="205" y="8"/>
                    <a:pt x="205" y="8"/>
                    <a:pt x="205" y="8"/>
                  </a:cubicBezTo>
                  <a:cubicBezTo>
                    <a:pt x="203" y="8"/>
                    <a:pt x="203" y="8"/>
                    <a:pt x="203" y="8"/>
                  </a:cubicBezTo>
                  <a:cubicBezTo>
                    <a:pt x="203" y="8"/>
                    <a:pt x="203" y="8"/>
                    <a:pt x="203" y="8"/>
                  </a:cubicBezTo>
                  <a:cubicBezTo>
                    <a:pt x="203" y="8"/>
                    <a:pt x="203" y="8"/>
                    <a:pt x="203" y="8"/>
                  </a:cubicBezTo>
                  <a:cubicBezTo>
                    <a:pt x="202" y="7"/>
                    <a:pt x="202" y="7"/>
                    <a:pt x="202" y="7"/>
                  </a:cubicBezTo>
                  <a:cubicBezTo>
                    <a:pt x="201" y="4"/>
                    <a:pt x="201" y="4"/>
                    <a:pt x="201" y="4"/>
                  </a:cubicBezTo>
                  <a:lnTo>
                    <a:pt x="199" y="4"/>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0" name="Freeform 32"/>
            <p:cNvSpPr/>
            <p:nvPr/>
          </p:nvSpPr>
          <p:spPr bwMode="auto">
            <a:xfrm>
              <a:off x="4975482" y="4420034"/>
              <a:ext cx="104666" cy="92566"/>
            </a:xfrm>
            <a:custGeom>
              <a:avLst/>
              <a:gdLst>
                <a:gd name="T0" fmla="*/ 31 w 34"/>
                <a:gd name="T1" fmla="*/ 16 h 30"/>
                <a:gd name="T2" fmla="*/ 34 w 34"/>
                <a:gd name="T3" fmla="*/ 13 h 30"/>
                <a:gd name="T4" fmla="*/ 34 w 34"/>
                <a:gd name="T5" fmla="*/ 13 h 30"/>
                <a:gd name="T6" fmla="*/ 34 w 34"/>
                <a:gd name="T7" fmla="*/ 13 h 30"/>
                <a:gd name="T8" fmla="*/ 34 w 34"/>
                <a:gd name="T9" fmla="*/ 12 h 30"/>
                <a:gd name="T10" fmla="*/ 24 w 34"/>
                <a:gd name="T11" fmla="*/ 4 h 30"/>
                <a:gd name="T12" fmla="*/ 11 w 34"/>
                <a:gd name="T13" fmla="*/ 0 h 30"/>
                <a:gd name="T14" fmla="*/ 6 w 34"/>
                <a:gd name="T15" fmla="*/ 2 h 30"/>
                <a:gd name="T16" fmla="*/ 6 w 34"/>
                <a:gd name="T17" fmla="*/ 10 h 30"/>
                <a:gd name="T18" fmla="*/ 2 w 34"/>
                <a:gd name="T19" fmla="*/ 18 h 30"/>
                <a:gd name="T20" fmla="*/ 0 w 34"/>
                <a:gd name="T21" fmla="*/ 20 h 30"/>
                <a:gd name="T22" fmla="*/ 4 w 34"/>
                <a:gd name="T23" fmla="*/ 25 h 30"/>
                <a:gd name="T24" fmla="*/ 4 w 34"/>
                <a:gd name="T25" fmla="*/ 25 h 30"/>
                <a:gd name="T26" fmla="*/ 6 w 34"/>
                <a:gd name="T27" fmla="*/ 28 h 30"/>
                <a:gd name="T28" fmla="*/ 10 w 34"/>
                <a:gd name="T29" fmla="*/ 30 h 30"/>
                <a:gd name="T30" fmla="*/ 17 w 34"/>
                <a:gd name="T31" fmla="*/ 28 h 30"/>
                <a:gd name="T32" fmla="*/ 26 w 34"/>
                <a:gd name="T33" fmla="*/ 29 h 30"/>
                <a:gd name="T34" fmla="*/ 26 w 34"/>
                <a:gd name="T35" fmla="*/ 26 h 30"/>
                <a:gd name="T36" fmla="*/ 31 w 34"/>
                <a:gd name="T3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0">
                  <a:moveTo>
                    <a:pt x="31" y="16"/>
                  </a:moveTo>
                  <a:cubicBezTo>
                    <a:pt x="34" y="13"/>
                    <a:pt x="34" y="13"/>
                    <a:pt x="34" y="13"/>
                  </a:cubicBezTo>
                  <a:cubicBezTo>
                    <a:pt x="34" y="13"/>
                    <a:pt x="34" y="13"/>
                    <a:pt x="34" y="13"/>
                  </a:cubicBezTo>
                  <a:cubicBezTo>
                    <a:pt x="34" y="13"/>
                    <a:pt x="34" y="13"/>
                    <a:pt x="34" y="13"/>
                  </a:cubicBezTo>
                  <a:cubicBezTo>
                    <a:pt x="34" y="12"/>
                    <a:pt x="34" y="12"/>
                    <a:pt x="34" y="12"/>
                  </a:cubicBezTo>
                  <a:cubicBezTo>
                    <a:pt x="24" y="4"/>
                    <a:pt x="24" y="4"/>
                    <a:pt x="24" y="4"/>
                  </a:cubicBezTo>
                  <a:cubicBezTo>
                    <a:pt x="18" y="1"/>
                    <a:pt x="14" y="0"/>
                    <a:pt x="11" y="0"/>
                  </a:cubicBezTo>
                  <a:cubicBezTo>
                    <a:pt x="6" y="2"/>
                    <a:pt x="6" y="2"/>
                    <a:pt x="6" y="2"/>
                  </a:cubicBezTo>
                  <a:cubicBezTo>
                    <a:pt x="6" y="10"/>
                    <a:pt x="6" y="10"/>
                    <a:pt x="6" y="10"/>
                  </a:cubicBezTo>
                  <a:cubicBezTo>
                    <a:pt x="6" y="13"/>
                    <a:pt x="4" y="16"/>
                    <a:pt x="2" y="18"/>
                  </a:cubicBezTo>
                  <a:cubicBezTo>
                    <a:pt x="0" y="20"/>
                    <a:pt x="0" y="20"/>
                    <a:pt x="0" y="20"/>
                  </a:cubicBezTo>
                  <a:cubicBezTo>
                    <a:pt x="4" y="25"/>
                    <a:pt x="4" y="25"/>
                    <a:pt x="4" y="25"/>
                  </a:cubicBezTo>
                  <a:cubicBezTo>
                    <a:pt x="4" y="25"/>
                    <a:pt x="4" y="25"/>
                    <a:pt x="4" y="25"/>
                  </a:cubicBezTo>
                  <a:cubicBezTo>
                    <a:pt x="6" y="28"/>
                    <a:pt x="6" y="28"/>
                    <a:pt x="6" y="28"/>
                  </a:cubicBezTo>
                  <a:cubicBezTo>
                    <a:pt x="10" y="30"/>
                    <a:pt x="10" y="30"/>
                    <a:pt x="10" y="30"/>
                  </a:cubicBezTo>
                  <a:cubicBezTo>
                    <a:pt x="13" y="28"/>
                    <a:pt x="15" y="27"/>
                    <a:pt x="17" y="28"/>
                  </a:cubicBezTo>
                  <a:cubicBezTo>
                    <a:pt x="26" y="29"/>
                    <a:pt x="26" y="29"/>
                    <a:pt x="26" y="29"/>
                  </a:cubicBezTo>
                  <a:cubicBezTo>
                    <a:pt x="26" y="26"/>
                    <a:pt x="26" y="26"/>
                    <a:pt x="26" y="26"/>
                  </a:cubicBezTo>
                  <a:cubicBezTo>
                    <a:pt x="26" y="21"/>
                    <a:pt x="28" y="18"/>
                    <a:pt x="31" y="16"/>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1" name="Freeform 33"/>
            <p:cNvSpPr/>
            <p:nvPr/>
          </p:nvSpPr>
          <p:spPr bwMode="auto">
            <a:xfrm>
              <a:off x="4485431" y="4068526"/>
              <a:ext cx="582618" cy="450122"/>
            </a:xfrm>
            <a:custGeom>
              <a:avLst/>
              <a:gdLst>
                <a:gd name="T0" fmla="*/ 120 w 189"/>
                <a:gd name="T1" fmla="*/ 22 h 146"/>
                <a:gd name="T2" fmla="*/ 85 w 189"/>
                <a:gd name="T3" fmla="*/ 8 h 146"/>
                <a:gd name="T4" fmla="*/ 85 w 189"/>
                <a:gd name="T5" fmla="*/ 1 h 146"/>
                <a:gd name="T6" fmla="*/ 81 w 189"/>
                <a:gd name="T7" fmla="*/ 0 h 146"/>
                <a:gd name="T8" fmla="*/ 66 w 189"/>
                <a:gd name="T9" fmla="*/ 16 h 146"/>
                <a:gd name="T10" fmla="*/ 57 w 189"/>
                <a:gd name="T11" fmla="*/ 24 h 146"/>
                <a:gd name="T12" fmla="*/ 47 w 189"/>
                <a:gd name="T13" fmla="*/ 18 h 146"/>
                <a:gd name="T14" fmla="*/ 31 w 189"/>
                <a:gd name="T15" fmla="*/ 25 h 146"/>
                <a:gd name="T16" fmla="*/ 10 w 189"/>
                <a:gd name="T17" fmla="*/ 11 h 146"/>
                <a:gd name="T18" fmla="*/ 1 w 189"/>
                <a:gd name="T19" fmla="*/ 17 h 146"/>
                <a:gd name="T20" fmla="*/ 1 w 189"/>
                <a:gd name="T21" fmla="*/ 17 h 146"/>
                <a:gd name="T22" fmla="*/ 0 w 189"/>
                <a:gd name="T23" fmla="*/ 19 h 146"/>
                <a:gd name="T24" fmla="*/ 4 w 189"/>
                <a:gd name="T25" fmla="*/ 20 h 146"/>
                <a:gd name="T26" fmla="*/ 5 w 189"/>
                <a:gd name="T27" fmla="*/ 21 h 146"/>
                <a:gd name="T28" fmla="*/ 34 w 189"/>
                <a:gd name="T29" fmla="*/ 42 h 146"/>
                <a:gd name="T30" fmla="*/ 62 w 189"/>
                <a:gd name="T31" fmla="*/ 74 h 146"/>
                <a:gd name="T32" fmla="*/ 90 w 189"/>
                <a:gd name="T33" fmla="*/ 72 h 146"/>
                <a:gd name="T34" fmla="*/ 91 w 189"/>
                <a:gd name="T35" fmla="*/ 71 h 146"/>
                <a:gd name="T36" fmla="*/ 99 w 189"/>
                <a:gd name="T37" fmla="*/ 73 h 146"/>
                <a:gd name="T38" fmla="*/ 99 w 189"/>
                <a:gd name="T39" fmla="*/ 74 h 146"/>
                <a:gd name="T40" fmla="*/ 93 w 189"/>
                <a:gd name="T41" fmla="*/ 92 h 146"/>
                <a:gd name="T42" fmla="*/ 83 w 189"/>
                <a:gd name="T43" fmla="*/ 93 h 146"/>
                <a:gd name="T44" fmla="*/ 73 w 189"/>
                <a:gd name="T45" fmla="*/ 116 h 146"/>
                <a:gd name="T46" fmla="*/ 89 w 189"/>
                <a:gd name="T47" fmla="*/ 126 h 146"/>
                <a:gd name="T48" fmla="*/ 93 w 189"/>
                <a:gd name="T49" fmla="*/ 133 h 146"/>
                <a:gd name="T50" fmla="*/ 99 w 189"/>
                <a:gd name="T51" fmla="*/ 132 h 146"/>
                <a:gd name="T52" fmla="*/ 115 w 189"/>
                <a:gd name="T53" fmla="*/ 138 h 146"/>
                <a:gd name="T54" fmla="*/ 118 w 189"/>
                <a:gd name="T55" fmla="*/ 143 h 146"/>
                <a:gd name="T56" fmla="*/ 132 w 189"/>
                <a:gd name="T57" fmla="*/ 143 h 146"/>
                <a:gd name="T58" fmla="*/ 152 w 189"/>
                <a:gd name="T59" fmla="*/ 142 h 146"/>
                <a:gd name="T60" fmla="*/ 159 w 189"/>
                <a:gd name="T61" fmla="*/ 138 h 146"/>
                <a:gd name="T62" fmla="*/ 158 w 189"/>
                <a:gd name="T63" fmla="*/ 130 h 146"/>
                <a:gd name="T64" fmla="*/ 162 w 189"/>
                <a:gd name="T65" fmla="*/ 119 h 146"/>
                <a:gd name="T66" fmla="*/ 169 w 189"/>
                <a:gd name="T67" fmla="*/ 111 h 146"/>
                <a:gd name="T68" fmla="*/ 186 w 189"/>
                <a:gd name="T69" fmla="*/ 111 h 146"/>
                <a:gd name="T70" fmla="*/ 181 w 189"/>
                <a:gd name="T71" fmla="*/ 98 h 146"/>
                <a:gd name="T72" fmla="*/ 173 w 189"/>
                <a:gd name="T73" fmla="*/ 96 h 146"/>
                <a:gd name="T74" fmla="*/ 173 w 189"/>
                <a:gd name="T75" fmla="*/ 96 h 146"/>
                <a:gd name="T76" fmla="*/ 155 w 189"/>
                <a:gd name="T77" fmla="*/ 86 h 146"/>
                <a:gd name="T78" fmla="*/ 147 w 189"/>
                <a:gd name="T79" fmla="*/ 82 h 146"/>
                <a:gd name="T80" fmla="*/ 132 w 189"/>
                <a:gd name="T81" fmla="*/ 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2"/>
                  </a:moveTo>
                  <a:cubicBezTo>
                    <a:pt x="127" y="38"/>
                    <a:pt x="124" y="32"/>
                    <a:pt x="120" y="22"/>
                  </a:cubicBezTo>
                  <a:cubicBezTo>
                    <a:pt x="109" y="22"/>
                    <a:pt x="102" y="20"/>
                    <a:pt x="99" y="16"/>
                  </a:cubicBezTo>
                  <a:cubicBezTo>
                    <a:pt x="96" y="12"/>
                    <a:pt x="91" y="10"/>
                    <a:pt x="85" y="8"/>
                  </a:cubicBezTo>
                  <a:cubicBezTo>
                    <a:pt x="83" y="8"/>
                    <a:pt x="83" y="8"/>
                    <a:pt x="83" y="8"/>
                  </a:cubicBezTo>
                  <a:cubicBezTo>
                    <a:pt x="85" y="1"/>
                    <a:pt x="85" y="1"/>
                    <a:pt x="85" y="1"/>
                  </a:cubicBezTo>
                  <a:cubicBezTo>
                    <a:pt x="83" y="0"/>
                    <a:pt x="83" y="0"/>
                    <a:pt x="83" y="0"/>
                  </a:cubicBezTo>
                  <a:cubicBezTo>
                    <a:pt x="81" y="0"/>
                    <a:pt x="81" y="0"/>
                    <a:pt x="81" y="0"/>
                  </a:cubicBezTo>
                  <a:cubicBezTo>
                    <a:pt x="77" y="2"/>
                    <a:pt x="73" y="4"/>
                    <a:pt x="72" y="8"/>
                  </a:cubicBezTo>
                  <a:cubicBezTo>
                    <a:pt x="71" y="11"/>
                    <a:pt x="69" y="14"/>
                    <a:pt x="66" y="16"/>
                  </a:cubicBezTo>
                  <a:cubicBezTo>
                    <a:pt x="64" y="22"/>
                    <a:pt x="62" y="25"/>
                    <a:pt x="60" y="25"/>
                  </a:cubicBezTo>
                  <a:cubicBezTo>
                    <a:pt x="59" y="26"/>
                    <a:pt x="58" y="25"/>
                    <a:pt x="57" y="24"/>
                  </a:cubicBezTo>
                  <a:cubicBezTo>
                    <a:pt x="54" y="21"/>
                    <a:pt x="54" y="21"/>
                    <a:pt x="54" y="21"/>
                  </a:cubicBezTo>
                  <a:cubicBezTo>
                    <a:pt x="52" y="20"/>
                    <a:pt x="49" y="18"/>
                    <a:pt x="47" y="18"/>
                  </a:cubicBezTo>
                  <a:cubicBezTo>
                    <a:pt x="43" y="19"/>
                    <a:pt x="43" y="19"/>
                    <a:pt x="43" y="19"/>
                  </a:cubicBezTo>
                  <a:cubicBezTo>
                    <a:pt x="41" y="22"/>
                    <a:pt x="37" y="24"/>
                    <a:pt x="31" y="25"/>
                  </a:cubicBezTo>
                  <a:cubicBezTo>
                    <a:pt x="15" y="24"/>
                    <a:pt x="15" y="24"/>
                    <a:pt x="15" y="24"/>
                  </a:cubicBezTo>
                  <a:cubicBezTo>
                    <a:pt x="11" y="22"/>
                    <a:pt x="9" y="17"/>
                    <a:pt x="10" y="11"/>
                  </a:cubicBezTo>
                  <a:cubicBezTo>
                    <a:pt x="4" y="9"/>
                    <a:pt x="4" y="9"/>
                    <a:pt x="4" y="9"/>
                  </a:cubicBezTo>
                  <a:cubicBezTo>
                    <a:pt x="1" y="17"/>
                    <a:pt x="1" y="17"/>
                    <a:pt x="1" y="17"/>
                  </a:cubicBezTo>
                  <a:cubicBezTo>
                    <a:pt x="1" y="17"/>
                    <a:pt x="1" y="17"/>
                    <a:pt x="1" y="17"/>
                  </a:cubicBezTo>
                  <a:cubicBezTo>
                    <a:pt x="1" y="17"/>
                    <a:pt x="1" y="17"/>
                    <a:pt x="1" y="17"/>
                  </a:cubicBezTo>
                  <a:cubicBezTo>
                    <a:pt x="1" y="18"/>
                    <a:pt x="1" y="18"/>
                    <a:pt x="1" y="18"/>
                  </a:cubicBezTo>
                  <a:cubicBezTo>
                    <a:pt x="0" y="19"/>
                    <a:pt x="0" y="19"/>
                    <a:pt x="0" y="19"/>
                  </a:cubicBezTo>
                  <a:cubicBezTo>
                    <a:pt x="3" y="20"/>
                    <a:pt x="3" y="20"/>
                    <a:pt x="3" y="20"/>
                  </a:cubicBezTo>
                  <a:cubicBezTo>
                    <a:pt x="4" y="20"/>
                    <a:pt x="4" y="20"/>
                    <a:pt x="4" y="20"/>
                  </a:cubicBezTo>
                  <a:cubicBezTo>
                    <a:pt x="5" y="20"/>
                    <a:pt x="5" y="20"/>
                    <a:pt x="5" y="20"/>
                  </a:cubicBezTo>
                  <a:cubicBezTo>
                    <a:pt x="5" y="21"/>
                    <a:pt x="5" y="21"/>
                    <a:pt x="5" y="21"/>
                  </a:cubicBezTo>
                  <a:cubicBezTo>
                    <a:pt x="11" y="30"/>
                    <a:pt x="17" y="36"/>
                    <a:pt x="19" y="38"/>
                  </a:cubicBezTo>
                  <a:cubicBezTo>
                    <a:pt x="21" y="38"/>
                    <a:pt x="26" y="40"/>
                    <a:pt x="34" y="42"/>
                  </a:cubicBezTo>
                  <a:cubicBezTo>
                    <a:pt x="49" y="48"/>
                    <a:pt x="49" y="48"/>
                    <a:pt x="49" y="48"/>
                  </a:cubicBezTo>
                  <a:cubicBezTo>
                    <a:pt x="53" y="50"/>
                    <a:pt x="57" y="58"/>
                    <a:pt x="62" y="74"/>
                  </a:cubicBezTo>
                  <a:cubicBezTo>
                    <a:pt x="69" y="78"/>
                    <a:pt x="73" y="80"/>
                    <a:pt x="75" y="80"/>
                  </a:cubicBezTo>
                  <a:cubicBezTo>
                    <a:pt x="78" y="79"/>
                    <a:pt x="83" y="76"/>
                    <a:pt x="90" y="72"/>
                  </a:cubicBezTo>
                  <a:cubicBezTo>
                    <a:pt x="90" y="71"/>
                    <a:pt x="90" y="71"/>
                    <a:pt x="90" y="71"/>
                  </a:cubicBezTo>
                  <a:cubicBezTo>
                    <a:pt x="91" y="71"/>
                    <a:pt x="91" y="71"/>
                    <a:pt x="91" y="71"/>
                  </a:cubicBezTo>
                  <a:cubicBezTo>
                    <a:pt x="91" y="71"/>
                    <a:pt x="91" y="71"/>
                    <a:pt x="91" y="71"/>
                  </a:cubicBezTo>
                  <a:cubicBezTo>
                    <a:pt x="99" y="73"/>
                    <a:pt x="99" y="73"/>
                    <a:pt x="99" y="73"/>
                  </a:cubicBezTo>
                  <a:cubicBezTo>
                    <a:pt x="99" y="73"/>
                    <a:pt x="99" y="73"/>
                    <a:pt x="99" y="73"/>
                  </a:cubicBezTo>
                  <a:cubicBezTo>
                    <a:pt x="99" y="74"/>
                    <a:pt x="99" y="74"/>
                    <a:pt x="99" y="74"/>
                  </a:cubicBezTo>
                  <a:cubicBezTo>
                    <a:pt x="99" y="75"/>
                    <a:pt x="99" y="75"/>
                    <a:pt x="99" y="75"/>
                  </a:cubicBezTo>
                  <a:cubicBezTo>
                    <a:pt x="97" y="85"/>
                    <a:pt x="95" y="90"/>
                    <a:pt x="93" y="92"/>
                  </a:cubicBezTo>
                  <a:cubicBezTo>
                    <a:pt x="83" y="92"/>
                    <a:pt x="83" y="92"/>
                    <a:pt x="83" y="92"/>
                  </a:cubicBezTo>
                  <a:cubicBezTo>
                    <a:pt x="83" y="93"/>
                    <a:pt x="83" y="93"/>
                    <a:pt x="83" y="93"/>
                  </a:cubicBezTo>
                  <a:cubicBezTo>
                    <a:pt x="83" y="97"/>
                    <a:pt x="81" y="103"/>
                    <a:pt x="75" y="110"/>
                  </a:cubicBezTo>
                  <a:cubicBezTo>
                    <a:pt x="74" y="113"/>
                    <a:pt x="73" y="115"/>
                    <a:pt x="73" y="116"/>
                  </a:cubicBezTo>
                  <a:cubicBezTo>
                    <a:pt x="83" y="122"/>
                    <a:pt x="83" y="122"/>
                    <a:pt x="83" y="122"/>
                  </a:cubicBezTo>
                  <a:cubicBezTo>
                    <a:pt x="85" y="125"/>
                    <a:pt x="87" y="126"/>
                    <a:pt x="89" y="126"/>
                  </a:cubicBezTo>
                  <a:cubicBezTo>
                    <a:pt x="91" y="126"/>
                    <a:pt x="91" y="126"/>
                    <a:pt x="91" y="126"/>
                  </a:cubicBezTo>
                  <a:cubicBezTo>
                    <a:pt x="93" y="133"/>
                    <a:pt x="93" y="133"/>
                    <a:pt x="93" y="133"/>
                  </a:cubicBezTo>
                  <a:cubicBezTo>
                    <a:pt x="97" y="134"/>
                    <a:pt x="97" y="134"/>
                    <a:pt x="97" y="134"/>
                  </a:cubicBezTo>
                  <a:cubicBezTo>
                    <a:pt x="99" y="132"/>
                    <a:pt x="99" y="132"/>
                    <a:pt x="99" y="132"/>
                  </a:cubicBezTo>
                  <a:cubicBezTo>
                    <a:pt x="101" y="131"/>
                    <a:pt x="102" y="130"/>
                    <a:pt x="103" y="130"/>
                  </a:cubicBezTo>
                  <a:cubicBezTo>
                    <a:pt x="107" y="130"/>
                    <a:pt x="111" y="133"/>
                    <a:pt x="115" y="138"/>
                  </a:cubicBezTo>
                  <a:cubicBezTo>
                    <a:pt x="115" y="138"/>
                    <a:pt x="115" y="138"/>
                    <a:pt x="115" y="138"/>
                  </a:cubicBezTo>
                  <a:cubicBezTo>
                    <a:pt x="118" y="143"/>
                    <a:pt x="118" y="143"/>
                    <a:pt x="118" y="143"/>
                  </a:cubicBezTo>
                  <a:cubicBezTo>
                    <a:pt x="119" y="142"/>
                    <a:pt x="119" y="142"/>
                    <a:pt x="119" y="142"/>
                  </a:cubicBezTo>
                  <a:cubicBezTo>
                    <a:pt x="121" y="141"/>
                    <a:pt x="125" y="141"/>
                    <a:pt x="132" y="143"/>
                  </a:cubicBezTo>
                  <a:cubicBezTo>
                    <a:pt x="142" y="146"/>
                    <a:pt x="142" y="146"/>
                    <a:pt x="142" y="146"/>
                  </a:cubicBezTo>
                  <a:cubicBezTo>
                    <a:pt x="152" y="142"/>
                    <a:pt x="152" y="142"/>
                    <a:pt x="152" y="142"/>
                  </a:cubicBezTo>
                  <a:cubicBezTo>
                    <a:pt x="156" y="140"/>
                    <a:pt x="156" y="140"/>
                    <a:pt x="156" y="140"/>
                  </a:cubicBezTo>
                  <a:cubicBezTo>
                    <a:pt x="159" y="138"/>
                    <a:pt x="159" y="138"/>
                    <a:pt x="159" y="138"/>
                  </a:cubicBezTo>
                  <a:cubicBezTo>
                    <a:pt x="156" y="136"/>
                    <a:pt x="156" y="136"/>
                    <a:pt x="156" y="136"/>
                  </a:cubicBezTo>
                  <a:cubicBezTo>
                    <a:pt x="155" y="134"/>
                    <a:pt x="156" y="132"/>
                    <a:pt x="158" y="130"/>
                  </a:cubicBezTo>
                  <a:cubicBezTo>
                    <a:pt x="161" y="128"/>
                    <a:pt x="162" y="126"/>
                    <a:pt x="162" y="124"/>
                  </a:cubicBezTo>
                  <a:cubicBezTo>
                    <a:pt x="162" y="119"/>
                    <a:pt x="162" y="119"/>
                    <a:pt x="162" y="119"/>
                  </a:cubicBezTo>
                  <a:cubicBezTo>
                    <a:pt x="161" y="116"/>
                    <a:pt x="162" y="115"/>
                    <a:pt x="163" y="114"/>
                  </a:cubicBezTo>
                  <a:cubicBezTo>
                    <a:pt x="163" y="112"/>
                    <a:pt x="166" y="112"/>
                    <a:pt x="169" y="111"/>
                  </a:cubicBezTo>
                  <a:cubicBezTo>
                    <a:pt x="175" y="110"/>
                    <a:pt x="181" y="112"/>
                    <a:pt x="189" y="119"/>
                  </a:cubicBezTo>
                  <a:cubicBezTo>
                    <a:pt x="186" y="111"/>
                    <a:pt x="186" y="111"/>
                    <a:pt x="186" y="111"/>
                  </a:cubicBezTo>
                  <a:cubicBezTo>
                    <a:pt x="181" y="105"/>
                    <a:pt x="181" y="105"/>
                    <a:pt x="181" y="105"/>
                  </a:cubicBezTo>
                  <a:cubicBezTo>
                    <a:pt x="181" y="98"/>
                    <a:pt x="181" y="98"/>
                    <a:pt x="181" y="98"/>
                  </a:cubicBezTo>
                  <a:cubicBezTo>
                    <a:pt x="174" y="96"/>
                    <a:pt x="174" y="96"/>
                    <a:pt x="174" y="96"/>
                  </a:cubicBezTo>
                  <a:cubicBezTo>
                    <a:pt x="173" y="96"/>
                    <a:pt x="173" y="96"/>
                    <a:pt x="173" y="96"/>
                  </a:cubicBezTo>
                  <a:cubicBezTo>
                    <a:pt x="173" y="96"/>
                    <a:pt x="173" y="96"/>
                    <a:pt x="173" y="96"/>
                  </a:cubicBezTo>
                  <a:cubicBezTo>
                    <a:pt x="173" y="96"/>
                    <a:pt x="173" y="96"/>
                    <a:pt x="173" y="96"/>
                  </a:cubicBezTo>
                  <a:cubicBezTo>
                    <a:pt x="173" y="96"/>
                    <a:pt x="173" y="96"/>
                    <a:pt x="173" y="96"/>
                  </a:cubicBezTo>
                  <a:cubicBezTo>
                    <a:pt x="155" y="86"/>
                    <a:pt x="155" y="86"/>
                    <a:pt x="155" y="86"/>
                  </a:cubicBezTo>
                  <a:cubicBezTo>
                    <a:pt x="147" y="84"/>
                    <a:pt x="147" y="84"/>
                    <a:pt x="147" y="84"/>
                  </a:cubicBezTo>
                  <a:cubicBezTo>
                    <a:pt x="147" y="82"/>
                    <a:pt x="147" y="82"/>
                    <a:pt x="147" y="82"/>
                  </a:cubicBezTo>
                  <a:cubicBezTo>
                    <a:pt x="146" y="73"/>
                    <a:pt x="146" y="73"/>
                    <a:pt x="146" y="73"/>
                  </a:cubicBezTo>
                  <a:cubicBezTo>
                    <a:pt x="140" y="56"/>
                    <a:pt x="135" y="46"/>
                    <a:pt x="132" y="42"/>
                  </a:cubicBez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2" name="Freeform 34"/>
            <p:cNvSpPr/>
            <p:nvPr/>
          </p:nvSpPr>
          <p:spPr bwMode="auto">
            <a:xfrm>
              <a:off x="4180508" y="3205186"/>
              <a:ext cx="542084" cy="773799"/>
            </a:xfrm>
            <a:custGeom>
              <a:avLst/>
              <a:gdLst>
                <a:gd name="T0" fmla="*/ 158 w 176"/>
                <a:gd name="T1" fmla="*/ 74 h 251"/>
                <a:gd name="T2" fmla="*/ 140 w 176"/>
                <a:gd name="T3" fmla="*/ 70 h 251"/>
                <a:gd name="T4" fmla="*/ 139 w 176"/>
                <a:gd name="T5" fmla="*/ 52 h 251"/>
                <a:gd name="T6" fmla="*/ 134 w 176"/>
                <a:gd name="T7" fmla="*/ 46 h 251"/>
                <a:gd name="T8" fmla="*/ 116 w 176"/>
                <a:gd name="T9" fmla="*/ 38 h 251"/>
                <a:gd name="T10" fmla="*/ 117 w 176"/>
                <a:gd name="T11" fmla="*/ 24 h 251"/>
                <a:gd name="T12" fmla="*/ 113 w 176"/>
                <a:gd name="T13" fmla="*/ 20 h 251"/>
                <a:gd name="T14" fmla="*/ 104 w 176"/>
                <a:gd name="T15" fmla="*/ 15 h 251"/>
                <a:gd name="T16" fmla="*/ 100 w 176"/>
                <a:gd name="T17" fmla="*/ 0 h 251"/>
                <a:gd name="T18" fmla="*/ 89 w 176"/>
                <a:gd name="T19" fmla="*/ 8 h 251"/>
                <a:gd name="T20" fmla="*/ 78 w 176"/>
                <a:gd name="T21" fmla="*/ 24 h 251"/>
                <a:gd name="T22" fmla="*/ 71 w 176"/>
                <a:gd name="T23" fmla="*/ 34 h 251"/>
                <a:gd name="T24" fmla="*/ 58 w 176"/>
                <a:gd name="T25" fmla="*/ 40 h 251"/>
                <a:gd name="T26" fmla="*/ 44 w 176"/>
                <a:gd name="T27" fmla="*/ 40 h 251"/>
                <a:gd name="T28" fmla="*/ 32 w 176"/>
                <a:gd name="T29" fmla="*/ 50 h 251"/>
                <a:gd name="T30" fmla="*/ 24 w 176"/>
                <a:gd name="T31" fmla="*/ 46 h 251"/>
                <a:gd name="T32" fmla="*/ 16 w 176"/>
                <a:gd name="T33" fmla="*/ 32 h 251"/>
                <a:gd name="T34" fmla="*/ 8 w 176"/>
                <a:gd name="T35" fmla="*/ 48 h 251"/>
                <a:gd name="T36" fmla="*/ 7 w 176"/>
                <a:gd name="T37" fmla="*/ 49 h 251"/>
                <a:gd name="T38" fmla="*/ 14 w 176"/>
                <a:gd name="T39" fmla="*/ 84 h 251"/>
                <a:gd name="T40" fmla="*/ 18 w 176"/>
                <a:gd name="T41" fmla="*/ 94 h 251"/>
                <a:gd name="T42" fmla="*/ 6 w 176"/>
                <a:gd name="T43" fmla="*/ 100 h 251"/>
                <a:gd name="T44" fmla="*/ 24 w 176"/>
                <a:gd name="T45" fmla="*/ 120 h 251"/>
                <a:gd name="T46" fmla="*/ 24 w 176"/>
                <a:gd name="T47" fmla="*/ 121 h 251"/>
                <a:gd name="T48" fmla="*/ 18 w 176"/>
                <a:gd name="T49" fmla="*/ 141 h 251"/>
                <a:gd name="T50" fmla="*/ 8 w 176"/>
                <a:gd name="T51" fmla="*/ 148 h 251"/>
                <a:gd name="T52" fmla="*/ 18 w 176"/>
                <a:gd name="T53" fmla="*/ 180 h 251"/>
                <a:gd name="T54" fmla="*/ 24 w 176"/>
                <a:gd name="T55" fmla="*/ 190 h 251"/>
                <a:gd name="T56" fmla="*/ 16 w 176"/>
                <a:gd name="T57" fmla="*/ 208 h 251"/>
                <a:gd name="T58" fmla="*/ 10 w 176"/>
                <a:gd name="T59" fmla="*/ 226 h 251"/>
                <a:gd name="T60" fmla="*/ 10 w 176"/>
                <a:gd name="T61" fmla="*/ 238 h 251"/>
                <a:gd name="T62" fmla="*/ 13 w 176"/>
                <a:gd name="T63" fmla="*/ 241 h 251"/>
                <a:gd name="T64" fmla="*/ 14 w 176"/>
                <a:gd name="T65" fmla="*/ 244 h 251"/>
                <a:gd name="T66" fmla="*/ 14 w 176"/>
                <a:gd name="T67" fmla="*/ 244 h 251"/>
                <a:gd name="T68" fmla="*/ 46 w 176"/>
                <a:gd name="T69" fmla="*/ 248 h 251"/>
                <a:gd name="T70" fmla="*/ 56 w 176"/>
                <a:gd name="T71" fmla="*/ 232 h 251"/>
                <a:gd name="T72" fmla="*/ 104 w 176"/>
                <a:gd name="T73" fmla="*/ 177 h 251"/>
                <a:gd name="T74" fmla="*/ 125 w 176"/>
                <a:gd name="T75" fmla="*/ 164 h 251"/>
                <a:gd name="T76" fmla="*/ 117 w 176"/>
                <a:gd name="T77" fmla="*/ 156 h 251"/>
                <a:gd name="T78" fmla="*/ 114 w 176"/>
                <a:gd name="T79" fmla="*/ 148 h 251"/>
                <a:gd name="T80" fmla="*/ 87 w 176"/>
                <a:gd name="T81" fmla="*/ 120 h 251"/>
                <a:gd name="T82" fmla="*/ 61 w 176"/>
                <a:gd name="T83" fmla="*/ 114 h 251"/>
                <a:gd name="T84" fmla="*/ 50 w 176"/>
                <a:gd name="T85" fmla="*/ 100 h 251"/>
                <a:gd name="T86" fmla="*/ 66 w 176"/>
                <a:gd name="T87" fmla="*/ 74 h 251"/>
                <a:gd name="T88" fmla="*/ 70 w 176"/>
                <a:gd name="T89" fmla="*/ 62 h 251"/>
                <a:gd name="T90" fmla="*/ 104 w 176"/>
                <a:gd name="T91" fmla="*/ 67 h 251"/>
                <a:gd name="T92" fmla="*/ 101 w 176"/>
                <a:gd name="T93" fmla="*/ 80 h 251"/>
                <a:gd name="T94" fmla="*/ 120 w 176"/>
                <a:gd name="T95" fmla="*/ 96 h 251"/>
                <a:gd name="T96" fmla="*/ 150 w 176"/>
                <a:gd name="T97" fmla="*/ 122 h 251"/>
                <a:gd name="T98" fmla="*/ 166 w 176"/>
                <a:gd name="T99" fmla="*/ 102 h 251"/>
                <a:gd name="T100" fmla="*/ 168 w 176"/>
                <a:gd name="T101" fmla="*/ 93 h 251"/>
                <a:gd name="T102" fmla="*/ 175 w 176"/>
                <a:gd name="T103" fmla="*/ 88 h 251"/>
                <a:gd name="T104" fmla="*/ 162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8" y="74"/>
                    <a:pt x="158" y="74"/>
                    <a:pt x="158" y="74"/>
                  </a:cubicBezTo>
                  <a:cubicBezTo>
                    <a:pt x="158" y="74"/>
                    <a:pt x="158" y="74"/>
                    <a:pt x="158" y="74"/>
                  </a:cubicBezTo>
                  <a:cubicBezTo>
                    <a:pt x="158" y="74"/>
                    <a:pt x="158" y="74"/>
                    <a:pt x="158" y="74"/>
                  </a:cubicBezTo>
                  <a:cubicBezTo>
                    <a:pt x="156" y="72"/>
                    <a:pt x="156" y="72"/>
                    <a:pt x="156" y="72"/>
                  </a:cubicBezTo>
                  <a:cubicBezTo>
                    <a:pt x="144" y="69"/>
                    <a:pt x="144" y="69"/>
                    <a:pt x="144" y="69"/>
                  </a:cubicBezTo>
                  <a:cubicBezTo>
                    <a:pt x="142" y="69"/>
                    <a:pt x="142" y="69"/>
                    <a:pt x="142" y="69"/>
                  </a:cubicBezTo>
                  <a:cubicBezTo>
                    <a:pt x="140" y="70"/>
                    <a:pt x="140" y="70"/>
                    <a:pt x="140" y="70"/>
                  </a:cubicBezTo>
                  <a:cubicBezTo>
                    <a:pt x="135" y="61"/>
                    <a:pt x="135" y="61"/>
                    <a:pt x="135" y="61"/>
                  </a:cubicBezTo>
                  <a:cubicBezTo>
                    <a:pt x="136" y="61"/>
                    <a:pt x="136" y="61"/>
                    <a:pt x="136" y="61"/>
                  </a:cubicBezTo>
                  <a:cubicBezTo>
                    <a:pt x="139" y="57"/>
                    <a:pt x="139" y="57"/>
                    <a:pt x="139" y="57"/>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2" y="44"/>
                    <a:pt x="122" y="44"/>
                    <a:pt x="122" y="44"/>
                  </a:cubicBezTo>
                  <a:cubicBezTo>
                    <a:pt x="116" y="38"/>
                    <a:pt x="116" y="38"/>
                    <a:pt x="116" y="38"/>
                  </a:cubicBezTo>
                  <a:cubicBezTo>
                    <a:pt x="116" y="38"/>
                    <a:pt x="116" y="38"/>
                    <a:pt x="116" y="38"/>
                  </a:cubicBezTo>
                  <a:cubicBezTo>
                    <a:pt x="114" y="34"/>
                    <a:pt x="114" y="34"/>
                    <a:pt x="114" y="34"/>
                  </a:cubicBezTo>
                  <a:cubicBezTo>
                    <a:pt x="114" y="33"/>
                    <a:pt x="114" y="33"/>
                    <a:pt x="114" y="33"/>
                  </a:cubicBezTo>
                  <a:cubicBezTo>
                    <a:pt x="117" y="24"/>
                    <a:pt x="117" y="24"/>
                    <a:pt x="117" y="24"/>
                  </a:cubicBezTo>
                  <a:cubicBezTo>
                    <a:pt x="117" y="18"/>
                    <a:pt x="117" y="18"/>
                    <a:pt x="117" y="18"/>
                  </a:cubicBezTo>
                  <a:cubicBezTo>
                    <a:pt x="117" y="17"/>
                    <a:pt x="117" y="17"/>
                    <a:pt x="117" y="17"/>
                  </a:cubicBezTo>
                  <a:cubicBezTo>
                    <a:pt x="114" y="20"/>
                    <a:pt x="114" y="20"/>
                    <a:pt x="114" y="20"/>
                  </a:cubicBezTo>
                  <a:cubicBezTo>
                    <a:pt x="113" y="20"/>
                    <a:pt x="113" y="20"/>
                    <a:pt x="113" y="20"/>
                  </a:cubicBezTo>
                  <a:cubicBezTo>
                    <a:pt x="112" y="22"/>
                    <a:pt x="112" y="22"/>
                    <a:pt x="112" y="22"/>
                  </a:cubicBezTo>
                  <a:cubicBezTo>
                    <a:pt x="112" y="20"/>
                    <a:pt x="112" y="20"/>
                    <a:pt x="112" y="20"/>
                  </a:cubicBezTo>
                  <a:cubicBezTo>
                    <a:pt x="110" y="20"/>
                    <a:pt x="110" y="20"/>
                    <a:pt x="110" y="20"/>
                  </a:cubicBezTo>
                  <a:cubicBezTo>
                    <a:pt x="104" y="15"/>
                    <a:pt x="104" y="15"/>
                    <a:pt x="104" y="15"/>
                  </a:cubicBezTo>
                  <a:cubicBezTo>
                    <a:pt x="104" y="14"/>
                    <a:pt x="104" y="14"/>
                    <a:pt x="104" y="14"/>
                  </a:cubicBezTo>
                  <a:cubicBezTo>
                    <a:pt x="104" y="14"/>
                    <a:pt x="104" y="14"/>
                    <a:pt x="104" y="14"/>
                  </a:cubicBezTo>
                  <a:cubicBezTo>
                    <a:pt x="102" y="5"/>
                    <a:pt x="102" y="5"/>
                    <a:pt x="102" y="5"/>
                  </a:cubicBezTo>
                  <a:cubicBezTo>
                    <a:pt x="100" y="0"/>
                    <a:pt x="100" y="0"/>
                    <a:pt x="100" y="0"/>
                  </a:cubicBezTo>
                  <a:cubicBezTo>
                    <a:pt x="94" y="1"/>
                    <a:pt x="94" y="1"/>
                    <a:pt x="94" y="1"/>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2" y="32"/>
                    <a:pt x="72" y="32"/>
                    <a:pt x="72" y="32"/>
                  </a:cubicBezTo>
                  <a:cubicBezTo>
                    <a:pt x="72" y="33"/>
                    <a:pt x="72" y="33"/>
                    <a:pt x="72" y="33"/>
                  </a:cubicBezTo>
                  <a:cubicBezTo>
                    <a:pt x="72" y="34"/>
                    <a:pt x="72" y="34"/>
                    <a:pt x="72" y="34"/>
                  </a:cubicBezTo>
                  <a:cubicBezTo>
                    <a:pt x="71" y="34"/>
                    <a:pt x="71" y="34"/>
                    <a:pt x="71" y="34"/>
                  </a:cubicBezTo>
                  <a:cubicBezTo>
                    <a:pt x="65" y="34"/>
                    <a:pt x="65" y="34"/>
                    <a:pt x="65" y="34"/>
                  </a:cubicBezTo>
                  <a:cubicBezTo>
                    <a:pt x="59" y="39"/>
                    <a:pt x="59" y="39"/>
                    <a:pt x="59" y="39"/>
                  </a:cubicBezTo>
                  <a:cubicBezTo>
                    <a:pt x="58" y="40"/>
                    <a:pt x="58" y="40"/>
                    <a:pt x="58" y="40"/>
                  </a:cubicBezTo>
                  <a:cubicBezTo>
                    <a:pt x="58" y="40"/>
                    <a:pt x="58" y="40"/>
                    <a:pt x="58" y="40"/>
                  </a:cubicBezTo>
                  <a:cubicBezTo>
                    <a:pt x="58" y="40"/>
                    <a:pt x="58" y="40"/>
                    <a:pt x="58" y="40"/>
                  </a:cubicBezTo>
                  <a:cubicBezTo>
                    <a:pt x="57" y="39"/>
                    <a:pt x="57" y="39"/>
                    <a:pt x="57" y="39"/>
                  </a:cubicBezTo>
                  <a:cubicBezTo>
                    <a:pt x="46" y="36"/>
                    <a:pt x="46" y="36"/>
                    <a:pt x="46" y="36"/>
                  </a:cubicBezTo>
                  <a:cubicBezTo>
                    <a:pt x="44" y="40"/>
                    <a:pt x="44" y="40"/>
                    <a:pt x="44" y="40"/>
                  </a:cubicBezTo>
                  <a:cubicBezTo>
                    <a:pt x="44" y="40"/>
                    <a:pt x="44" y="40"/>
                    <a:pt x="44" y="40"/>
                  </a:cubicBezTo>
                  <a:cubicBezTo>
                    <a:pt x="40" y="48"/>
                    <a:pt x="40" y="48"/>
                    <a:pt x="40" y="48"/>
                  </a:cubicBezTo>
                  <a:cubicBezTo>
                    <a:pt x="39" y="50"/>
                    <a:pt x="38" y="50"/>
                    <a:pt x="36" y="51"/>
                  </a:cubicBezTo>
                  <a:cubicBezTo>
                    <a:pt x="32" y="50"/>
                    <a:pt x="32" y="50"/>
                    <a:pt x="32" y="50"/>
                  </a:cubicBezTo>
                  <a:cubicBezTo>
                    <a:pt x="25" y="47"/>
                    <a:pt x="25" y="47"/>
                    <a:pt x="25" y="47"/>
                  </a:cubicBezTo>
                  <a:cubicBezTo>
                    <a:pt x="24" y="46"/>
                    <a:pt x="24" y="46"/>
                    <a:pt x="24" y="46"/>
                  </a:cubicBezTo>
                  <a:cubicBezTo>
                    <a:pt x="24" y="46"/>
                    <a:pt x="24" y="46"/>
                    <a:pt x="24" y="46"/>
                  </a:cubicBezTo>
                  <a:cubicBezTo>
                    <a:pt x="24" y="46"/>
                    <a:pt x="24" y="46"/>
                    <a:pt x="24" y="46"/>
                  </a:cubicBezTo>
                  <a:cubicBezTo>
                    <a:pt x="22" y="36"/>
                    <a:pt x="22" y="36"/>
                    <a:pt x="22" y="36"/>
                  </a:cubicBezTo>
                  <a:cubicBezTo>
                    <a:pt x="20" y="29"/>
                    <a:pt x="20" y="29"/>
                    <a:pt x="20" y="29"/>
                  </a:cubicBezTo>
                  <a:cubicBezTo>
                    <a:pt x="19" y="27"/>
                    <a:pt x="19" y="27"/>
                    <a:pt x="19" y="27"/>
                  </a:cubicBezTo>
                  <a:cubicBezTo>
                    <a:pt x="16" y="32"/>
                    <a:pt x="16" y="32"/>
                    <a:pt x="16" y="32"/>
                  </a:cubicBezTo>
                  <a:cubicBezTo>
                    <a:pt x="16" y="32"/>
                    <a:pt x="16" y="32"/>
                    <a:pt x="16" y="32"/>
                  </a:cubicBezTo>
                  <a:cubicBezTo>
                    <a:pt x="16" y="32"/>
                    <a:pt x="16" y="32"/>
                    <a:pt x="16" y="32"/>
                  </a:cubicBezTo>
                  <a:cubicBezTo>
                    <a:pt x="12" y="39"/>
                    <a:pt x="12" y="39"/>
                    <a:pt x="12" y="39"/>
                  </a:cubicBezTo>
                  <a:cubicBezTo>
                    <a:pt x="8" y="48"/>
                    <a:pt x="8" y="48"/>
                    <a:pt x="8" y="48"/>
                  </a:cubicBezTo>
                  <a:cubicBezTo>
                    <a:pt x="8" y="48"/>
                    <a:pt x="8" y="48"/>
                    <a:pt x="8" y="48"/>
                  </a:cubicBezTo>
                  <a:cubicBezTo>
                    <a:pt x="8" y="48"/>
                    <a:pt x="8" y="48"/>
                    <a:pt x="8" y="48"/>
                  </a:cubicBezTo>
                  <a:cubicBezTo>
                    <a:pt x="8" y="49"/>
                    <a:pt x="8" y="49"/>
                    <a:pt x="8" y="49"/>
                  </a:cubicBezTo>
                  <a:cubicBezTo>
                    <a:pt x="7" y="49"/>
                    <a:pt x="7" y="49"/>
                    <a:pt x="7" y="49"/>
                  </a:cubicBezTo>
                  <a:cubicBezTo>
                    <a:pt x="4" y="54"/>
                    <a:pt x="4" y="54"/>
                    <a:pt x="4" y="54"/>
                  </a:cubicBezTo>
                  <a:cubicBezTo>
                    <a:pt x="4" y="56"/>
                    <a:pt x="2" y="58"/>
                    <a:pt x="0" y="62"/>
                  </a:cubicBezTo>
                  <a:cubicBezTo>
                    <a:pt x="2" y="71"/>
                    <a:pt x="2" y="71"/>
                    <a:pt x="2" y="71"/>
                  </a:cubicBezTo>
                  <a:cubicBezTo>
                    <a:pt x="14" y="84"/>
                    <a:pt x="14" y="84"/>
                    <a:pt x="14" y="84"/>
                  </a:cubicBezTo>
                  <a:cubicBezTo>
                    <a:pt x="14" y="84"/>
                    <a:pt x="14" y="84"/>
                    <a:pt x="14" y="84"/>
                  </a:cubicBezTo>
                  <a:cubicBezTo>
                    <a:pt x="18" y="92"/>
                    <a:pt x="18" y="92"/>
                    <a:pt x="18" y="92"/>
                  </a:cubicBezTo>
                  <a:cubicBezTo>
                    <a:pt x="18" y="93"/>
                    <a:pt x="18" y="93"/>
                    <a:pt x="18" y="93"/>
                  </a:cubicBezTo>
                  <a:cubicBezTo>
                    <a:pt x="18" y="94"/>
                    <a:pt x="18" y="94"/>
                    <a:pt x="18" y="94"/>
                  </a:cubicBezTo>
                  <a:cubicBezTo>
                    <a:pt x="18" y="94"/>
                    <a:pt x="18" y="94"/>
                    <a:pt x="18" y="94"/>
                  </a:cubicBezTo>
                  <a:cubicBezTo>
                    <a:pt x="14" y="98"/>
                    <a:pt x="14" y="98"/>
                    <a:pt x="14" y="98"/>
                  </a:cubicBezTo>
                  <a:cubicBezTo>
                    <a:pt x="14" y="99"/>
                    <a:pt x="14" y="99"/>
                    <a:pt x="14" y="99"/>
                  </a:cubicBezTo>
                  <a:cubicBezTo>
                    <a:pt x="6" y="100"/>
                    <a:pt x="6" y="100"/>
                    <a:pt x="6" y="100"/>
                  </a:cubicBezTo>
                  <a:cubicBezTo>
                    <a:pt x="6" y="107"/>
                    <a:pt x="6" y="107"/>
                    <a:pt x="6" y="107"/>
                  </a:cubicBezTo>
                  <a:cubicBezTo>
                    <a:pt x="12" y="110"/>
                    <a:pt x="12" y="110"/>
                    <a:pt x="12"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1"/>
                    <a:pt x="24" y="121"/>
                    <a:pt x="24" y="121"/>
                  </a:cubicBezTo>
                  <a:cubicBezTo>
                    <a:pt x="22" y="134"/>
                    <a:pt x="22" y="134"/>
                    <a:pt x="22" y="134"/>
                  </a:cubicBezTo>
                  <a:cubicBezTo>
                    <a:pt x="22" y="134"/>
                    <a:pt x="22" y="134"/>
                    <a:pt x="22" y="134"/>
                  </a:cubicBezTo>
                  <a:cubicBezTo>
                    <a:pt x="22" y="135"/>
                    <a:pt x="22" y="135"/>
                    <a:pt x="22" y="135"/>
                  </a:cubicBezTo>
                  <a:cubicBezTo>
                    <a:pt x="18" y="141"/>
                    <a:pt x="18" y="141"/>
                    <a:pt x="18" y="141"/>
                  </a:cubicBezTo>
                  <a:cubicBezTo>
                    <a:pt x="18" y="142"/>
                    <a:pt x="18" y="142"/>
                    <a:pt x="18" y="142"/>
                  </a:cubicBezTo>
                  <a:cubicBezTo>
                    <a:pt x="18" y="142"/>
                    <a:pt x="18" y="142"/>
                    <a:pt x="18" y="142"/>
                  </a:cubicBezTo>
                  <a:cubicBezTo>
                    <a:pt x="8" y="144"/>
                    <a:pt x="8" y="144"/>
                    <a:pt x="8" y="144"/>
                  </a:cubicBezTo>
                  <a:cubicBezTo>
                    <a:pt x="8" y="148"/>
                    <a:pt x="8" y="148"/>
                    <a:pt x="8" y="148"/>
                  </a:cubicBezTo>
                  <a:cubicBezTo>
                    <a:pt x="5" y="156"/>
                    <a:pt x="5" y="156"/>
                    <a:pt x="5" y="156"/>
                  </a:cubicBezTo>
                  <a:cubicBezTo>
                    <a:pt x="4" y="166"/>
                    <a:pt x="4" y="166"/>
                    <a:pt x="4" y="166"/>
                  </a:cubicBezTo>
                  <a:cubicBezTo>
                    <a:pt x="6" y="172"/>
                    <a:pt x="6" y="172"/>
                    <a:pt x="6" y="172"/>
                  </a:cubicBezTo>
                  <a:cubicBezTo>
                    <a:pt x="18" y="180"/>
                    <a:pt x="18" y="180"/>
                    <a:pt x="18" y="180"/>
                  </a:cubicBezTo>
                  <a:cubicBezTo>
                    <a:pt x="18" y="180"/>
                    <a:pt x="18" y="180"/>
                    <a:pt x="18" y="180"/>
                  </a:cubicBezTo>
                  <a:cubicBezTo>
                    <a:pt x="24" y="189"/>
                    <a:pt x="24" y="189"/>
                    <a:pt x="24" y="189"/>
                  </a:cubicBezTo>
                  <a:cubicBezTo>
                    <a:pt x="24" y="189"/>
                    <a:pt x="24" y="189"/>
                    <a:pt x="24" y="189"/>
                  </a:cubicBezTo>
                  <a:cubicBezTo>
                    <a:pt x="24" y="190"/>
                    <a:pt x="24" y="190"/>
                    <a:pt x="24" y="190"/>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6"/>
                    <a:pt x="10" y="226"/>
                    <a:pt x="10" y="226"/>
                  </a:cubicBezTo>
                  <a:cubicBezTo>
                    <a:pt x="8" y="227"/>
                    <a:pt x="6" y="229"/>
                    <a:pt x="6" y="231"/>
                  </a:cubicBezTo>
                  <a:cubicBezTo>
                    <a:pt x="5" y="232"/>
                    <a:pt x="5" y="233"/>
                    <a:pt x="6" y="234"/>
                  </a:cubicBezTo>
                  <a:cubicBezTo>
                    <a:pt x="6" y="234"/>
                    <a:pt x="6" y="234"/>
                    <a:pt x="6" y="234"/>
                  </a:cubicBezTo>
                  <a:cubicBezTo>
                    <a:pt x="10" y="238"/>
                    <a:pt x="10" y="238"/>
                    <a:pt x="10" y="238"/>
                  </a:cubicBezTo>
                  <a:cubicBezTo>
                    <a:pt x="10" y="238"/>
                    <a:pt x="10" y="238"/>
                    <a:pt x="10" y="238"/>
                  </a:cubicBezTo>
                  <a:cubicBezTo>
                    <a:pt x="10" y="238"/>
                    <a:pt x="10" y="238"/>
                    <a:pt x="10" y="238"/>
                  </a:cubicBezTo>
                  <a:cubicBezTo>
                    <a:pt x="12" y="242"/>
                    <a:pt x="12" y="242"/>
                    <a:pt x="12" y="242"/>
                  </a:cubicBezTo>
                  <a:cubicBezTo>
                    <a:pt x="13" y="241"/>
                    <a:pt x="13" y="241"/>
                    <a:pt x="13" y="241"/>
                  </a:cubicBezTo>
                  <a:cubicBezTo>
                    <a:pt x="13" y="241"/>
                    <a:pt x="13" y="241"/>
                    <a:pt x="13" y="241"/>
                  </a:cubicBezTo>
                  <a:cubicBezTo>
                    <a:pt x="14" y="242"/>
                    <a:pt x="14" y="242"/>
                    <a:pt x="14" y="242"/>
                  </a:cubicBezTo>
                  <a:cubicBezTo>
                    <a:pt x="14" y="243"/>
                    <a:pt x="14" y="243"/>
                    <a:pt x="14" y="243"/>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7"/>
                    <a:pt x="14" y="247"/>
                    <a:pt x="14" y="247"/>
                  </a:cubicBezTo>
                  <a:cubicBezTo>
                    <a:pt x="18" y="248"/>
                    <a:pt x="18" y="248"/>
                    <a:pt x="18" y="248"/>
                  </a:cubicBezTo>
                  <a:cubicBezTo>
                    <a:pt x="32" y="251"/>
                    <a:pt x="32" y="251"/>
                    <a:pt x="32" y="251"/>
                  </a:cubicBezTo>
                  <a:cubicBezTo>
                    <a:pt x="37" y="251"/>
                    <a:pt x="42" y="250"/>
                    <a:pt x="46" y="248"/>
                  </a:cubicBezTo>
                  <a:cubicBezTo>
                    <a:pt x="51" y="246"/>
                    <a:pt x="56" y="246"/>
                    <a:pt x="60" y="246"/>
                  </a:cubicBezTo>
                  <a:cubicBezTo>
                    <a:pt x="61" y="244"/>
                    <a:pt x="61" y="244"/>
                    <a:pt x="61" y="244"/>
                  </a:cubicBezTo>
                  <a:cubicBezTo>
                    <a:pt x="56" y="233"/>
                    <a:pt x="56" y="233"/>
                    <a:pt x="56" y="233"/>
                  </a:cubicBezTo>
                  <a:cubicBezTo>
                    <a:pt x="56" y="232"/>
                    <a:pt x="56" y="232"/>
                    <a:pt x="56" y="232"/>
                  </a:cubicBezTo>
                  <a:cubicBezTo>
                    <a:pt x="56" y="232"/>
                    <a:pt x="56" y="232"/>
                    <a:pt x="56" y="232"/>
                  </a:cubicBezTo>
                  <a:cubicBezTo>
                    <a:pt x="79" y="200"/>
                    <a:pt x="79" y="200"/>
                    <a:pt x="79" y="200"/>
                  </a:cubicBezTo>
                  <a:cubicBezTo>
                    <a:pt x="104" y="177"/>
                    <a:pt x="104" y="177"/>
                    <a:pt x="104" y="177"/>
                  </a:cubicBezTo>
                  <a:cubicBezTo>
                    <a:pt x="104" y="177"/>
                    <a:pt x="104" y="177"/>
                    <a:pt x="104" y="177"/>
                  </a:cubicBezTo>
                  <a:cubicBezTo>
                    <a:pt x="112" y="174"/>
                    <a:pt x="112" y="174"/>
                    <a:pt x="112" y="174"/>
                  </a:cubicBezTo>
                  <a:cubicBezTo>
                    <a:pt x="116" y="170"/>
                    <a:pt x="116" y="170"/>
                    <a:pt x="116" y="170"/>
                  </a:cubicBezTo>
                  <a:cubicBezTo>
                    <a:pt x="116" y="169"/>
                    <a:pt x="116" y="169"/>
                    <a:pt x="116" y="169"/>
                  </a:cubicBezTo>
                  <a:cubicBezTo>
                    <a:pt x="119" y="167"/>
                    <a:pt x="122" y="165"/>
                    <a:pt x="125" y="164"/>
                  </a:cubicBezTo>
                  <a:cubicBezTo>
                    <a:pt x="122" y="162"/>
                    <a:pt x="122" y="162"/>
                    <a:pt x="122" y="162"/>
                  </a:cubicBezTo>
                  <a:cubicBezTo>
                    <a:pt x="117" y="157"/>
                    <a:pt x="117" y="157"/>
                    <a:pt x="117" y="157"/>
                  </a:cubicBezTo>
                  <a:cubicBezTo>
                    <a:pt x="117" y="156"/>
                    <a:pt x="117" y="156"/>
                    <a:pt x="117" y="156"/>
                  </a:cubicBezTo>
                  <a:cubicBezTo>
                    <a:pt x="117" y="156"/>
                    <a:pt x="117" y="156"/>
                    <a:pt x="117" y="156"/>
                  </a:cubicBezTo>
                  <a:cubicBezTo>
                    <a:pt x="113" y="152"/>
                    <a:pt x="113" y="152"/>
                    <a:pt x="113" y="152"/>
                  </a:cubicBezTo>
                  <a:cubicBezTo>
                    <a:pt x="112" y="151"/>
                    <a:pt x="112" y="151"/>
                    <a:pt x="112" y="151"/>
                  </a:cubicBezTo>
                  <a:cubicBezTo>
                    <a:pt x="112" y="150"/>
                    <a:pt x="112" y="150"/>
                    <a:pt x="112" y="150"/>
                  </a:cubicBezTo>
                  <a:cubicBezTo>
                    <a:pt x="114" y="148"/>
                    <a:pt x="114" y="148"/>
                    <a:pt x="114" y="148"/>
                  </a:cubicBezTo>
                  <a:cubicBezTo>
                    <a:pt x="109" y="149"/>
                    <a:pt x="109" y="149"/>
                    <a:pt x="109" y="149"/>
                  </a:cubicBezTo>
                  <a:cubicBezTo>
                    <a:pt x="98" y="146"/>
                    <a:pt x="98" y="146"/>
                    <a:pt x="98" y="146"/>
                  </a:cubicBezTo>
                  <a:cubicBezTo>
                    <a:pt x="94" y="144"/>
                    <a:pt x="91" y="142"/>
                    <a:pt x="90" y="139"/>
                  </a:cubicBezTo>
                  <a:cubicBezTo>
                    <a:pt x="88" y="132"/>
                    <a:pt x="87" y="125"/>
                    <a:pt x="87" y="120"/>
                  </a:cubicBezTo>
                  <a:cubicBezTo>
                    <a:pt x="86" y="122"/>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4"/>
                    <a:pt x="52" y="112"/>
                  </a:cubicBezTo>
                  <a:cubicBezTo>
                    <a:pt x="49" y="110"/>
                    <a:pt x="48" y="109"/>
                    <a:pt x="48" y="107"/>
                  </a:cubicBezTo>
                  <a:cubicBezTo>
                    <a:pt x="47" y="104"/>
                    <a:pt x="48" y="102"/>
                    <a:pt x="50" y="100"/>
                  </a:cubicBezTo>
                  <a:cubicBezTo>
                    <a:pt x="53" y="98"/>
                    <a:pt x="56" y="95"/>
                    <a:pt x="59" y="91"/>
                  </a:cubicBezTo>
                  <a:cubicBezTo>
                    <a:pt x="56" y="87"/>
                    <a:pt x="55" y="84"/>
                    <a:pt x="56" y="80"/>
                  </a:cubicBezTo>
                  <a:cubicBezTo>
                    <a:pt x="57" y="80"/>
                    <a:pt x="57" y="80"/>
                    <a:pt x="57" y="80"/>
                  </a:cubicBezTo>
                  <a:cubicBezTo>
                    <a:pt x="57" y="78"/>
                    <a:pt x="60" y="76"/>
                    <a:pt x="66" y="74"/>
                  </a:cubicBezTo>
                  <a:cubicBezTo>
                    <a:pt x="67" y="72"/>
                    <a:pt x="68" y="71"/>
                    <a:pt x="68" y="70"/>
                  </a:cubicBezTo>
                  <a:cubicBezTo>
                    <a:pt x="74" y="71"/>
                    <a:pt x="74" y="71"/>
                    <a:pt x="74" y="71"/>
                  </a:cubicBezTo>
                  <a:cubicBezTo>
                    <a:pt x="74" y="70"/>
                    <a:pt x="74" y="70"/>
                    <a:pt x="74" y="70"/>
                  </a:cubicBezTo>
                  <a:cubicBezTo>
                    <a:pt x="70" y="68"/>
                    <a:pt x="68" y="65"/>
                    <a:pt x="70" y="62"/>
                  </a:cubicBezTo>
                  <a:cubicBezTo>
                    <a:pt x="74" y="59"/>
                    <a:pt x="74" y="59"/>
                    <a:pt x="74" y="59"/>
                  </a:cubicBezTo>
                  <a:cubicBezTo>
                    <a:pt x="77" y="58"/>
                    <a:pt x="82" y="58"/>
                    <a:pt x="86" y="61"/>
                  </a:cubicBezTo>
                  <a:cubicBezTo>
                    <a:pt x="95" y="67"/>
                    <a:pt x="95" y="67"/>
                    <a:pt x="95" y="67"/>
                  </a:cubicBezTo>
                  <a:cubicBezTo>
                    <a:pt x="104" y="67"/>
                    <a:pt x="104" y="67"/>
                    <a:pt x="104" y="67"/>
                  </a:cubicBezTo>
                  <a:cubicBezTo>
                    <a:pt x="106" y="70"/>
                    <a:pt x="106" y="70"/>
                    <a:pt x="106" y="70"/>
                  </a:cubicBezTo>
                  <a:cubicBezTo>
                    <a:pt x="107" y="73"/>
                    <a:pt x="107" y="73"/>
                    <a:pt x="107" y="73"/>
                  </a:cubicBezTo>
                  <a:cubicBezTo>
                    <a:pt x="107" y="75"/>
                    <a:pt x="106" y="76"/>
                    <a:pt x="104" y="76"/>
                  </a:cubicBezTo>
                  <a:cubicBezTo>
                    <a:pt x="102" y="76"/>
                    <a:pt x="102" y="78"/>
                    <a:pt x="101" y="80"/>
                  </a:cubicBezTo>
                  <a:cubicBezTo>
                    <a:pt x="105" y="90"/>
                    <a:pt x="105" y="90"/>
                    <a:pt x="105" y="90"/>
                  </a:cubicBezTo>
                  <a:cubicBezTo>
                    <a:pt x="108" y="86"/>
                    <a:pt x="110" y="84"/>
                    <a:pt x="112" y="84"/>
                  </a:cubicBezTo>
                  <a:cubicBezTo>
                    <a:pt x="114" y="84"/>
                    <a:pt x="115" y="85"/>
                    <a:pt x="116" y="86"/>
                  </a:cubicBezTo>
                  <a:cubicBezTo>
                    <a:pt x="118" y="88"/>
                    <a:pt x="119" y="92"/>
                    <a:pt x="120" y="96"/>
                  </a:cubicBezTo>
                  <a:cubicBezTo>
                    <a:pt x="120" y="100"/>
                    <a:pt x="121" y="104"/>
                    <a:pt x="122" y="106"/>
                  </a:cubicBezTo>
                  <a:cubicBezTo>
                    <a:pt x="126" y="110"/>
                    <a:pt x="126" y="110"/>
                    <a:pt x="126" y="110"/>
                  </a:cubicBezTo>
                  <a:cubicBezTo>
                    <a:pt x="130" y="116"/>
                    <a:pt x="133" y="120"/>
                    <a:pt x="134" y="124"/>
                  </a:cubicBezTo>
                  <a:cubicBezTo>
                    <a:pt x="150" y="122"/>
                    <a:pt x="150" y="122"/>
                    <a:pt x="150" y="122"/>
                  </a:cubicBezTo>
                  <a:cubicBezTo>
                    <a:pt x="156" y="118"/>
                    <a:pt x="156" y="118"/>
                    <a:pt x="156" y="118"/>
                  </a:cubicBezTo>
                  <a:cubicBezTo>
                    <a:pt x="163" y="110"/>
                    <a:pt x="163" y="110"/>
                    <a:pt x="163" y="110"/>
                  </a:cubicBezTo>
                  <a:cubicBezTo>
                    <a:pt x="166" y="103"/>
                    <a:pt x="166" y="103"/>
                    <a:pt x="166" y="103"/>
                  </a:cubicBezTo>
                  <a:cubicBezTo>
                    <a:pt x="166" y="102"/>
                    <a:pt x="166" y="102"/>
                    <a:pt x="166" y="102"/>
                  </a:cubicBezTo>
                  <a:cubicBezTo>
                    <a:pt x="166" y="102"/>
                    <a:pt x="166" y="102"/>
                    <a:pt x="166" y="102"/>
                  </a:cubicBezTo>
                  <a:cubicBezTo>
                    <a:pt x="168" y="94"/>
                    <a:pt x="168" y="94"/>
                    <a:pt x="168" y="94"/>
                  </a:cubicBezTo>
                  <a:cubicBezTo>
                    <a:pt x="168" y="94"/>
                    <a:pt x="168" y="94"/>
                    <a:pt x="168" y="94"/>
                  </a:cubicBezTo>
                  <a:cubicBezTo>
                    <a:pt x="168" y="93"/>
                    <a:pt x="168" y="93"/>
                    <a:pt x="168" y="93"/>
                  </a:cubicBezTo>
                  <a:cubicBezTo>
                    <a:pt x="168" y="93"/>
                    <a:pt x="168" y="93"/>
                    <a:pt x="168" y="93"/>
                  </a:cubicBezTo>
                  <a:cubicBezTo>
                    <a:pt x="174" y="89"/>
                    <a:pt x="174" y="89"/>
                    <a:pt x="174" y="89"/>
                  </a:cubicBezTo>
                  <a:cubicBezTo>
                    <a:pt x="176" y="88"/>
                    <a:pt x="176" y="88"/>
                    <a:pt x="176" y="88"/>
                  </a:cubicBezTo>
                  <a:cubicBezTo>
                    <a:pt x="175" y="88"/>
                    <a:pt x="175" y="88"/>
                    <a:pt x="175" y="88"/>
                  </a:cubicBezTo>
                  <a:cubicBezTo>
                    <a:pt x="165" y="84"/>
                    <a:pt x="165" y="84"/>
                    <a:pt x="165" y="84"/>
                  </a:cubicBezTo>
                  <a:cubicBezTo>
                    <a:pt x="164" y="84"/>
                    <a:pt x="164" y="84"/>
                    <a:pt x="164" y="84"/>
                  </a:cubicBezTo>
                  <a:cubicBezTo>
                    <a:pt x="164" y="84"/>
                    <a:pt x="164" y="84"/>
                    <a:pt x="164" y="84"/>
                  </a:cubicBezTo>
                  <a:cubicBezTo>
                    <a:pt x="162" y="78"/>
                    <a:pt x="162" y="78"/>
                    <a:pt x="162" y="78"/>
                  </a:cubicBezTo>
                  <a:lnTo>
                    <a:pt x="162" y="76"/>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3" name="Freeform 35"/>
            <p:cNvSpPr/>
            <p:nvPr/>
          </p:nvSpPr>
          <p:spPr bwMode="auto">
            <a:xfrm>
              <a:off x="3930643" y="3948129"/>
              <a:ext cx="573544" cy="564470"/>
            </a:xfrm>
            <a:custGeom>
              <a:avLst/>
              <a:gdLst>
                <a:gd name="T0" fmla="*/ 41 w 186"/>
                <a:gd name="T1" fmla="*/ 61 h 183"/>
                <a:gd name="T2" fmla="*/ 1 w 186"/>
                <a:gd name="T3" fmla="*/ 82 h 183"/>
                <a:gd name="T4" fmla="*/ 15 w 186"/>
                <a:gd name="T5" fmla="*/ 111 h 183"/>
                <a:gd name="T6" fmla="*/ 15 w 186"/>
                <a:gd name="T7" fmla="*/ 112 h 183"/>
                <a:gd name="T8" fmla="*/ 33 w 186"/>
                <a:gd name="T9" fmla="*/ 143 h 183"/>
                <a:gd name="T10" fmla="*/ 43 w 186"/>
                <a:gd name="T11" fmla="*/ 145 h 183"/>
                <a:gd name="T12" fmla="*/ 53 w 186"/>
                <a:gd name="T13" fmla="*/ 151 h 183"/>
                <a:gd name="T14" fmla="*/ 106 w 186"/>
                <a:gd name="T15" fmla="*/ 155 h 183"/>
                <a:gd name="T16" fmla="*/ 109 w 186"/>
                <a:gd name="T17" fmla="*/ 173 h 183"/>
                <a:gd name="T18" fmla="*/ 130 w 186"/>
                <a:gd name="T19" fmla="*/ 171 h 183"/>
                <a:gd name="T20" fmla="*/ 142 w 186"/>
                <a:gd name="T21" fmla="*/ 183 h 183"/>
                <a:gd name="T22" fmla="*/ 151 w 186"/>
                <a:gd name="T23" fmla="*/ 175 h 183"/>
                <a:gd name="T24" fmla="*/ 163 w 186"/>
                <a:gd name="T25" fmla="*/ 175 h 183"/>
                <a:gd name="T26" fmla="*/ 173 w 186"/>
                <a:gd name="T27" fmla="*/ 166 h 183"/>
                <a:gd name="T28" fmla="*/ 172 w 186"/>
                <a:gd name="T29" fmla="*/ 163 h 183"/>
                <a:gd name="T30" fmla="*/ 173 w 186"/>
                <a:gd name="T31" fmla="*/ 153 h 183"/>
                <a:gd name="T32" fmla="*/ 152 w 186"/>
                <a:gd name="T33" fmla="*/ 147 h 183"/>
                <a:gd name="T34" fmla="*/ 142 w 186"/>
                <a:gd name="T35" fmla="*/ 131 h 183"/>
                <a:gd name="T36" fmla="*/ 138 w 186"/>
                <a:gd name="T37" fmla="*/ 119 h 183"/>
                <a:gd name="T38" fmla="*/ 149 w 186"/>
                <a:gd name="T39" fmla="*/ 114 h 183"/>
                <a:gd name="T40" fmla="*/ 155 w 186"/>
                <a:gd name="T41" fmla="*/ 102 h 183"/>
                <a:gd name="T42" fmla="*/ 160 w 186"/>
                <a:gd name="T43" fmla="*/ 99 h 183"/>
                <a:gd name="T44" fmla="*/ 159 w 186"/>
                <a:gd name="T45" fmla="*/ 81 h 183"/>
                <a:gd name="T46" fmla="*/ 170 w 186"/>
                <a:gd name="T47" fmla="*/ 83 h 183"/>
                <a:gd name="T48" fmla="*/ 171 w 186"/>
                <a:gd name="T49" fmla="*/ 85 h 183"/>
                <a:gd name="T50" fmla="*/ 186 w 186"/>
                <a:gd name="T51" fmla="*/ 81 h 183"/>
                <a:gd name="T52" fmla="*/ 169 w 186"/>
                <a:gd name="T53" fmla="*/ 69 h 183"/>
                <a:gd name="T54" fmla="*/ 152 w 186"/>
                <a:gd name="T55" fmla="*/ 64 h 183"/>
                <a:gd name="T56" fmla="*/ 151 w 186"/>
                <a:gd name="T57" fmla="*/ 63 h 183"/>
                <a:gd name="T58" fmla="*/ 131 w 186"/>
                <a:gd name="T59" fmla="*/ 49 h 183"/>
                <a:gd name="T60" fmla="*/ 148 w 186"/>
                <a:gd name="T61" fmla="*/ 29 h 183"/>
                <a:gd name="T62" fmla="*/ 141 w 186"/>
                <a:gd name="T63" fmla="*/ 10 h 183"/>
                <a:gd name="T64" fmla="*/ 113 w 186"/>
                <a:gd name="T65" fmla="*/ 15 h 183"/>
                <a:gd name="T66" fmla="*/ 101 w 186"/>
                <a:gd name="T67" fmla="*/ 7 h 183"/>
                <a:gd name="T68" fmla="*/ 95 w 186"/>
                <a:gd name="T69" fmla="*/ 6 h 183"/>
                <a:gd name="T70" fmla="*/ 95 w 186"/>
                <a:gd name="T71" fmla="*/ 3 h 183"/>
                <a:gd name="T72" fmla="*/ 95 w 186"/>
                <a:gd name="T73" fmla="*/ 3 h 183"/>
                <a:gd name="T74" fmla="*/ 94 w 186"/>
                <a:gd name="T75" fmla="*/ 2 h 183"/>
                <a:gd name="T76" fmla="*/ 94 w 186"/>
                <a:gd name="T77" fmla="*/ 0 h 183"/>
                <a:gd name="T78" fmla="*/ 93 w 186"/>
                <a:gd name="T79" fmla="*/ 11 h 183"/>
                <a:gd name="T80" fmla="*/ 91 w 186"/>
                <a:gd name="T81" fmla="*/ 19 h 183"/>
                <a:gd name="T82" fmla="*/ 93 w 186"/>
                <a:gd name="T83" fmla="*/ 34 h 183"/>
                <a:gd name="T84" fmla="*/ 91 w 186"/>
                <a:gd name="T85" fmla="*/ 35 h 183"/>
                <a:gd name="T86" fmla="*/ 87 w 186"/>
                <a:gd name="T87" fmla="*/ 49 h 183"/>
                <a:gd name="T88" fmla="*/ 67 w 186"/>
                <a:gd name="T89" fmla="*/ 55 h 183"/>
                <a:gd name="T90" fmla="*/ 42 w 186"/>
                <a:gd name="T91" fmla="*/ 6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1" y="61"/>
                  </a:moveTo>
                  <a:cubicBezTo>
                    <a:pt x="41" y="61"/>
                    <a:pt x="41" y="61"/>
                    <a:pt x="41" y="61"/>
                  </a:cubicBezTo>
                  <a:cubicBezTo>
                    <a:pt x="11" y="73"/>
                    <a:pt x="11" y="73"/>
                    <a:pt x="11" y="73"/>
                  </a:cubicBezTo>
                  <a:cubicBezTo>
                    <a:pt x="1" y="82"/>
                    <a:pt x="1" y="82"/>
                    <a:pt x="1" y="82"/>
                  </a:cubicBezTo>
                  <a:cubicBezTo>
                    <a:pt x="0" y="95"/>
                    <a:pt x="1" y="103"/>
                    <a:pt x="6" y="106"/>
                  </a:cubicBezTo>
                  <a:cubicBezTo>
                    <a:pt x="15" y="111"/>
                    <a:pt x="15" y="111"/>
                    <a:pt x="15" y="111"/>
                  </a:cubicBezTo>
                  <a:cubicBezTo>
                    <a:pt x="15" y="111"/>
                    <a:pt x="15" y="111"/>
                    <a:pt x="15" y="111"/>
                  </a:cubicBezTo>
                  <a:cubicBezTo>
                    <a:pt x="15" y="112"/>
                    <a:pt x="15" y="112"/>
                    <a:pt x="15" y="112"/>
                  </a:cubicBezTo>
                  <a:cubicBezTo>
                    <a:pt x="18" y="127"/>
                    <a:pt x="18" y="127"/>
                    <a:pt x="18" y="127"/>
                  </a:cubicBezTo>
                  <a:cubicBezTo>
                    <a:pt x="25" y="137"/>
                    <a:pt x="31" y="142"/>
                    <a:pt x="33" y="143"/>
                  </a:cubicBezTo>
                  <a:cubicBezTo>
                    <a:pt x="42" y="145"/>
                    <a:pt x="42" y="145"/>
                    <a:pt x="42" y="145"/>
                  </a:cubicBezTo>
                  <a:cubicBezTo>
                    <a:pt x="43" y="145"/>
                    <a:pt x="43" y="145"/>
                    <a:pt x="43" y="145"/>
                  </a:cubicBezTo>
                  <a:cubicBezTo>
                    <a:pt x="43" y="146"/>
                    <a:pt x="43" y="146"/>
                    <a:pt x="43" y="146"/>
                  </a:cubicBezTo>
                  <a:cubicBezTo>
                    <a:pt x="45" y="147"/>
                    <a:pt x="47" y="149"/>
                    <a:pt x="53" y="151"/>
                  </a:cubicBezTo>
                  <a:cubicBezTo>
                    <a:pt x="77" y="152"/>
                    <a:pt x="77" y="152"/>
                    <a:pt x="77" y="152"/>
                  </a:cubicBezTo>
                  <a:cubicBezTo>
                    <a:pt x="94" y="152"/>
                    <a:pt x="104" y="153"/>
                    <a:pt x="106" y="155"/>
                  </a:cubicBezTo>
                  <a:cubicBezTo>
                    <a:pt x="108" y="157"/>
                    <a:pt x="109" y="161"/>
                    <a:pt x="108" y="167"/>
                  </a:cubicBezTo>
                  <a:cubicBezTo>
                    <a:pt x="108" y="171"/>
                    <a:pt x="108" y="173"/>
                    <a:pt x="109" y="173"/>
                  </a:cubicBezTo>
                  <a:cubicBezTo>
                    <a:pt x="117" y="171"/>
                    <a:pt x="117" y="171"/>
                    <a:pt x="117" y="171"/>
                  </a:cubicBezTo>
                  <a:cubicBezTo>
                    <a:pt x="124" y="169"/>
                    <a:pt x="128" y="169"/>
                    <a:pt x="130" y="171"/>
                  </a:cubicBezTo>
                  <a:cubicBezTo>
                    <a:pt x="133" y="175"/>
                    <a:pt x="133" y="175"/>
                    <a:pt x="133" y="175"/>
                  </a:cubicBezTo>
                  <a:cubicBezTo>
                    <a:pt x="138" y="181"/>
                    <a:pt x="141" y="183"/>
                    <a:pt x="142" y="183"/>
                  </a:cubicBezTo>
                  <a:cubicBezTo>
                    <a:pt x="145" y="182"/>
                    <a:pt x="147" y="180"/>
                    <a:pt x="150" y="176"/>
                  </a:cubicBezTo>
                  <a:cubicBezTo>
                    <a:pt x="151" y="175"/>
                    <a:pt x="151" y="175"/>
                    <a:pt x="151" y="175"/>
                  </a:cubicBezTo>
                  <a:cubicBezTo>
                    <a:pt x="158" y="179"/>
                    <a:pt x="158" y="179"/>
                    <a:pt x="158" y="179"/>
                  </a:cubicBezTo>
                  <a:cubicBezTo>
                    <a:pt x="163" y="175"/>
                    <a:pt x="163" y="175"/>
                    <a:pt x="163" y="175"/>
                  </a:cubicBezTo>
                  <a:cubicBezTo>
                    <a:pt x="164" y="170"/>
                    <a:pt x="167" y="167"/>
                    <a:pt x="171" y="167"/>
                  </a:cubicBezTo>
                  <a:cubicBezTo>
                    <a:pt x="173" y="166"/>
                    <a:pt x="173" y="166"/>
                    <a:pt x="173" y="166"/>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69" y="148"/>
                    <a:pt x="165" y="147"/>
                    <a:pt x="161" y="147"/>
                  </a:cubicBezTo>
                  <a:cubicBezTo>
                    <a:pt x="157" y="149"/>
                    <a:pt x="153" y="149"/>
                    <a:pt x="152" y="147"/>
                  </a:cubicBezTo>
                  <a:cubicBezTo>
                    <a:pt x="151" y="146"/>
                    <a:pt x="151" y="145"/>
                    <a:pt x="151" y="143"/>
                  </a:cubicBezTo>
                  <a:cubicBezTo>
                    <a:pt x="149" y="139"/>
                    <a:pt x="146" y="135"/>
                    <a:pt x="142" y="131"/>
                  </a:cubicBezTo>
                  <a:cubicBezTo>
                    <a:pt x="137" y="127"/>
                    <a:pt x="136" y="123"/>
                    <a:pt x="137" y="120"/>
                  </a:cubicBezTo>
                  <a:cubicBezTo>
                    <a:pt x="138" y="119"/>
                    <a:pt x="138" y="119"/>
                    <a:pt x="138" y="119"/>
                  </a:cubicBezTo>
                  <a:cubicBezTo>
                    <a:pt x="149" y="121"/>
                    <a:pt x="149" y="121"/>
                    <a:pt x="149" y="121"/>
                  </a:cubicBezTo>
                  <a:cubicBezTo>
                    <a:pt x="149" y="114"/>
                    <a:pt x="149" y="114"/>
                    <a:pt x="149" y="114"/>
                  </a:cubicBezTo>
                  <a:cubicBezTo>
                    <a:pt x="148" y="110"/>
                    <a:pt x="149" y="107"/>
                    <a:pt x="151" y="105"/>
                  </a:cubicBezTo>
                  <a:cubicBezTo>
                    <a:pt x="151" y="103"/>
                    <a:pt x="153" y="103"/>
                    <a:pt x="155" y="102"/>
                  </a:cubicBezTo>
                  <a:cubicBezTo>
                    <a:pt x="160" y="101"/>
                    <a:pt x="160" y="101"/>
                    <a:pt x="160" y="101"/>
                  </a:cubicBezTo>
                  <a:cubicBezTo>
                    <a:pt x="160" y="99"/>
                    <a:pt x="160" y="99"/>
                    <a:pt x="160" y="99"/>
                  </a:cubicBezTo>
                  <a:cubicBezTo>
                    <a:pt x="157" y="91"/>
                    <a:pt x="155" y="85"/>
                    <a:pt x="157" y="83"/>
                  </a:cubicBezTo>
                  <a:cubicBezTo>
                    <a:pt x="159" y="81"/>
                    <a:pt x="159" y="81"/>
                    <a:pt x="159" y="81"/>
                  </a:cubicBezTo>
                  <a:cubicBezTo>
                    <a:pt x="161" y="81"/>
                    <a:pt x="165" y="81"/>
                    <a:pt x="170" y="83"/>
                  </a:cubicBezTo>
                  <a:cubicBezTo>
                    <a:pt x="170" y="83"/>
                    <a:pt x="170" y="83"/>
                    <a:pt x="170" y="83"/>
                  </a:cubicBezTo>
                  <a:cubicBezTo>
                    <a:pt x="171" y="84"/>
                    <a:pt x="171" y="84"/>
                    <a:pt x="171" y="84"/>
                  </a:cubicBezTo>
                  <a:cubicBezTo>
                    <a:pt x="171" y="85"/>
                    <a:pt x="171" y="85"/>
                    <a:pt x="171" y="85"/>
                  </a:cubicBezTo>
                  <a:cubicBezTo>
                    <a:pt x="175" y="90"/>
                    <a:pt x="177" y="93"/>
                    <a:pt x="179" y="94"/>
                  </a:cubicBezTo>
                  <a:cubicBezTo>
                    <a:pt x="186" y="81"/>
                    <a:pt x="186" y="81"/>
                    <a:pt x="186" y="81"/>
                  </a:cubicBezTo>
                  <a:cubicBezTo>
                    <a:pt x="179" y="73"/>
                    <a:pt x="176" y="67"/>
                    <a:pt x="175" y="65"/>
                  </a:cubicBezTo>
                  <a:cubicBezTo>
                    <a:pt x="169" y="69"/>
                    <a:pt x="169" y="69"/>
                    <a:pt x="169" y="69"/>
                  </a:cubicBezTo>
                  <a:cubicBezTo>
                    <a:pt x="168" y="68"/>
                    <a:pt x="168" y="68"/>
                    <a:pt x="168" y="68"/>
                  </a:cubicBezTo>
                  <a:cubicBezTo>
                    <a:pt x="152" y="64"/>
                    <a:pt x="152" y="64"/>
                    <a:pt x="152" y="64"/>
                  </a:cubicBezTo>
                  <a:cubicBezTo>
                    <a:pt x="151" y="64"/>
                    <a:pt x="151" y="64"/>
                    <a:pt x="151" y="64"/>
                  </a:cubicBezTo>
                  <a:cubicBezTo>
                    <a:pt x="151" y="63"/>
                    <a:pt x="151" y="63"/>
                    <a:pt x="151" y="63"/>
                  </a:cubicBezTo>
                  <a:cubicBezTo>
                    <a:pt x="145" y="60"/>
                    <a:pt x="141" y="57"/>
                    <a:pt x="140" y="53"/>
                  </a:cubicBezTo>
                  <a:cubicBezTo>
                    <a:pt x="131" y="49"/>
                    <a:pt x="131" y="49"/>
                    <a:pt x="131" y="49"/>
                  </a:cubicBezTo>
                  <a:cubicBezTo>
                    <a:pt x="131" y="39"/>
                    <a:pt x="131" y="39"/>
                    <a:pt x="131" y="39"/>
                  </a:cubicBezTo>
                  <a:cubicBezTo>
                    <a:pt x="148" y="29"/>
                    <a:pt x="148" y="29"/>
                    <a:pt x="148" y="29"/>
                  </a:cubicBezTo>
                  <a:cubicBezTo>
                    <a:pt x="147" y="24"/>
                    <a:pt x="146" y="19"/>
                    <a:pt x="144" y="15"/>
                  </a:cubicBezTo>
                  <a:cubicBezTo>
                    <a:pt x="141" y="10"/>
                    <a:pt x="141" y="10"/>
                    <a:pt x="141" y="10"/>
                  </a:cubicBezTo>
                  <a:cubicBezTo>
                    <a:pt x="129" y="11"/>
                    <a:pt x="129" y="11"/>
                    <a:pt x="129" y="11"/>
                  </a:cubicBezTo>
                  <a:cubicBezTo>
                    <a:pt x="124" y="13"/>
                    <a:pt x="119" y="15"/>
                    <a:pt x="113" y="15"/>
                  </a:cubicBezTo>
                  <a:cubicBezTo>
                    <a:pt x="101" y="12"/>
                    <a:pt x="101" y="12"/>
                    <a:pt x="101" y="12"/>
                  </a:cubicBezTo>
                  <a:cubicBezTo>
                    <a:pt x="101" y="7"/>
                    <a:pt x="101" y="7"/>
                    <a:pt x="101" y="7"/>
                  </a:cubicBezTo>
                  <a:cubicBezTo>
                    <a:pt x="99" y="7"/>
                    <a:pt x="99" y="7"/>
                    <a:pt x="99" y="7"/>
                  </a:cubicBezTo>
                  <a:cubicBezTo>
                    <a:pt x="95" y="6"/>
                    <a:pt x="95" y="6"/>
                    <a:pt x="95" y="6"/>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2"/>
                    <a:pt x="94" y="2"/>
                    <a:pt x="94" y="2"/>
                  </a:cubicBezTo>
                  <a:cubicBezTo>
                    <a:pt x="94" y="1"/>
                    <a:pt x="94" y="1"/>
                    <a:pt x="94" y="1"/>
                  </a:cubicBezTo>
                  <a:cubicBezTo>
                    <a:pt x="94" y="0"/>
                    <a:pt x="94" y="0"/>
                    <a:pt x="94" y="0"/>
                  </a:cubicBezTo>
                  <a:cubicBezTo>
                    <a:pt x="93" y="1"/>
                    <a:pt x="93" y="1"/>
                    <a:pt x="93" y="1"/>
                  </a:cubicBezTo>
                  <a:cubicBezTo>
                    <a:pt x="93" y="11"/>
                    <a:pt x="93" y="11"/>
                    <a:pt x="93" y="11"/>
                  </a:cubicBezTo>
                  <a:cubicBezTo>
                    <a:pt x="92" y="15"/>
                    <a:pt x="92" y="15"/>
                    <a:pt x="92" y="15"/>
                  </a:cubicBezTo>
                  <a:cubicBezTo>
                    <a:pt x="91" y="17"/>
                    <a:pt x="91" y="18"/>
                    <a:pt x="91" y="19"/>
                  </a:cubicBezTo>
                  <a:cubicBezTo>
                    <a:pt x="93" y="21"/>
                    <a:pt x="93" y="25"/>
                    <a:pt x="91" y="27"/>
                  </a:cubicBezTo>
                  <a:cubicBezTo>
                    <a:pt x="93" y="34"/>
                    <a:pt x="93" y="34"/>
                    <a:pt x="93" y="34"/>
                  </a:cubicBezTo>
                  <a:cubicBezTo>
                    <a:pt x="92" y="35"/>
                    <a:pt x="92" y="35"/>
                    <a:pt x="92" y="35"/>
                  </a:cubicBezTo>
                  <a:cubicBezTo>
                    <a:pt x="91" y="35"/>
                    <a:pt x="91" y="35"/>
                    <a:pt x="91" y="35"/>
                  </a:cubicBezTo>
                  <a:cubicBezTo>
                    <a:pt x="87" y="39"/>
                    <a:pt x="87" y="39"/>
                    <a:pt x="87" y="39"/>
                  </a:cubicBezTo>
                  <a:cubicBezTo>
                    <a:pt x="87" y="49"/>
                    <a:pt x="87" y="49"/>
                    <a:pt x="87" y="49"/>
                  </a:cubicBezTo>
                  <a:cubicBezTo>
                    <a:pt x="85" y="49"/>
                    <a:pt x="85" y="49"/>
                    <a:pt x="85" y="49"/>
                  </a:cubicBezTo>
                  <a:cubicBezTo>
                    <a:pt x="77" y="53"/>
                    <a:pt x="71" y="55"/>
                    <a:pt x="67" y="55"/>
                  </a:cubicBezTo>
                  <a:cubicBezTo>
                    <a:pt x="49" y="54"/>
                    <a:pt x="49" y="54"/>
                    <a:pt x="49" y="54"/>
                  </a:cubicBezTo>
                  <a:cubicBezTo>
                    <a:pt x="42" y="61"/>
                    <a:pt x="42" y="61"/>
                    <a:pt x="42" y="61"/>
                  </a:cubicBezTo>
                  <a:lnTo>
                    <a:pt x="41" y="61"/>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4" name="Freeform 36"/>
            <p:cNvSpPr/>
            <p:nvPr/>
          </p:nvSpPr>
          <p:spPr bwMode="auto">
            <a:xfrm>
              <a:off x="5006337" y="5153299"/>
              <a:ext cx="160326" cy="395066"/>
            </a:xfrm>
            <a:custGeom>
              <a:avLst/>
              <a:gdLst>
                <a:gd name="T0" fmla="*/ 40 w 52"/>
                <a:gd name="T1" fmla="*/ 0 h 128"/>
                <a:gd name="T2" fmla="*/ 12 w 52"/>
                <a:gd name="T3" fmla="*/ 35 h 128"/>
                <a:gd name="T4" fmla="*/ 0 w 52"/>
                <a:gd name="T5" fmla="*/ 55 h 128"/>
                <a:gd name="T6" fmla="*/ 2 w 52"/>
                <a:gd name="T7" fmla="*/ 77 h 128"/>
                <a:gd name="T8" fmla="*/ 2 w 52"/>
                <a:gd name="T9" fmla="*/ 77 h 128"/>
                <a:gd name="T10" fmla="*/ 2 w 52"/>
                <a:gd name="T11" fmla="*/ 77 h 128"/>
                <a:gd name="T12" fmla="*/ 0 w 52"/>
                <a:gd name="T13" fmla="*/ 92 h 128"/>
                <a:gd name="T14" fmla="*/ 2 w 52"/>
                <a:gd name="T15" fmla="*/ 101 h 128"/>
                <a:gd name="T16" fmla="*/ 18 w 52"/>
                <a:gd name="T17" fmla="*/ 112 h 128"/>
                <a:gd name="T18" fmla="*/ 18 w 52"/>
                <a:gd name="T19" fmla="*/ 112 h 128"/>
                <a:gd name="T20" fmla="*/ 18 w 52"/>
                <a:gd name="T21" fmla="*/ 112 h 128"/>
                <a:gd name="T22" fmla="*/ 19 w 52"/>
                <a:gd name="T23" fmla="*/ 113 h 128"/>
                <a:gd name="T24" fmla="*/ 19 w 52"/>
                <a:gd name="T25" fmla="*/ 113 h 128"/>
                <a:gd name="T26" fmla="*/ 25 w 52"/>
                <a:gd name="T27" fmla="*/ 124 h 128"/>
                <a:gd name="T28" fmla="*/ 30 w 52"/>
                <a:gd name="T29" fmla="*/ 128 h 128"/>
                <a:gd name="T30" fmla="*/ 33 w 52"/>
                <a:gd name="T31" fmla="*/ 102 h 128"/>
                <a:gd name="T32" fmla="*/ 33 w 52"/>
                <a:gd name="T33" fmla="*/ 101 h 128"/>
                <a:gd name="T34" fmla="*/ 44 w 52"/>
                <a:gd name="T35" fmla="*/ 73 h 128"/>
                <a:gd name="T36" fmla="*/ 48 w 52"/>
                <a:gd name="T37" fmla="*/ 40 h 128"/>
                <a:gd name="T38" fmla="*/ 48 w 52"/>
                <a:gd name="T39" fmla="*/ 40 h 128"/>
                <a:gd name="T40" fmla="*/ 49 w 52"/>
                <a:gd name="T41" fmla="*/ 39 h 128"/>
                <a:gd name="T42" fmla="*/ 52 w 52"/>
                <a:gd name="T43" fmla="*/ 30 h 128"/>
                <a:gd name="T44" fmla="*/ 50 w 52"/>
                <a:gd name="T45" fmla="*/ 23 h 128"/>
                <a:gd name="T46" fmla="*/ 50 w 52"/>
                <a:gd name="T47" fmla="*/ 22 h 128"/>
                <a:gd name="T48" fmla="*/ 49 w 52"/>
                <a:gd name="T49" fmla="*/ 22 h 128"/>
                <a:gd name="T50" fmla="*/ 48 w 52"/>
                <a:gd name="T51" fmla="*/ 12 h 128"/>
                <a:gd name="T52" fmla="*/ 49 w 52"/>
                <a:gd name="T53" fmla="*/ 12 h 128"/>
                <a:gd name="T54" fmla="*/ 49 w 52"/>
                <a:gd name="T55" fmla="*/ 11 h 128"/>
                <a:gd name="T56" fmla="*/ 51 w 52"/>
                <a:gd name="T57" fmla="*/ 9 h 128"/>
                <a:gd name="T58" fmla="*/ 52 w 52"/>
                <a:gd name="T59" fmla="*/ 6 h 128"/>
                <a:gd name="T60" fmla="*/ 40 w 52"/>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 h="128">
                  <a:moveTo>
                    <a:pt x="40" y="0"/>
                  </a:moveTo>
                  <a:cubicBezTo>
                    <a:pt x="27" y="10"/>
                    <a:pt x="18" y="21"/>
                    <a:pt x="12" y="35"/>
                  </a:cubicBezTo>
                  <a:cubicBezTo>
                    <a:pt x="6" y="47"/>
                    <a:pt x="2" y="53"/>
                    <a:pt x="0" y="55"/>
                  </a:cubicBezTo>
                  <a:cubicBezTo>
                    <a:pt x="2" y="77"/>
                    <a:pt x="2" y="77"/>
                    <a:pt x="2" y="77"/>
                  </a:cubicBezTo>
                  <a:cubicBezTo>
                    <a:pt x="2" y="77"/>
                    <a:pt x="2" y="77"/>
                    <a:pt x="2" y="77"/>
                  </a:cubicBezTo>
                  <a:cubicBezTo>
                    <a:pt x="2" y="77"/>
                    <a:pt x="2" y="77"/>
                    <a:pt x="2" y="77"/>
                  </a:cubicBezTo>
                  <a:cubicBezTo>
                    <a:pt x="0" y="92"/>
                    <a:pt x="0" y="92"/>
                    <a:pt x="0" y="92"/>
                  </a:cubicBezTo>
                  <a:cubicBezTo>
                    <a:pt x="0" y="97"/>
                    <a:pt x="0" y="100"/>
                    <a:pt x="2" y="101"/>
                  </a:cubicBezTo>
                  <a:cubicBezTo>
                    <a:pt x="18" y="112"/>
                    <a:pt x="18" y="112"/>
                    <a:pt x="18" y="112"/>
                  </a:cubicBezTo>
                  <a:cubicBezTo>
                    <a:pt x="18" y="112"/>
                    <a:pt x="18" y="112"/>
                    <a:pt x="18" y="112"/>
                  </a:cubicBezTo>
                  <a:cubicBezTo>
                    <a:pt x="18" y="112"/>
                    <a:pt x="18" y="112"/>
                    <a:pt x="18" y="112"/>
                  </a:cubicBezTo>
                  <a:cubicBezTo>
                    <a:pt x="19" y="113"/>
                    <a:pt x="19" y="113"/>
                    <a:pt x="19" y="113"/>
                  </a:cubicBezTo>
                  <a:cubicBezTo>
                    <a:pt x="19" y="113"/>
                    <a:pt x="19" y="113"/>
                    <a:pt x="19" y="113"/>
                  </a:cubicBezTo>
                  <a:cubicBezTo>
                    <a:pt x="20" y="117"/>
                    <a:pt x="22" y="120"/>
                    <a:pt x="25" y="124"/>
                  </a:cubicBezTo>
                  <a:cubicBezTo>
                    <a:pt x="27" y="126"/>
                    <a:pt x="29" y="128"/>
                    <a:pt x="30" y="128"/>
                  </a:cubicBezTo>
                  <a:cubicBezTo>
                    <a:pt x="33" y="102"/>
                    <a:pt x="33" y="102"/>
                    <a:pt x="33" y="102"/>
                  </a:cubicBezTo>
                  <a:cubicBezTo>
                    <a:pt x="33" y="101"/>
                    <a:pt x="33" y="101"/>
                    <a:pt x="33" y="101"/>
                  </a:cubicBezTo>
                  <a:cubicBezTo>
                    <a:pt x="44" y="73"/>
                    <a:pt x="44" y="73"/>
                    <a:pt x="44" y="73"/>
                  </a:cubicBezTo>
                  <a:cubicBezTo>
                    <a:pt x="48" y="40"/>
                    <a:pt x="48" y="40"/>
                    <a:pt x="48" y="40"/>
                  </a:cubicBezTo>
                  <a:cubicBezTo>
                    <a:pt x="48" y="40"/>
                    <a:pt x="48" y="40"/>
                    <a:pt x="48" y="40"/>
                  </a:cubicBezTo>
                  <a:cubicBezTo>
                    <a:pt x="49" y="39"/>
                    <a:pt x="49" y="39"/>
                    <a:pt x="49" y="39"/>
                  </a:cubicBezTo>
                  <a:cubicBezTo>
                    <a:pt x="52" y="30"/>
                    <a:pt x="52" y="30"/>
                    <a:pt x="52" y="30"/>
                  </a:cubicBezTo>
                  <a:cubicBezTo>
                    <a:pt x="50" y="23"/>
                    <a:pt x="50" y="23"/>
                    <a:pt x="50" y="23"/>
                  </a:cubicBezTo>
                  <a:cubicBezTo>
                    <a:pt x="50" y="22"/>
                    <a:pt x="50" y="22"/>
                    <a:pt x="50" y="22"/>
                  </a:cubicBezTo>
                  <a:cubicBezTo>
                    <a:pt x="49" y="22"/>
                    <a:pt x="49" y="22"/>
                    <a:pt x="49" y="22"/>
                  </a:cubicBezTo>
                  <a:cubicBezTo>
                    <a:pt x="48" y="12"/>
                    <a:pt x="48" y="12"/>
                    <a:pt x="48" y="12"/>
                  </a:cubicBezTo>
                  <a:cubicBezTo>
                    <a:pt x="49" y="12"/>
                    <a:pt x="49" y="12"/>
                    <a:pt x="49" y="12"/>
                  </a:cubicBezTo>
                  <a:cubicBezTo>
                    <a:pt x="49" y="11"/>
                    <a:pt x="49" y="11"/>
                    <a:pt x="49" y="11"/>
                  </a:cubicBezTo>
                  <a:cubicBezTo>
                    <a:pt x="51" y="9"/>
                    <a:pt x="51" y="9"/>
                    <a:pt x="51" y="9"/>
                  </a:cubicBezTo>
                  <a:cubicBezTo>
                    <a:pt x="52" y="6"/>
                    <a:pt x="52" y="6"/>
                    <a:pt x="52" y="6"/>
                  </a:cubicBezTo>
                  <a:lnTo>
                    <a:pt x="40" y="0"/>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5" name="Freeform 37"/>
            <p:cNvSpPr/>
            <p:nvPr/>
          </p:nvSpPr>
          <p:spPr bwMode="auto">
            <a:xfrm>
              <a:off x="3798147" y="5856313"/>
              <a:ext cx="252286" cy="212961"/>
            </a:xfrm>
            <a:custGeom>
              <a:avLst/>
              <a:gdLst>
                <a:gd name="T0" fmla="*/ 38 w 82"/>
                <a:gd name="T1" fmla="*/ 6 h 69"/>
                <a:gd name="T2" fmla="*/ 36 w 82"/>
                <a:gd name="T3" fmla="*/ 8 h 69"/>
                <a:gd name="T4" fmla="*/ 36 w 82"/>
                <a:gd name="T5" fmla="*/ 9 h 69"/>
                <a:gd name="T6" fmla="*/ 36 w 82"/>
                <a:gd name="T7" fmla="*/ 10 h 69"/>
                <a:gd name="T8" fmla="*/ 20 w 82"/>
                <a:gd name="T9" fmla="*/ 14 h 69"/>
                <a:gd name="T10" fmla="*/ 20 w 82"/>
                <a:gd name="T11" fmla="*/ 16 h 69"/>
                <a:gd name="T12" fmla="*/ 26 w 82"/>
                <a:gd name="T13" fmla="*/ 22 h 69"/>
                <a:gd name="T14" fmla="*/ 24 w 82"/>
                <a:gd name="T15" fmla="*/ 22 h 69"/>
                <a:gd name="T16" fmla="*/ 16 w 82"/>
                <a:gd name="T17" fmla="*/ 26 h 69"/>
                <a:gd name="T18" fmla="*/ 4 w 82"/>
                <a:gd name="T19" fmla="*/ 35 h 69"/>
                <a:gd name="T20" fmla="*/ 7 w 82"/>
                <a:gd name="T21" fmla="*/ 62 h 69"/>
                <a:gd name="T22" fmla="*/ 19 w 82"/>
                <a:gd name="T23" fmla="*/ 63 h 69"/>
                <a:gd name="T24" fmla="*/ 20 w 82"/>
                <a:gd name="T25" fmla="*/ 63 h 69"/>
                <a:gd name="T26" fmla="*/ 20 w 82"/>
                <a:gd name="T27" fmla="*/ 64 h 69"/>
                <a:gd name="T28" fmla="*/ 32 w 82"/>
                <a:gd name="T29" fmla="*/ 69 h 69"/>
                <a:gd name="T30" fmla="*/ 44 w 82"/>
                <a:gd name="T31" fmla="*/ 67 h 69"/>
                <a:gd name="T32" fmla="*/ 63 w 82"/>
                <a:gd name="T33" fmla="*/ 52 h 69"/>
                <a:gd name="T34" fmla="*/ 64 w 82"/>
                <a:gd name="T35" fmla="*/ 52 h 69"/>
                <a:gd name="T36" fmla="*/ 64 w 82"/>
                <a:gd name="T37" fmla="*/ 51 h 69"/>
                <a:gd name="T38" fmla="*/ 70 w 82"/>
                <a:gd name="T39" fmla="*/ 50 h 69"/>
                <a:gd name="T40" fmla="*/ 68 w 82"/>
                <a:gd name="T41" fmla="*/ 33 h 69"/>
                <a:gd name="T42" fmla="*/ 68 w 82"/>
                <a:gd name="T43" fmla="*/ 32 h 69"/>
                <a:gd name="T44" fmla="*/ 76 w 82"/>
                <a:gd name="T45" fmla="*/ 22 h 69"/>
                <a:gd name="T46" fmla="*/ 76 w 82"/>
                <a:gd name="T47" fmla="*/ 21 h 69"/>
                <a:gd name="T48" fmla="*/ 76 w 82"/>
                <a:gd name="T49" fmla="*/ 21 h 69"/>
                <a:gd name="T50" fmla="*/ 82 w 82"/>
                <a:gd name="T51" fmla="*/ 17 h 69"/>
                <a:gd name="T52" fmla="*/ 80 w 82"/>
                <a:gd name="T53" fmla="*/ 4 h 69"/>
                <a:gd name="T54" fmla="*/ 74 w 82"/>
                <a:gd name="T55" fmla="*/ 0 h 69"/>
                <a:gd name="T56" fmla="*/ 75 w 82"/>
                <a:gd name="T57" fmla="*/ 6 h 69"/>
                <a:gd name="T58" fmla="*/ 64 w 82"/>
                <a:gd name="T59" fmla="*/ 4 h 69"/>
                <a:gd name="T60" fmla="*/ 60 w 82"/>
                <a:gd name="T61" fmla="*/ 6 h 69"/>
                <a:gd name="T62" fmla="*/ 59 w 82"/>
                <a:gd name="T63" fmla="*/ 6 h 69"/>
                <a:gd name="T64" fmla="*/ 59 w 82"/>
                <a:gd name="T65" fmla="*/ 6 h 69"/>
                <a:gd name="T66" fmla="*/ 38 w 82"/>
                <a:gd name="T6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69">
                  <a:moveTo>
                    <a:pt x="38" y="6"/>
                  </a:moveTo>
                  <a:cubicBezTo>
                    <a:pt x="36" y="8"/>
                    <a:pt x="36" y="8"/>
                    <a:pt x="36" y="8"/>
                  </a:cubicBezTo>
                  <a:cubicBezTo>
                    <a:pt x="36" y="9"/>
                    <a:pt x="36" y="9"/>
                    <a:pt x="36" y="9"/>
                  </a:cubicBezTo>
                  <a:cubicBezTo>
                    <a:pt x="36" y="10"/>
                    <a:pt x="36" y="10"/>
                    <a:pt x="36" y="10"/>
                  </a:cubicBezTo>
                  <a:cubicBezTo>
                    <a:pt x="20" y="14"/>
                    <a:pt x="20" y="14"/>
                    <a:pt x="20" y="14"/>
                  </a:cubicBezTo>
                  <a:cubicBezTo>
                    <a:pt x="20" y="16"/>
                    <a:pt x="20" y="16"/>
                    <a:pt x="20" y="16"/>
                  </a:cubicBezTo>
                  <a:cubicBezTo>
                    <a:pt x="26" y="22"/>
                    <a:pt x="26" y="22"/>
                    <a:pt x="26" y="22"/>
                  </a:cubicBezTo>
                  <a:cubicBezTo>
                    <a:pt x="25" y="22"/>
                    <a:pt x="24" y="22"/>
                    <a:pt x="24" y="22"/>
                  </a:cubicBezTo>
                  <a:cubicBezTo>
                    <a:pt x="16" y="26"/>
                    <a:pt x="16" y="26"/>
                    <a:pt x="16" y="26"/>
                  </a:cubicBezTo>
                  <a:cubicBezTo>
                    <a:pt x="4" y="35"/>
                    <a:pt x="4" y="35"/>
                    <a:pt x="4" y="35"/>
                  </a:cubicBezTo>
                  <a:cubicBezTo>
                    <a:pt x="0" y="40"/>
                    <a:pt x="1" y="49"/>
                    <a:pt x="7" y="62"/>
                  </a:cubicBezTo>
                  <a:cubicBezTo>
                    <a:pt x="19" y="63"/>
                    <a:pt x="19" y="63"/>
                    <a:pt x="19" y="63"/>
                  </a:cubicBezTo>
                  <a:cubicBezTo>
                    <a:pt x="20" y="63"/>
                    <a:pt x="20" y="63"/>
                    <a:pt x="20" y="63"/>
                  </a:cubicBezTo>
                  <a:cubicBezTo>
                    <a:pt x="20" y="64"/>
                    <a:pt x="20" y="64"/>
                    <a:pt x="20" y="64"/>
                  </a:cubicBezTo>
                  <a:cubicBezTo>
                    <a:pt x="32" y="69"/>
                    <a:pt x="32" y="69"/>
                    <a:pt x="32" y="69"/>
                  </a:cubicBezTo>
                  <a:cubicBezTo>
                    <a:pt x="44" y="67"/>
                    <a:pt x="44" y="67"/>
                    <a:pt x="44" y="67"/>
                  </a:cubicBezTo>
                  <a:cubicBezTo>
                    <a:pt x="50" y="66"/>
                    <a:pt x="56" y="61"/>
                    <a:pt x="63" y="52"/>
                  </a:cubicBezTo>
                  <a:cubicBezTo>
                    <a:pt x="64" y="52"/>
                    <a:pt x="64" y="52"/>
                    <a:pt x="64" y="52"/>
                  </a:cubicBezTo>
                  <a:cubicBezTo>
                    <a:pt x="64" y="51"/>
                    <a:pt x="64" y="51"/>
                    <a:pt x="64" y="51"/>
                  </a:cubicBezTo>
                  <a:cubicBezTo>
                    <a:pt x="70" y="50"/>
                    <a:pt x="70" y="50"/>
                    <a:pt x="70" y="50"/>
                  </a:cubicBezTo>
                  <a:cubicBezTo>
                    <a:pt x="68" y="33"/>
                    <a:pt x="68" y="33"/>
                    <a:pt x="68" y="33"/>
                  </a:cubicBezTo>
                  <a:cubicBezTo>
                    <a:pt x="68" y="32"/>
                    <a:pt x="68" y="32"/>
                    <a:pt x="68" y="32"/>
                  </a:cubicBezTo>
                  <a:cubicBezTo>
                    <a:pt x="76" y="22"/>
                    <a:pt x="76" y="22"/>
                    <a:pt x="76" y="22"/>
                  </a:cubicBezTo>
                  <a:cubicBezTo>
                    <a:pt x="76" y="21"/>
                    <a:pt x="76" y="21"/>
                    <a:pt x="76" y="21"/>
                  </a:cubicBezTo>
                  <a:cubicBezTo>
                    <a:pt x="76" y="21"/>
                    <a:pt x="76" y="21"/>
                    <a:pt x="76" y="21"/>
                  </a:cubicBezTo>
                  <a:cubicBezTo>
                    <a:pt x="82" y="17"/>
                    <a:pt x="82" y="17"/>
                    <a:pt x="82" y="17"/>
                  </a:cubicBezTo>
                  <a:cubicBezTo>
                    <a:pt x="82" y="12"/>
                    <a:pt x="82" y="8"/>
                    <a:pt x="80" y="4"/>
                  </a:cubicBezTo>
                  <a:cubicBezTo>
                    <a:pt x="78" y="1"/>
                    <a:pt x="76" y="0"/>
                    <a:pt x="74" y="0"/>
                  </a:cubicBezTo>
                  <a:cubicBezTo>
                    <a:pt x="75" y="6"/>
                    <a:pt x="75" y="6"/>
                    <a:pt x="75" y="6"/>
                  </a:cubicBezTo>
                  <a:cubicBezTo>
                    <a:pt x="64" y="4"/>
                    <a:pt x="64" y="4"/>
                    <a:pt x="64" y="4"/>
                  </a:cubicBezTo>
                  <a:cubicBezTo>
                    <a:pt x="60" y="6"/>
                    <a:pt x="60" y="6"/>
                    <a:pt x="60" y="6"/>
                  </a:cubicBezTo>
                  <a:cubicBezTo>
                    <a:pt x="59" y="6"/>
                    <a:pt x="59" y="6"/>
                    <a:pt x="59" y="6"/>
                  </a:cubicBezTo>
                  <a:cubicBezTo>
                    <a:pt x="59" y="6"/>
                    <a:pt x="59" y="6"/>
                    <a:pt x="59" y="6"/>
                  </a:cubicBezTo>
                  <a:lnTo>
                    <a:pt x="38" y="6"/>
                  </a:lnTo>
                  <a:close/>
                </a:path>
              </a:pathLst>
            </a:custGeom>
            <a:grpFill/>
            <a:ln>
              <a:no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grpSp>
      <p:grpSp>
        <p:nvGrpSpPr>
          <p:cNvPr id="36" name="组合 4"/>
          <p:cNvGrpSpPr/>
          <p:nvPr/>
        </p:nvGrpSpPr>
        <p:grpSpPr bwMode="auto">
          <a:xfrm>
            <a:off x="6925914" y="2365029"/>
            <a:ext cx="4466287" cy="2810222"/>
            <a:chOff x="5799605" y="1165044"/>
            <a:chExt cx="4466817" cy="2809918"/>
          </a:xfrm>
        </p:grpSpPr>
        <p:sp>
          <p:nvSpPr>
            <p:cNvPr id="44" name="TextBox 21"/>
            <p:cNvSpPr txBox="1">
              <a:spLocks noChangeArrowheads="1"/>
            </p:cNvSpPr>
            <p:nvPr/>
          </p:nvSpPr>
          <p:spPr bwMode="auto">
            <a:xfrm>
              <a:off x="5799605" y="1165044"/>
              <a:ext cx="3509710" cy="86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a:spcBef>
                  <a:spcPct val="0"/>
                </a:spcBef>
              </a:pP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基于地图定位：</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实现备件前移</a:t>
              </a:r>
              <a:endPar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物</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与人合为一体</a:t>
              </a:r>
              <a:endPar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时效性</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保障</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0" name="TextBox 21"/>
            <p:cNvSpPr txBox="1">
              <a:spLocks noChangeArrowheads="1"/>
            </p:cNvSpPr>
            <p:nvPr/>
          </p:nvSpPr>
          <p:spPr bwMode="auto">
            <a:xfrm>
              <a:off x="5799605" y="2590117"/>
              <a:ext cx="4466817" cy="138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a:spcBef>
                  <a:spcPct val="0"/>
                </a:spcBef>
              </a:pPr>
              <a:r>
                <a:rPr lang="zh-CN" altLang="en-US"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基于地图定位：</a:t>
              </a:r>
              <a:endParaRPr lang="en-US" altLang="zh-CN"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endParaRPr lang="en-US" altLang="zh-CN" sz="18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客户</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迅速找到最近工程师</a:t>
              </a:r>
              <a:endPar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备件</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快速显示定位</a:t>
              </a:r>
              <a:endPar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zh-CN" altLang="en-US" sz="1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工程师</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“抢单”</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备件</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咨询</a:t>
              </a:r>
              <a:r>
                <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技术服务</a:t>
              </a:r>
              <a:endPar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TextBox 21"/>
            <p:cNvSpPr txBox="1">
              <a:spLocks noChangeArrowheads="1"/>
            </p:cNvSpPr>
            <p:nvPr/>
          </p:nvSpPr>
          <p:spPr bwMode="auto">
            <a:xfrm>
              <a:off x="5813892" y="3282540"/>
              <a:ext cx="184136" cy="36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0" name="矩形 59"/>
          <p:cNvSpPr/>
          <p:nvPr/>
        </p:nvSpPr>
        <p:spPr>
          <a:xfrm>
            <a:off x="6830618" y="5568234"/>
            <a:ext cx="4838700" cy="433388"/>
          </a:xfrm>
          <a:prstGeom prst="rect">
            <a:avLst/>
          </a:prstGeom>
          <a:solidFill>
            <a:srgbClr val="F25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dirty="0">
                <a:latin typeface="微软雅黑" panose="020B0503020204020204" pitchFamily="34" charset="-122"/>
                <a:ea typeface="微软雅黑" panose="020B0503020204020204" pitchFamily="34" charset="-122"/>
              </a:rPr>
              <a:t>基于地图定位应用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精确定位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精确服务</a:t>
            </a:r>
            <a:endParaRPr lang="zh-CN" altLang="en-US" sz="2000" dirty="0">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6203852" y="2025748"/>
            <a:ext cx="0" cy="4181663"/>
          </a:xfrm>
          <a:prstGeom prst="line">
            <a:avLst/>
          </a:prstGeom>
          <a:ln>
            <a:solidFill>
              <a:srgbClr val="05AF88"/>
            </a:solidFill>
          </a:ln>
        </p:spPr>
        <p:style>
          <a:lnRef idx="1">
            <a:schemeClr val="accent1"/>
          </a:lnRef>
          <a:fillRef idx="0">
            <a:schemeClr val="accent1"/>
          </a:fillRef>
          <a:effectRef idx="0">
            <a:schemeClr val="accent1"/>
          </a:effectRef>
          <a:fontRef idx="minor">
            <a:schemeClr val="tx1"/>
          </a:fontRef>
        </p:style>
      </p:cxnSp>
      <p:sp>
        <p:nvSpPr>
          <p:cNvPr id="63" name="矩形 65"/>
          <p:cNvSpPr>
            <a:spLocks noChangeArrowheads="1"/>
          </p:cNvSpPr>
          <p:nvPr/>
        </p:nvSpPr>
        <p:spPr bwMode="auto">
          <a:xfrm>
            <a:off x="766393" y="420913"/>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a:t>
            </a:r>
            <a:r>
              <a:rPr lang="zh-CN" altLang="en-US" sz="2000" b="1" dirty="0" smtClean="0">
                <a:solidFill>
                  <a:srgbClr val="FFC000"/>
                </a:solidFill>
                <a:latin typeface="微软雅黑" panose="020B0503020204020204" pitchFamily="34" charset="-122"/>
                <a:ea typeface="微软雅黑" panose="020B0503020204020204" pitchFamily="34" charset="-122"/>
              </a:rPr>
              <a:t>商务模式</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30" name="MH_Other_1"/>
          <p:cNvSpPr/>
          <p:nvPr>
            <p:custDataLst>
              <p:tags r:id="rId1"/>
            </p:custDataLst>
          </p:nvPr>
        </p:nvSpPr>
        <p:spPr>
          <a:xfrm flipV="1">
            <a:off x="6977064" y="4460875"/>
            <a:ext cx="523875" cy="323850"/>
          </a:xfrm>
          <a:custGeom>
            <a:avLst/>
            <a:gdLst>
              <a:gd name="connsiteX0" fmla="*/ 0 w 698500"/>
              <a:gd name="connsiteY0" fmla="*/ 431800 h 431800"/>
              <a:gd name="connsiteX1" fmla="*/ 0 w 698500"/>
              <a:gd name="connsiteY1" fmla="*/ 0 h 431800"/>
              <a:gd name="connsiteX2" fmla="*/ 698500 w 698500"/>
              <a:gd name="connsiteY2" fmla="*/ 0 h 431800"/>
            </a:gdLst>
            <a:ahLst/>
            <a:cxnLst>
              <a:cxn ang="0">
                <a:pos x="connsiteX0" y="connsiteY0"/>
              </a:cxn>
              <a:cxn ang="0">
                <a:pos x="connsiteX1" y="connsiteY1"/>
              </a:cxn>
              <a:cxn ang="0">
                <a:pos x="connsiteX2" y="connsiteY2"/>
              </a:cxn>
            </a:cxnLst>
            <a:rect l="l" t="t" r="r" b="b"/>
            <a:pathLst>
              <a:path w="698500" h="431800">
                <a:moveTo>
                  <a:pt x="0" y="431800"/>
                </a:moveTo>
                <a:lnTo>
                  <a:pt x="0" y="0"/>
                </a:lnTo>
                <a:lnTo>
                  <a:pt x="698500" y="0"/>
                </a:lnTo>
              </a:path>
            </a:pathLst>
          </a:custGeom>
          <a:noFill/>
          <a:ln w="19050" cap="flat" cmpd="sng" algn="ctr">
            <a:solidFill>
              <a:srgbClr val="69B3A8"/>
            </a:solidFill>
            <a:prstDash val="sysDash"/>
          </a:ln>
          <a:effectLst/>
        </p:spPr>
        <p:txBody>
          <a:bodyPr anchor="ctr"/>
          <a:lstStyle/>
          <a:p>
            <a:pPr algn="ctr">
              <a:defRPr/>
            </a:pPr>
            <a:endParaRPr lang="zh-CN" altLang="en-US" sz="1350" kern="0" dirty="0">
              <a:solidFill>
                <a:srgbClr val="FFFFFF"/>
              </a:solidFill>
              <a:latin typeface="Calibri" panose="020F0502020204030204"/>
              <a:ea typeface="微软雅黑" panose="020B0503020204020204" pitchFamily="34" charset="-122"/>
            </a:endParaRPr>
          </a:p>
        </p:txBody>
      </p:sp>
      <p:sp>
        <p:nvSpPr>
          <p:cNvPr id="31" name="MH_Other_2"/>
          <p:cNvSpPr/>
          <p:nvPr>
            <p:custDataLst>
              <p:tags r:id="rId2"/>
            </p:custDataLst>
          </p:nvPr>
        </p:nvSpPr>
        <p:spPr>
          <a:xfrm flipH="1" flipV="1">
            <a:off x="5016501" y="4878388"/>
            <a:ext cx="523875" cy="323850"/>
          </a:xfrm>
          <a:custGeom>
            <a:avLst/>
            <a:gdLst>
              <a:gd name="connsiteX0" fmla="*/ 0 w 698500"/>
              <a:gd name="connsiteY0" fmla="*/ 431800 h 431800"/>
              <a:gd name="connsiteX1" fmla="*/ 0 w 698500"/>
              <a:gd name="connsiteY1" fmla="*/ 0 h 431800"/>
              <a:gd name="connsiteX2" fmla="*/ 698500 w 698500"/>
              <a:gd name="connsiteY2" fmla="*/ 0 h 431800"/>
            </a:gdLst>
            <a:ahLst/>
            <a:cxnLst>
              <a:cxn ang="0">
                <a:pos x="connsiteX0" y="connsiteY0"/>
              </a:cxn>
              <a:cxn ang="0">
                <a:pos x="connsiteX1" y="connsiteY1"/>
              </a:cxn>
              <a:cxn ang="0">
                <a:pos x="connsiteX2" y="connsiteY2"/>
              </a:cxn>
            </a:cxnLst>
            <a:rect l="l" t="t" r="r" b="b"/>
            <a:pathLst>
              <a:path w="698500" h="431800">
                <a:moveTo>
                  <a:pt x="0" y="431800"/>
                </a:moveTo>
                <a:lnTo>
                  <a:pt x="0" y="0"/>
                </a:lnTo>
                <a:lnTo>
                  <a:pt x="698500" y="0"/>
                </a:lnTo>
              </a:path>
            </a:pathLst>
          </a:custGeom>
          <a:noFill/>
          <a:ln w="19050" cap="flat" cmpd="sng" algn="ctr">
            <a:solidFill>
              <a:srgbClr val="69B3A8"/>
            </a:solidFill>
            <a:prstDash val="sysDash"/>
          </a:ln>
          <a:effectLst/>
        </p:spPr>
        <p:txBody>
          <a:bodyPr anchor="ctr"/>
          <a:lstStyle/>
          <a:p>
            <a:pPr algn="ctr">
              <a:defRPr/>
            </a:pPr>
            <a:endParaRPr lang="zh-CN" altLang="en-US" sz="1350" kern="0" dirty="0">
              <a:solidFill>
                <a:srgbClr val="FFFFFF"/>
              </a:solidFill>
              <a:latin typeface="Calibri" panose="020F0502020204030204"/>
              <a:ea typeface="微软雅黑" panose="020B0503020204020204" pitchFamily="34" charset="-122"/>
            </a:endParaRPr>
          </a:p>
        </p:txBody>
      </p:sp>
      <p:sp>
        <p:nvSpPr>
          <p:cNvPr id="32" name="MH_Other_3"/>
          <p:cNvSpPr/>
          <p:nvPr>
            <p:custDataLst>
              <p:tags r:id="rId3"/>
            </p:custDataLst>
          </p:nvPr>
        </p:nvSpPr>
        <p:spPr>
          <a:xfrm>
            <a:off x="5073651" y="2387600"/>
            <a:ext cx="523875" cy="323850"/>
          </a:xfrm>
          <a:custGeom>
            <a:avLst/>
            <a:gdLst>
              <a:gd name="connsiteX0" fmla="*/ 0 w 698500"/>
              <a:gd name="connsiteY0" fmla="*/ 431800 h 431800"/>
              <a:gd name="connsiteX1" fmla="*/ 0 w 698500"/>
              <a:gd name="connsiteY1" fmla="*/ 0 h 431800"/>
              <a:gd name="connsiteX2" fmla="*/ 698500 w 698500"/>
              <a:gd name="connsiteY2" fmla="*/ 0 h 431800"/>
            </a:gdLst>
            <a:ahLst/>
            <a:cxnLst>
              <a:cxn ang="0">
                <a:pos x="connsiteX0" y="connsiteY0"/>
              </a:cxn>
              <a:cxn ang="0">
                <a:pos x="connsiteX1" y="connsiteY1"/>
              </a:cxn>
              <a:cxn ang="0">
                <a:pos x="connsiteX2" y="connsiteY2"/>
              </a:cxn>
            </a:cxnLst>
            <a:rect l="l" t="t" r="r" b="b"/>
            <a:pathLst>
              <a:path w="698500" h="431800">
                <a:moveTo>
                  <a:pt x="0" y="431800"/>
                </a:moveTo>
                <a:lnTo>
                  <a:pt x="0" y="0"/>
                </a:lnTo>
                <a:lnTo>
                  <a:pt x="698500" y="0"/>
                </a:lnTo>
              </a:path>
            </a:pathLst>
          </a:custGeom>
          <a:noFill/>
          <a:ln w="19050" cap="flat" cmpd="sng" algn="ctr">
            <a:solidFill>
              <a:srgbClr val="69B3A8"/>
            </a:solidFill>
            <a:prstDash val="sysDash"/>
          </a:ln>
          <a:effectLst/>
        </p:spPr>
        <p:txBody>
          <a:bodyPr anchor="ctr"/>
          <a:lstStyle/>
          <a:p>
            <a:pPr algn="ctr">
              <a:defRPr/>
            </a:pPr>
            <a:endParaRPr lang="zh-CN" altLang="en-US" sz="1350" kern="0" dirty="0">
              <a:solidFill>
                <a:sysClr val="window" lastClr="FFFFFF"/>
              </a:solidFill>
              <a:latin typeface="Calibri" panose="020F0502020204030204"/>
              <a:ea typeface="微软雅黑" panose="020B0503020204020204" pitchFamily="34" charset="-122"/>
            </a:endParaRPr>
          </a:p>
        </p:txBody>
      </p:sp>
      <p:sp>
        <p:nvSpPr>
          <p:cNvPr id="34" name="MH_Other_4"/>
          <p:cNvSpPr/>
          <p:nvPr>
            <p:custDataLst>
              <p:tags r:id="rId4"/>
            </p:custDataLst>
          </p:nvPr>
        </p:nvSpPr>
        <p:spPr>
          <a:xfrm>
            <a:off x="5232400" y="3851275"/>
            <a:ext cx="1187450" cy="1189038"/>
          </a:xfrm>
          <a:prstGeom prst="ellipse">
            <a:avLst/>
          </a:prstGeom>
          <a:solidFill>
            <a:srgbClr val="4DAD9F"/>
          </a:solidFill>
          <a:ln w="19050" cap="flat" cmpd="sng" algn="ctr">
            <a:noFill/>
            <a:prstDash val="solid"/>
          </a:ln>
          <a:effectLst/>
        </p:spPr>
        <p:txBody>
          <a:bodyPr anchor="ctr"/>
          <a:lstStyle/>
          <a:p>
            <a:pPr algn="ctr">
              <a:defRPr/>
            </a:pPr>
            <a:endParaRPr lang="zh-CN" altLang="en-US" sz="1350" kern="0" dirty="0">
              <a:solidFill>
                <a:srgbClr val="FFFFFF"/>
              </a:solidFill>
              <a:latin typeface="Calibri" panose="020F0502020204030204"/>
              <a:ea typeface="微软雅黑" panose="020B0503020204020204" pitchFamily="34" charset="-122"/>
            </a:endParaRPr>
          </a:p>
        </p:txBody>
      </p:sp>
      <p:sp>
        <p:nvSpPr>
          <p:cNvPr id="35" name="MH_Other_5"/>
          <p:cNvSpPr/>
          <p:nvPr>
            <p:custDataLst>
              <p:tags r:id="rId5"/>
            </p:custDataLst>
          </p:nvPr>
        </p:nvSpPr>
        <p:spPr>
          <a:xfrm>
            <a:off x="5289550" y="3902075"/>
            <a:ext cx="1073150" cy="1073150"/>
          </a:xfrm>
          <a:prstGeom prst="ellipse">
            <a:avLst/>
          </a:prstGeom>
          <a:solidFill>
            <a:srgbClr val="4DAD9F"/>
          </a:solidFill>
          <a:ln w="25400" cap="flat" cmpd="sng" algn="ctr">
            <a:solidFill>
              <a:srgbClr val="FFFFFF"/>
            </a:solidFill>
            <a:prstDash val="sysDash"/>
          </a:ln>
          <a:effectLst/>
        </p:spPr>
        <p:txBody>
          <a:bodyPr lIns="0" tIns="0" rIns="0" bIns="0" anchor="ctr"/>
          <a:lstStyle/>
          <a:p>
            <a:pPr algn="ctr">
              <a:defRPr/>
            </a:pPr>
            <a:r>
              <a:rPr lang="en-US" altLang="zh-CN" sz="4500" b="1" kern="0" dirty="0">
                <a:solidFill>
                  <a:srgbClr val="FFFFFF"/>
                </a:solidFill>
                <a:latin typeface="Bell MT" pitchFamily="18" charset="0"/>
                <a:ea typeface="微软雅黑" panose="020B0503020204020204" pitchFamily="34" charset="-122"/>
              </a:rPr>
              <a:t>02</a:t>
            </a:r>
            <a:endParaRPr lang="zh-CN" altLang="en-US" sz="4500" b="1" kern="0" dirty="0">
              <a:solidFill>
                <a:srgbClr val="FFFFFF"/>
              </a:solidFill>
              <a:latin typeface="Bell MT" pitchFamily="18" charset="0"/>
              <a:ea typeface="微软雅黑" panose="020B0503020204020204" pitchFamily="34" charset="-122"/>
            </a:endParaRPr>
          </a:p>
        </p:txBody>
      </p:sp>
      <p:sp>
        <p:nvSpPr>
          <p:cNvPr id="37" name="MH_Other_6"/>
          <p:cNvSpPr/>
          <p:nvPr>
            <p:custDataLst>
              <p:tags r:id="rId6"/>
            </p:custDataLst>
          </p:nvPr>
        </p:nvSpPr>
        <p:spPr>
          <a:xfrm>
            <a:off x="4151313" y="2695576"/>
            <a:ext cx="1674812" cy="1673225"/>
          </a:xfrm>
          <a:prstGeom prst="ellipse">
            <a:avLst/>
          </a:prstGeom>
          <a:solidFill>
            <a:srgbClr val="4DAD9F"/>
          </a:solidFill>
          <a:ln w="19050" cap="flat" cmpd="sng" algn="ctr">
            <a:noFill/>
            <a:prstDash val="solid"/>
          </a:ln>
          <a:effectLst/>
        </p:spPr>
        <p:txBody>
          <a:bodyPr anchor="ctr"/>
          <a:lstStyle/>
          <a:p>
            <a:pPr algn="ctr">
              <a:defRPr/>
            </a:pPr>
            <a:endParaRPr lang="zh-CN" altLang="en-US" sz="1350" kern="0" dirty="0">
              <a:solidFill>
                <a:srgbClr val="FFFFFF"/>
              </a:solidFill>
              <a:latin typeface="Calibri" panose="020F0502020204030204"/>
              <a:ea typeface="微软雅黑" panose="020B0503020204020204" pitchFamily="34" charset="-122"/>
            </a:endParaRPr>
          </a:p>
        </p:txBody>
      </p:sp>
      <p:sp>
        <p:nvSpPr>
          <p:cNvPr id="38" name="MH_Other_7"/>
          <p:cNvSpPr/>
          <p:nvPr>
            <p:custDataLst>
              <p:tags r:id="rId7"/>
            </p:custDataLst>
          </p:nvPr>
        </p:nvSpPr>
        <p:spPr>
          <a:xfrm>
            <a:off x="4232275" y="2767013"/>
            <a:ext cx="1512888" cy="1511300"/>
          </a:xfrm>
          <a:prstGeom prst="ellipse">
            <a:avLst/>
          </a:prstGeom>
          <a:solidFill>
            <a:srgbClr val="4DAD9F"/>
          </a:solidFill>
          <a:ln w="25400" cap="flat" cmpd="sng" algn="ctr">
            <a:solidFill>
              <a:srgbClr val="FFFFFF"/>
            </a:solidFill>
            <a:prstDash val="sysDash"/>
          </a:ln>
          <a:effectLst/>
        </p:spPr>
        <p:txBody>
          <a:bodyPr lIns="0" tIns="0" rIns="0" bIns="0" anchor="ctr"/>
          <a:lstStyle/>
          <a:p>
            <a:pPr algn="ctr">
              <a:defRPr/>
            </a:pPr>
            <a:r>
              <a:rPr lang="en-US" altLang="zh-CN" sz="4500" b="1" kern="0" dirty="0">
                <a:solidFill>
                  <a:srgbClr val="FFFFFF"/>
                </a:solidFill>
                <a:latin typeface="Bell MT" pitchFamily="18" charset="0"/>
                <a:ea typeface="微软雅黑" panose="020B0503020204020204" pitchFamily="34" charset="-122"/>
              </a:rPr>
              <a:t>01</a:t>
            </a:r>
            <a:endParaRPr lang="zh-CN" altLang="en-US" sz="4500" b="1" kern="0" dirty="0">
              <a:solidFill>
                <a:srgbClr val="FFFFFF"/>
              </a:solidFill>
              <a:latin typeface="Bell MT" pitchFamily="18" charset="0"/>
              <a:ea typeface="微软雅黑" panose="020B0503020204020204" pitchFamily="34" charset="-122"/>
            </a:endParaRPr>
          </a:p>
        </p:txBody>
      </p:sp>
      <p:sp>
        <p:nvSpPr>
          <p:cNvPr id="40" name="MH_Other_8"/>
          <p:cNvSpPr/>
          <p:nvPr>
            <p:custDataLst>
              <p:tags r:id="rId8"/>
            </p:custDataLst>
          </p:nvPr>
        </p:nvSpPr>
        <p:spPr>
          <a:xfrm>
            <a:off x="6454775" y="3017838"/>
            <a:ext cx="1504950" cy="1504950"/>
          </a:xfrm>
          <a:prstGeom prst="ellipse">
            <a:avLst/>
          </a:prstGeom>
          <a:solidFill>
            <a:srgbClr val="4DAD9F"/>
          </a:solidFill>
          <a:ln w="19050" cap="flat" cmpd="sng" algn="ctr">
            <a:noFill/>
            <a:prstDash val="solid"/>
          </a:ln>
          <a:effectLst/>
        </p:spPr>
        <p:txBody>
          <a:bodyPr anchor="ctr"/>
          <a:lstStyle/>
          <a:p>
            <a:pPr algn="ctr">
              <a:defRPr/>
            </a:pPr>
            <a:endParaRPr lang="zh-CN" altLang="en-US" sz="1350" kern="0" dirty="0">
              <a:solidFill>
                <a:srgbClr val="FFFFFF"/>
              </a:solidFill>
              <a:latin typeface="Calibri" panose="020F0502020204030204"/>
              <a:ea typeface="微软雅黑" panose="020B0503020204020204" pitchFamily="34" charset="-122"/>
            </a:endParaRPr>
          </a:p>
        </p:txBody>
      </p:sp>
      <p:sp>
        <p:nvSpPr>
          <p:cNvPr id="41" name="MH_Other_9"/>
          <p:cNvSpPr/>
          <p:nvPr>
            <p:custDataLst>
              <p:tags r:id="rId9"/>
            </p:custDataLst>
          </p:nvPr>
        </p:nvSpPr>
        <p:spPr>
          <a:xfrm>
            <a:off x="6527800" y="3081339"/>
            <a:ext cx="1358900" cy="1360487"/>
          </a:xfrm>
          <a:prstGeom prst="ellipse">
            <a:avLst/>
          </a:prstGeom>
          <a:solidFill>
            <a:srgbClr val="4DAD9F"/>
          </a:solidFill>
          <a:ln w="25400" cap="flat" cmpd="sng" algn="ctr">
            <a:solidFill>
              <a:srgbClr val="FFFFFF"/>
            </a:solidFill>
            <a:prstDash val="sysDash"/>
          </a:ln>
          <a:effectLst/>
        </p:spPr>
        <p:txBody>
          <a:bodyPr lIns="0" tIns="0" rIns="0" bIns="0" anchor="ctr"/>
          <a:lstStyle/>
          <a:p>
            <a:pPr algn="ctr">
              <a:defRPr/>
            </a:pPr>
            <a:r>
              <a:rPr lang="en-US" altLang="zh-CN" sz="4500" b="1" kern="0" dirty="0">
                <a:solidFill>
                  <a:srgbClr val="FFFFFF"/>
                </a:solidFill>
                <a:latin typeface="Bell MT" pitchFamily="18" charset="0"/>
                <a:ea typeface="微软雅黑" panose="020B0503020204020204" pitchFamily="34" charset="-122"/>
              </a:rPr>
              <a:t>03</a:t>
            </a:r>
            <a:endParaRPr lang="zh-CN" altLang="en-US" sz="4500" b="1" kern="0" dirty="0">
              <a:solidFill>
                <a:srgbClr val="FFFFFF"/>
              </a:solidFill>
              <a:latin typeface="Bell MT" pitchFamily="18" charset="0"/>
              <a:ea typeface="微软雅黑" panose="020B0503020204020204" pitchFamily="34" charset="-122"/>
            </a:endParaRPr>
          </a:p>
        </p:txBody>
      </p:sp>
      <p:sp>
        <p:nvSpPr>
          <p:cNvPr id="42" name="MH_SubTitle_1"/>
          <p:cNvSpPr/>
          <p:nvPr>
            <p:custDataLst>
              <p:tags r:id="rId10"/>
            </p:custDataLst>
          </p:nvPr>
        </p:nvSpPr>
        <p:spPr>
          <a:xfrm>
            <a:off x="5610225" y="1690688"/>
            <a:ext cx="2760052" cy="1165225"/>
          </a:xfrm>
          <a:prstGeom prst="rect">
            <a:avLst/>
          </a:prstGeom>
          <a:noFill/>
          <a:ln w="19050" cap="flat" cmpd="sng" algn="ctr">
            <a:solidFill>
              <a:srgbClr val="69B3A8"/>
            </a:solidFill>
            <a:prstDash val="sysDash"/>
          </a:ln>
          <a:effectLst/>
        </p:spPr>
        <p:txBody>
          <a:bodyPr anchor="ctr">
            <a:noAutofit/>
          </a:bodyPr>
          <a:lstStyle/>
          <a:p>
            <a:pPr algn="ctr">
              <a:defRPr/>
            </a:pPr>
            <a:r>
              <a:rPr lang="zh-CN" altLang="en-US" sz="2000" kern="0" dirty="0">
                <a:solidFill>
                  <a:schemeClr val="bg1"/>
                </a:solidFill>
                <a:latin typeface="微软雅黑" panose="020B0503020204020204" pitchFamily="34" charset="-122"/>
                <a:ea typeface="微软雅黑" panose="020B0503020204020204" pitchFamily="34" charset="-122"/>
              </a:rPr>
              <a:t>平台</a:t>
            </a:r>
            <a:endParaRPr lang="zh-CN" altLang="en-US" sz="2000" kern="0" dirty="0">
              <a:solidFill>
                <a:schemeClr val="bg1"/>
              </a:solidFill>
              <a:latin typeface="微软雅黑" panose="020B0503020204020204" pitchFamily="34" charset="-122"/>
              <a:ea typeface="微软雅黑" panose="020B0503020204020204" pitchFamily="34" charset="-122"/>
            </a:endParaRPr>
          </a:p>
          <a:p>
            <a:pPr algn="ctr">
              <a:defRPr/>
            </a:pPr>
            <a:endParaRPr lang="zh-CN" altLang="en-US" sz="2000" kern="0"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000" kern="0" dirty="0">
                <a:solidFill>
                  <a:schemeClr val="bg1"/>
                </a:solidFill>
                <a:latin typeface="微软雅黑" panose="020B0503020204020204" pitchFamily="34" charset="-122"/>
                <a:ea typeface="微软雅黑" panose="020B0503020204020204" pitchFamily="34" charset="-122"/>
              </a:rPr>
              <a:t>资金流</a:t>
            </a:r>
            <a:r>
              <a:rPr lang="en-US" altLang="zh-CN" sz="2000" kern="0" dirty="0">
                <a:solidFill>
                  <a:schemeClr val="bg1"/>
                </a:solidFill>
                <a:latin typeface="微软雅黑" panose="020B0503020204020204" pitchFamily="34" charset="-122"/>
                <a:ea typeface="微软雅黑" panose="020B0503020204020204" pitchFamily="34" charset="-122"/>
              </a:rPr>
              <a:t>+</a:t>
            </a:r>
            <a:r>
              <a:rPr lang="zh-CN" altLang="en-US" sz="2000" kern="0" dirty="0">
                <a:solidFill>
                  <a:schemeClr val="bg1"/>
                </a:solidFill>
                <a:latin typeface="微软雅黑" panose="020B0503020204020204" pitchFamily="34" charset="-122"/>
                <a:ea typeface="微软雅黑" panose="020B0503020204020204" pitchFamily="34" charset="-122"/>
              </a:rPr>
              <a:t>数据流</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50" name="MH_SubTitle_2"/>
          <p:cNvSpPr/>
          <p:nvPr>
            <p:custDataLst>
              <p:tags r:id="rId11"/>
            </p:custDataLst>
          </p:nvPr>
        </p:nvSpPr>
        <p:spPr>
          <a:xfrm>
            <a:off x="1645920" y="4612175"/>
            <a:ext cx="3396089" cy="1521337"/>
          </a:xfrm>
          <a:prstGeom prst="rect">
            <a:avLst/>
          </a:prstGeom>
          <a:noFill/>
          <a:ln w="19050" cap="flat" cmpd="sng" algn="ctr">
            <a:solidFill>
              <a:srgbClr val="69B3A8"/>
            </a:solidFill>
            <a:prstDash val="sysDash"/>
          </a:ln>
          <a:effectLst/>
        </p:spPr>
        <p:txBody>
          <a:bodyPr anchor="ctr">
            <a:normAutofit fontScale="92500" lnSpcReduction="10000"/>
          </a:bodyPr>
          <a:lstStyle/>
          <a:p>
            <a:pPr algn="ctr">
              <a:lnSpc>
                <a:spcPct val="130000"/>
              </a:lnSpc>
              <a:defRPr/>
            </a:pPr>
            <a:r>
              <a:rPr lang="en-US" altLang="zh-CN" sz="1600" kern="0" dirty="0">
                <a:solidFill>
                  <a:schemeClr val="bg1"/>
                </a:solidFill>
                <a:latin typeface="微软雅黑" panose="020B0503020204020204" pitchFamily="34" charset="-122"/>
                <a:ea typeface="微软雅黑" panose="020B0503020204020204" pitchFamily="34" charset="-122"/>
              </a:rPr>
              <a:t>B</a:t>
            </a:r>
            <a:r>
              <a:rPr lang="zh-CN" altLang="en-US" sz="1600" kern="0" dirty="0">
                <a:solidFill>
                  <a:schemeClr val="bg1"/>
                </a:solidFill>
                <a:latin typeface="微软雅黑" panose="020B0503020204020204" pitchFamily="34" charset="-122"/>
                <a:ea typeface="微软雅黑" panose="020B0503020204020204" pitchFamily="34" charset="-122"/>
              </a:rPr>
              <a:t>类技术人员</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zh-CN" altLang="en-US" sz="1600" kern="0" dirty="0">
                <a:solidFill>
                  <a:schemeClr val="bg1"/>
                </a:solidFill>
                <a:latin typeface="微软雅黑" panose="020B0503020204020204" pitchFamily="34" charset="-122"/>
                <a:ea typeface="微软雅黑" panose="020B0503020204020204" pitchFamily="34" charset="-122"/>
              </a:rPr>
              <a:t> 客户技术服务费</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zh-CN" altLang="en-US" sz="1600" kern="0" dirty="0">
                <a:solidFill>
                  <a:schemeClr val="bg1"/>
                </a:solidFill>
                <a:latin typeface="微软雅黑" panose="020B0503020204020204" pitchFamily="34" charset="-122"/>
                <a:ea typeface="微软雅黑" panose="020B0503020204020204" pitchFamily="34" charset="-122"/>
              </a:rPr>
              <a:t> 其他</a:t>
            </a:r>
            <a:r>
              <a:rPr lang="en-US" altLang="zh-CN" sz="1600" kern="0" dirty="0">
                <a:solidFill>
                  <a:schemeClr val="bg1"/>
                </a:solidFill>
                <a:latin typeface="微软雅黑" panose="020B0503020204020204" pitchFamily="34" charset="-122"/>
                <a:ea typeface="微软雅黑" panose="020B0503020204020204" pitchFamily="34" charset="-122"/>
              </a:rPr>
              <a:t>B</a:t>
            </a:r>
            <a:r>
              <a:rPr lang="zh-CN" altLang="en-US" sz="1600" kern="0" dirty="0">
                <a:solidFill>
                  <a:schemeClr val="bg1"/>
                </a:solidFill>
                <a:latin typeface="微软雅黑" panose="020B0503020204020204" pitchFamily="34" charset="-122"/>
                <a:ea typeface="微软雅黑" panose="020B0503020204020204" pitchFamily="34" charset="-122"/>
              </a:rPr>
              <a:t>类人员咨询费</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zh-CN" altLang="en-US" sz="1600" kern="0" dirty="0">
                <a:solidFill>
                  <a:schemeClr val="bg1"/>
                </a:solidFill>
                <a:latin typeface="微软雅黑" panose="020B0503020204020204" pitchFamily="34" charset="-122"/>
                <a:ea typeface="微软雅黑" panose="020B0503020204020204" pitchFamily="34" charset="-122"/>
              </a:rPr>
              <a:t> 备件差额费</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52" name="MH_SubTitle_3"/>
          <p:cNvSpPr/>
          <p:nvPr>
            <p:custDataLst>
              <p:tags r:id="rId12"/>
            </p:custDataLst>
          </p:nvPr>
        </p:nvSpPr>
        <p:spPr>
          <a:xfrm>
            <a:off x="7500938" y="4541838"/>
            <a:ext cx="2923222" cy="1591675"/>
          </a:xfrm>
          <a:prstGeom prst="rect">
            <a:avLst/>
          </a:prstGeom>
          <a:noFill/>
          <a:ln w="19050" cap="flat" cmpd="sng" algn="ctr">
            <a:solidFill>
              <a:srgbClr val="69B3A8"/>
            </a:solidFill>
            <a:prstDash val="sysDash"/>
          </a:ln>
          <a:effectLst/>
        </p:spPr>
        <p:txBody>
          <a:bodyPr anchor="ctr">
            <a:normAutofit lnSpcReduction="10000"/>
          </a:bodyPr>
          <a:lstStyle/>
          <a:p>
            <a:pPr algn="ctr">
              <a:lnSpc>
                <a:spcPct val="130000"/>
              </a:lnSpc>
              <a:defRPr/>
            </a:pPr>
            <a:r>
              <a:rPr lang="en-US" altLang="zh-CN" sz="1600" kern="0" dirty="0">
                <a:solidFill>
                  <a:schemeClr val="bg1"/>
                </a:solidFill>
                <a:latin typeface="微软雅黑" panose="020B0503020204020204" pitchFamily="34" charset="-122"/>
                <a:ea typeface="微软雅黑" panose="020B0503020204020204" pitchFamily="34" charset="-122"/>
              </a:rPr>
              <a:t>A</a:t>
            </a:r>
            <a:r>
              <a:rPr lang="zh-CN" altLang="en-US" sz="1600" kern="0" dirty="0">
                <a:solidFill>
                  <a:schemeClr val="bg1"/>
                </a:solidFill>
                <a:latin typeface="微软雅黑" panose="020B0503020204020204" pitchFamily="34" charset="-122"/>
                <a:ea typeface="微软雅黑" panose="020B0503020204020204" pitchFamily="34" charset="-122"/>
              </a:rPr>
              <a:t>类技术人员</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zh-CN" altLang="en-US" sz="1600" kern="0" dirty="0">
                <a:solidFill>
                  <a:schemeClr val="bg1"/>
                </a:solidFill>
                <a:latin typeface="微软雅黑" panose="020B0503020204020204" pitchFamily="34" charset="-122"/>
                <a:ea typeface="微软雅黑" panose="020B0503020204020204" pitchFamily="34" charset="-122"/>
              </a:rPr>
              <a:t>技术培训：视频教学</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zh-CN" altLang="en-US" sz="1600" kern="0" dirty="0">
                <a:solidFill>
                  <a:schemeClr val="bg1"/>
                </a:solidFill>
                <a:latin typeface="微软雅黑" panose="020B0503020204020204" pitchFamily="34" charset="-122"/>
                <a:ea typeface="微软雅黑" panose="020B0503020204020204" pitchFamily="34" charset="-122"/>
              </a:rPr>
              <a:t>技术指导：电话、视频</a:t>
            </a:r>
            <a:endParaRPr lang="zh-CN" altLang="en-US" sz="1600" kern="0" dirty="0">
              <a:solidFill>
                <a:schemeClr val="bg1"/>
              </a:solidFill>
              <a:latin typeface="微软雅黑" panose="020B0503020204020204" pitchFamily="34" charset="-122"/>
              <a:ea typeface="微软雅黑" panose="020B0503020204020204" pitchFamily="34" charset="-122"/>
            </a:endParaRPr>
          </a:p>
          <a:p>
            <a:pPr algn="ctr">
              <a:lnSpc>
                <a:spcPct val="130000"/>
              </a:lnSpc>
              <a:defRPr/>
            </a:pPr>
            <a:r>
              <a:rPr lang="en-US" altLang="zh-CN" sz="1600" kern="0" dirty="0">
                <a:solidFill>
                  <a:schemeClr val="bg1"/>
                </a:solidFill>
                <a:latin typeface="微软雅黑" panose="020B0503020204020204" pitchFamily="34" charset="-122"/>
                <a:ea typeface="微软雅黑" panose="020B0503020204020204" pitchFamily="34" charset="-122"/>
              </a:rPr>
              <a:t>B</a:t>
            </a:r>
            <a:r>
              <a:rPr lang="zh-CN" altLang="en-US" sz="1600" kern="0" dirty="0">
                <a:solidFill>
                  <a:schemeClr val="bg1"/>
                </a:solidFill>
                <a:latin typeface="微软雅黑" panose="020B0503020204020204" pitchFamily="34" charset="-122"/>
                <a:ea typeface="微软雅黑" panose="020B0503020204020204" pitchFamily="34" charset="-122"/>
              </a:rPr>
              <a:t>类人员提成</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sp>
        <p:nvSpPr>
          <p:cNvPr id="16" name="矩形 65"/>
          <p:cNvSpPr>
            <a:spLocks noChangeArrowheads="1"/>
          </p:cNvSpPr>
          <p:nvPr/>
        </p:nvSpPr>
        <p:spPr bwMode="auto">
          <a:xfrm>
            <a:off x="274320" y="196746"/>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a:t>
            </a:r>
            <a:r>
              <a:rPr lang="zh-CN" altLang="en-US" sz="2000" b="1" dirty="0" smtClean="0">
                <a:solidFill>
                  <a:srgbClr val="FFC000"/>
                </a:solidFill>
                <a:latin typeface="微软雅黑" panose="020B0503020204020204" pitchFamily="34" charset="-122"/>
                <a:ea typeface="微软雅黑" panose="020B0503020204020204" pitchFamily="34" charset="-122"/>
              </a:rPr>
              <a:t>金融模式</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13"/>
    </p:custData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4" name="MH_SubTitle_1"/>
          <p:cNvSpPr/>
          <p:nvPr>
            <p:custDataLst>
              <p:tags r:id="rId1"/>
            </p:custDataLst>
          </p:nvPr>
        </p:nvSpPr>
        <p:spPr>
          <a:xfrm>
            <a:off x="5178426" y="2228851"/>
            <a:ext cx="1223963" cy="1871663"/>
          </a:xfrm>
          <a:custGeom>
            <a:avLst/>
            <a:gdLst>
              <a:gd name="connsiteX0" fmla="*/ 612000 w 1224000"/>
              <a:gd name="connsiteY0" fmla="*/ 0 h 1872210"/>
              <a:gd name="connsiteX1" fmla="*/ 1224000 w 1224000"/>
              <a:gd name="connsiteY1" fmla="*/ 405622 h 1872210"/>
              <a:gd name="connsiteX2" fmla="*/ 1224000 w 1224000"/>
              <a:gd name="connsiteY2" fmla="*/ 1872210 h 1872210"/>
              <a:gd name="connsiteX3" fmla="*/ 0 w 1224000"/>
              <a:gd name="connsiteY3" fmla="*/ 1872210 h 1872210"/>
              <a:gd name="connsiteX4" fmla="*/ 0 w 1224000"/>
              <a:gd name="connsiteY4" fmla="*/ 405622 h 1872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000" h="1872210">
                <a:moveTo>
                  <a:pt x="612000" y="0"/>
                </a:moveTo>
                <a:lnTo>
                  <a:pt x="1224000" y="405622"/>
                </a:lnTo>
                <a:lnTo>
                  <a:pt x="1224000" y="1872210"/>
                </a:lnTo>
                <a:lnTo>
                  <a:pt x="0" y="1872210"/>
                </a:lnTo>
                <a:lnTo>
                  <a:pt x="0" y="405622"/>
                </a:lnTo>
                <a:close/>
              </a:path>
            </a:pathLst>
          </a:custGeom>
          <a:solidFill>
            <a:srgbClr val="0DDBB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88000" anchor="ctr">
            <a:normAutofit/>
          </a:bodyPr>
          <a:lstStyle/>
          <a:p>
            <a:pPr algn="ctr">
              <a:lnSpc>
                <a:spcPct val="110000"/>
              </a:lnSpc>
              <a:defRPr/>
            </a:pPr>
            <a:r>
              <a:rPr lang="zh-CN" altLang="en-US" sz="2000" b="1" dirty="0">
                <a:solidFill>
                  <a:srgbClr val="FFFFFF"/>
                </a:solidFill>
                <a:latin typeface="微软雅黑" panose="020B0503020204020204" pitchFamily="34" charset="-122"/>
                <a:ea typeface="微软雅黑" panose="020B0503020204020204" pitchFamily="34" charset="-122"/>
              </a:rPr>
              <a:t>线上</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7" name="MH_SubTitle_2"/>
          <p:cNvSpPr/>
          <p:nvPr>
            <p:custDataLst>
              <p:tags r:id="rId2"/>
            </p:custDataLst>
          </p:nvPr>
        </p:nvSpPr>
        <p:spPr>
          <a:xfrm>
            <a:off x="5588001" y="3636963"/>
            <a:ext cx="1223963" cy="1871662"/>
          </a:xfrm>
          <a:custGeom>
            <a:avLst/>
            <a:gdLst>
              <a:gd name="connsiteX0" fmla="*/ 0 w 1224000"/>
              <a:gd name="connsiteY0" fmla="*/ 0 h 1872209"/>
              <a:gd name="connsiteX1" fmla="*/ 1224000 w 1224000"/>
              <a:gd name="connsiteY1" fmla="*/ 0 h 1872209"/>
              <a:gd name="connsiteX2" fmla="*/ 1224000 w 1224000"/>
              <a:gd name="connsiteY2" fmla="*/ 1466588 h 1872209"/>
              <a:gd name="connsiteX3" fmla="*/ 612000 w 1224000"/>
              <a:gd name="connsiteY3" fmla="*/ 1872209 h 1872209"/>
              <a:gd name="connsiteX4" fmla="*/ 0 w 1224000"/>
              <a:gd name="connsiteY4" fmla="*/ 1466588 h 1872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000" h="1872209">
                <a:moveTo>
                  <a:pt x="0" y="0"/>
                </a:moveTo>
                <a:lnTo>
                  <a:pt x="1224000" y="0"/>
                </a:lnTo>
                <a:lnTo>
                  <a:pt x="1224000" y="1466588"/>
                </a:lnTo>
                <a:lnTo>
                  <a:pt x="612000" y="1872209"/>
                </a:lnTo>
                <a:lnTo>
                  <a:pt x="0" y="1466588"/>
                </a:lnTo>
                <a:close/>
              </a:path>
            </a:pathLst>
          </a:custGeom>
          <a:solidFill>
            <a:srgbClr val="0AAA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normAutofit/>
          </a:bodyPr>
          <a:lstStyle/>
          <a:p>
            <a:pPr algn="ctr">
              <a:lnSpc>
                <a:spcPct val="110000"/>
              </a:lnSpc>
              <a:defRPr/>
            </a:pPr>
            <a:r>
              <a:rPr lang="zh-CN" altLang="en-US" sz="2000" b="1" dirty="0">
                <a:solidFill>
                  <a:srgbClr val="FFFFFF"/>
                </a:solidFill>
                <a:latin typeface="微软雅黑" panose="020B0503020204020204" pitchFamily="34" charset="-122"/>
                <a:ea typeface="微软雅黑" panose="020B0503020204020204" pitchFamily="34" charset="-122"/>
              </a:rPr>
              <a:t>线下</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6" name="MH_Other_1"/>
          <p:cNvSpPr/>
          <p:nvPr>
            <p:custDataLst>
              <p:tags r:id="rId3"/>
            </p:custDataLst>
          </p:nvPr>
        </p:nvSpPr>
        <p:spPr>
          <a:xfrm flipH="1">
            <a:off x="5178426" y="3636963"/>
            <a:ext cx="409575" cy="463550"/>
          </a:xfrm>
          <a:prstGeom prst="rtTriangle">
            <a:avLst/>
          </a:prstGeom>
          <a:solidFill>
            <a:srgbClr val="0553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078" name="MH_Text_1"/>
          <p:cNvSpPr txBox="1">
            <a:spLocks noChangeArrowheads="1"/>
          </p:cNvSpPr>
          <p:nvPr>
            <p:custDataLst>
              <p:tags r:id="rId4"/>
            </p:custDataLst>
          </p:nvPr>
        </p:nvSpPr>
        <p:spPr bwMode="auto">
          <a:xfrm>
            <a:off x="704384" y="2395538"/>
            <a:ext cx="447404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180000" rIns="90000" bIns="900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spcAft>
                <a:spcPts val="600"/>
              </a:spcAft>
              <a:defRPr/>
            </a:pPr>
            <a:r>
              <a:rPr lang="zh-CN" altLang="en-US" dirty="0">
                <a:solidFill>
                  <a:schemeClr val="bg1"/>
                </a:solidFill>
                <a:latin typeface="微软雅黑" panose="020B0503020204020204" pitchFamily="34" charset="-122"/>
                <a:ea typeface="微软雅黑" panose="020B0503020204020204" pitchFamily="34" charset="-122"/>
              </a:rPr>
              <a:t>互联网平台一体化的管理体系</a:t>
            </a:r>
            <a:endParaRPr lang="zh-CN" altLang="en-US" dirty="0">
              <a:solidFill>
                <a:schemeClr val="bg1"/>
              </a:solidFill>
              <a:latin typeface="微软雅黑" panose="020B0503020204020204" pitchFamily="34" charset="-122"/>
              <a:ea typeface="微软雅黑" panose="020B0503020204020204" pitchFamily="34" charset="-122"/>
            </a:endParaRPr>
          </a:p>
          <a:p>
            <a:pPr algn="just">
              <a:lnSpc>
                <a:spcPct val="150000"/>
              </a:lnSpc>
              <a:spcAft>
                <a:spcPts val="600"/>
              </a:spcAft>
              <a:defRPr/>
            </a:pPr>
            <a:r>
              <a:rPr lang="zh-CN" altLang="en-US" dirty="0">
                <a:solidFill>
                  <a:schemeClr val="bg1"/>
                </a:solidFill>
                <a:latin typeface="微软雅黑" panose="020B0503020204020204" pitchFamily="34" charset="-122"/>
                <a:ea typeface="微软雅黑" panose="020B0503020204020204" pitchFamily="34" charset="-122"/>
              </a:rPr>
              <a:t>依托：点击率，好评率</a:t>
            </a:r>
            <a:endParaRPr lang="zh-CN" altLang="en-US" dirty="0">
              <a:solidFill>
                <a:schemeClr val="bg1"/>
              </a:solidFill>
              <a:latin typeface="微软雅黑" panose="020B0503020204020204" pitchFamily="34" charset="-122"/>
              <a:ea typeface="微软雅黑" panose="020B0503020204020204" pitchFamily="34" charset="-122"/>
            </a:endParaRPr>
          </a:p>
          <a:p>
            <a:pPr algn="just">
              <a:lnSpc>
                <a:spcPct val="150000"/>
              </a:lnSpc>
              <a:spcAft>
                <a:spcPts val="600"/>
              </a:spcAft>
              <a:defRPr/>
            </a:pPr>
            <a:r>
              <a:rPr lang="zh-CN" altLang="en-US" dirty="0">
                <a:solidFill>
                  <a:schemeClr val="bg1"/>
                </a:solidFill>
                <a:latin typeface="微软雅黑" panose="020B0503020204020204" pitchFamily="34" charset="-122"/>
                <a:ea typeface="微软雅黑" panose="020B0503020204020204" pitchFamily="34" charset="-122"/>
              </a:rPr>
              <a:t>群体：行内人“监督”行内人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普通客户</a:t>
            </a:r>
            <a:endParaRPr lang="zh-CN" altLang="en-US" dirty="0">
              <a:solidFill>
                <a:schemeClr val="bg1"/>
              </a:solidFill>
              <a:latin typeface="微软雅黑" panose="020B0503020204020204" pitchFamily="34" charset="-122"/>
              <a:ea typeface="微软雅黑" panose="020B0503020204020204" pitchFamily="34" charset="-122"/>
            </a:endParaRPr>
          </a:p>
          <a:p>
            <a:pPr algn="just">
              <a:lnSpc>
                <a:spcPct val="150000"/>
              </a:lnSpc>
              <a:spcAft>
                <a:spcPts val="600"/>
              </a:spcAft>
              <a:defRPr/>
            </a:pPr>
            <a:r>
              <a:rPr lang="en-US" altLang="zh-CN" sz="1600" dirty="0" smtClean="0">
                <a:latin typeface="幼圆" panose="02010509060101010101" pitchFamily="49" charset="-122"/>
                <a:ea typeface="幼圆" panose="02010509060101010101" pitchFamily="49" charset="-122"/>
              </a:rPr>
              <a:t>.</a:t>
            </a:r>
            <a:endParaRPr lang="en-US" altLang="zh-CN" sz="1600" dirty="0">
              <a:latin typeface="幼圆" panose="02010509060101010101" pitchFamily="49" charset="-122"/>
              <a:ea typeface="幼圆" panose="02010509060101010101" pitchFamily="49" charset="-122"/>
            </a:endParaRPr>
          </a:p>
        </p:txBody>
      </p:sp>
      <p:sp>
        <p:nvSpPr>
          <p:cNvPr id="3079" name="MH_Text_2"/>
          <p:cNvSpPr txBox="1">
            <a:spLocks noChangeArrowheads="1"/>
          </p:cNvSpPr>
          <p:nvPr>
            <p:custDataLst>
              <p:tags r:id="rId5"/>
            </p:custDataLst>
          </p:nvPr>
        </p:nvSpPr>
        <p:spPr bwMode="auto">
          <a:xfrm>
            <a:off x="7221539" y="3545988"/>
            <a:ext cx="4524984" cy="176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90000" rIns="90000" bIns="180000"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spcAft>
                <a:spcPts val="600"/>
              </a:spcAft>
              <a:defRPr/>
            </a:pPr>
            <a:r>
              <a:rPr lang="zh-CN" altLang="en-US" dirty="0" smtClean="0">
                <a:solidFill>
                  <a:schemeClr val="bg1"/>
                </a:solidFill>
                <a:latin typeface="微软雅黑" panose="020B0503020204020204" pitchFamily="34" charset="-122"/>
                <a:ea typeface="微软雅黑" panose="020B0503020204020204" pitchFamily="34" charset="-122"/>
              </a:rPr>
              <a:t>营销</a:t>
            </a:r>
            <a:r>
              <a:rPr lang="zh-CN" altLang="en-US" dirty="0">
                <a:solidFill>
                  <a:schemeClr val="bg1"/>
                </a:solidFill>
                <a:latin typeface="微软雅黑" panose="020B0503020204020204" pitchFamily="34" charset="-122"/>
                <a:ea typeface="微软雅黑" panose="020B0503020204020204" pitchFamily="34" charset="-122"/>
              </a:rPr>
              <a:t>管理体系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服务</a:t>
            </a:r>
            <a:r>
              <a:rPr lang="zh-CN" altLang="en-US" dirty="0">
                <a:solidFill>
                  <a:schemeClr val="bg1"/>
                </a:solidFill>
                <a:latin typeface="微软雅黑" panose="020B0503020204020204" pitchFamily="34" charset="-122"/>
                <a:ea typeface="微软雅黑" panose="020B0503020204020204" pitchFamily="34" charset="-122"/>
              </a:rPr>
              <a:t>管理体系</a:t>
            </a:r>
            <a:endParaRPr lang="zh-CN" altLang="en-US" dirty="0">
              <a:solidFill>
                <a:schemeClr val="bg1"/>
              </a:solidFill>
              <a:latin typeface="微软雅黑" panose="020B0503020204020204" pitchFamily="34" charset="-122"/>
              <a:ea typeface="微软雅黑" panose="020B0503020204020204" pitchFamily="34" charset="-122"/>
            </a:endParaRPr>
          </a:p>
          <a:p>
            <a:pPr algn="just">
              <a:lnSpc>
                <a:spcPct val="150000"/>
              </a:lnSpc>
              <a:spcAft>
                <a:spcPts val="600"/>
              </a:spcAft>
              <a:defRPr/>
            </a:pPr>
            <a:r>
              <a:rPr lang="zh-CN" altLang="en-US" dirty="0" smtClean="0">
                <a:solidFill>
                  <a:schemeClr val="bg1"/>
                </a:solidFill>
                <a:latin typeface="微软雅黑" panose="020B0503020204020204" pitchFamily="34" charset="-122"/>
                <a:ea typeface="微软雅黑" panose="020B0503020204020204" pitchFamily="34" charset="-122"/>
              </a:rPr>
              <a:t>依托</a:t>
            </a:r>
            <a:r>
              <a:rPr lang="zh-CN" altLang="en-US" dirty="0">
                <a:solidFill>
                  <a:schemeClr val="bg1"/>
                </a:solidFill>
                <a:latin typeface="微软雅黑" panose="020B0503020204020204" pitchFamily="34" charset="-122"/>
                <a:ea typeface="微软雅黑" panose="020B0503020204020204" pitchFamily="34" charset="-122"/>
              </a:rPr>
              <a:t>：专业化管理团队</a:t>
            </a:r>
            <a:endParaRPr lang="zh-CN" altLang="en-US" dirty="0">
              <a:solidFill>
                <a:schemeClr val="bg1"/>
              </a:solidFill>
              <a:latin typeface="微软雅黑" panose="020B0503020204020204" pitchFamily="34" charset="-122"/>
              <a:ea typeface="微软雅黑" panose="020B0503020204020204" pitchFamily="34" charset="-122"/>
            </a:endParaRPr>
          </a:p>
          <a:p>
            <a:pPr algn="just">
              <a:lnSpc>
                <a:spcPct val="150000"/>
              </a:lnSpc>
              <a:spcAft>
                <a:spcPts val="600"/>
              </a:spcAft>
              <a:defRPr/>
            </a:pPr>
            <a:r>
              <a:rPr lang="zh-CN" altLang="en-US" dirty="0" smtClean="0">
                <a:solidFill>
                  <a:schemeClr val="bg1"/>
                </a:solidFill>
                <a:latin typeface="微软雅黑" panose="020B0503020204020204" pitchFamily="34" charset="-122"/>
                <a:ea typeface="微软雅黑" panose="020B0503020204020204" pitchFamily="34" charset="-122"/>
              </a:rPr>
              <a:t>客户</a:t>
            </a:r>
            <a:r>
              <a:rPr lang="zh-CN" altLang="en-US" dirty="0">
                <a:solidFill>
                  <a:schemeClr val="bg1"/>
                </a:solidFill>
                <a:latin typeface="微软雅黑" panose="020B0503020204020204" pitchFamily="34" charset="-122"/>
                <a:ea typeface="微软雅黑" panose="020B0503020204020204" pitchFamily="34" charset="-122"/>
              </a:rPr>
              <a:t>群体：行内人线下活动比赛</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授课培训</a:t>
            </a:r>
            <a:endParaRPr lang="en-US" altLang="zh-CN" dirty="0">
              <a:solidFill>
                <a:schemeClr val="bg1"/>
              </a:solidFill>
              <a:latin typeface="微软雅黑" panose="020B0503020204020204" pitchFamily="34" charset="-122"/>
              <a:ea typeface="微软雅黑" panose="020B0503020204020204" pitchFamily="34" charset="-122"/>
            </a:endParaRPr>
          </a:p>
        </p:txBody>
      </p:sp>
      <p:cxnSp>
        <p:nvCxnSpPr>
          <p:cNvPr id="25" name="MH_Other_2"/>
          <p:cNvCxnSpPr/>
          <p:nvPr>
            <p:custDataLst>
              <p:tags r:id="rId6"/>
            </p:custDataLst>
          </p:nvPr>
        </p:nvCxnSpPr>
        <p:spPr>
          <a:xfrm flipH="1">
            <a:off x="7115177" y="5508625"/>
            <a:ext cx="4631346" cy="6350"/>
          </a:xfrm>
          <a:prstGeom prst="line">
            <a:avLst/>
          </a:prstGeom>
          <a:ln w="44450">
            <a:solidFill>
              <a:srgbClr val="0AAA8C">
                <a:alpha val="99000"/>
              </a:srgbClr>
            </a:solidFill>
          </a:ln>
        </p:spPr>
        <p:style>
          <a:lnRef idx="1">
            <a:schemeClr val="accent1"/>
          </a:lnRef>
          <a:fillRef idx="0">
            <a:schemeClr val="accent1"/>
          </a:fillRef>
          <a:effectRef idx="0">
            <a:schemeClr val="accent1"/>
          </a:effectRef>
          <a:fontRef idx="minor">
            <a:schemeClr val="tx1"/>
          </a:fontRef>
        </p:style>
      </p:cxnSp>
      <p:cxnSp>
        <p:nvCxnSpPr>
          <p:cNvPr id="29" name="MH_Other_3"/>
          <p:cNvCxnSpPr/>
          <p:nvPr>
            <p:custDataLst>
              <p:tags r:id="rId7"/>
            </p:custDataLst>
          </p:nvPr>
        </p:nvCxnSpPr>
        <p:spPr>
          <a:xfrm flipH="1">
            <a:off x="704384" y="2219325"/>
            <a:ext cx="4188291" cy="9526"/>
          </a:xfrm>
          <a:prstGeom prst="line">
            <a:avLst/>
          </a:prstGeom>
          <a:ln w="44450">
            <a:solidFill>
              <a:srgbClr val="0DDBB4"/>
            </a:solidFill>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cxnSp>
        <p:nvCxnSpPr>
          <p:cNvPr id="5" name="MH_Other_1"/>
          <p:cNvCxnSpPr/>
          <p:nvPr>
            <p:custDataLst>
              <p:tags r:id="rId1"/>
            </p:custDataLst>
          </p:nvPr>
        </p:nvCxnSpPr>
        <p:spPr>
          <a:xfrm flipH="1">
            <a:off x="3254375" y="1689100"/>
            <a:ext cx="647700" cy="1081088"/>
          </a:xfrm>
          <a:prstGeom prst="line">
            <a:avLst/>
          </a:prstGeom>
          <a:ln w="38100">
            <a:solidFill>
              <a:srgbClr val="D7D7D7"/>
            </a:solidFill>
          </a:ln>
        </p:spPr>
        <p:style>
          <a:lnRef idx="1">
            <a:schemeClr val="accent1"/>
          </a:lnRef>
          <a:fillRef idx="0">
            <a:schemeClr val="accent1"/>
          </a:fillRef>
          <a:effectRef idx="0">
            <a:schemeClr val="accent1"/>
          </a:effectRef>
          <a:fontRef idx="minor">
            <a:schemeClr val="tx1"/>
          </a:fontRef>
        </p:style>
      </p:cxnSp>
      <p:cxnSp>
        <p:nvCxnSpPr>
          <p:cNvPr id="10" name="MH_Other_2"/>
          <p:cNvCxnSpPr/>
          <p:nvPr>
            <p:custDataLst>
              <p:tags r:id="rId2"/>
            </p:custDataLst>
          </p:nvPr>
        </p:nvCxnSpPr>
        <p:spPr>
          <a:xfrm flipH="1">
            <a:off x="3254375" y="3205164"/>
            <a:ext cx="647700" cy="1081087"/>
          </a:xfrm>
          <a:prstGeom prst="line">
            <a:avLst/>
          </a:prstGeom>
          <a:ln w="38100">
            <a:solidFill>
              <a:srgbClr val="D7D7D7"/>
            </a:solidFill>
          </a:ln>
        </p:spPr>
        <p:style>
          <a:lnRef idx="1">
            <a:schemeClr val="accent1"/>
          </a:lnRef>
          <a:fillRef idx="0">
            <a:schemeClr val="accent1"/>
          </a:fillRef>
          <a:effectRef idx="0">
            <a:schemeClr val="accent1"/>
          </a:effectRef>
          <a:fontRef idx="minor">
            <a:schemeClr val="tx1"/>
          </a:fontRef>
        </p:style>
      </p:cxnSp>
      <p:cxnSp>
        <p:nvCxnSpPr>
          <p:cNvPr id="15" name="MH_Other_3"/>
          <p:cNvCxnSpPr/>
          <p:nvPr>
            <p:custDataLst>
              <p:tags r:id="rId3"/>
            </p:custDataLst>
          </p:nvPr>
        </p:nvCxnSpPr>
        <p:spPr>
          <a:xfrm flipH="1">
            <a:off x="3254375" y="4721225"/>
            <a:ext cx="647700" cy="1079500"/>
          </a:xfrm>
          <a:prstGeom prst="line">
            <a:avLst/>
          </a:prstGeom>
          <a:ln w="38100">
            <a:solidFill>
              <a:srgbClr val="D7D7D7"/>
            </a:solidFill>
          </a:ln>
        </p:spPr>
        <p:style>
          <a:lnRef idx="1">
            <a:schemeClr val="accent1"/>
          </a:lnRef>
          <a:fillRef idx="0">
            <a:schemeClr val="accent1"/>
          </a:fillRef>
          <a:effectRef idx="0">
            <a:schemeClr val="accent1"/>
          </a:effectRef>
          <a:fontRef idx="minor">
            <a:schemeClr val="tx1"/>
          </a:fontRef>
        </p:style>
      </p:cxnSp>
      <p:sp>
        <p:nvSpPr>
          <p:cNvPr id="5125" name="MH_Text_3"/>
          <p:cNvSpPr txBox="1">
            <a:spLocks noChangeArrowheads="1"/>
          </p:cNvSpPr>
          <p:nvPr>
            <p:custDataLst>
              <p:tags r:id="rId4"/>
            </p:custDataLst>
          </p:nvPr>
        </p:nvSpPr>
        <p:spPr bwMode="auto">
          <a:xfrm>
            <a:off x="3825483" y="5260549"/>
            <a:ext cx="56483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20000"/>
              </a:lnSpc>
              <a:defRPr/>
            </a:pPr>
            <a:r>
              <a:rPr lang="zh-CN" altLang="en-US" dirty="0">
                <a:solidFill>
                  <a:schemeClr val="bg1"/>
                </a:solidFill>
                <a:latin typeface="幼圆" panose="02010509060101010101" pitchFamily="49" charset="-122"/>
                <a:ea typeface="微软雅黑" panose="020B0503020204020204" pitchFamily="34" charset="-122"/>
              </a:rPr>
              <a:t>资金池</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数据流</a:t>
            </a:r>
            <a:endParaRPr lang="zh-CN" altLang="en-US" dirty="0">
              <a:solidFill>
                <a:schemeClr val="bg1"/>
              </a:solidFill>
              <a:latin typeface="幼圆" panose="02010509060101010101" pitchFamily="49" charset="-122"/>
              <a:ea typeface="微软雅黑" panose="020B0503020204020204" pitchFamily="34" charset="-122"/>
            </a:endParaRPr>
          </a:p>
        </p:txBody>
      </p:sp>
      <p:sp>
        <p:nvSpPr>
          <p:cNvPr id="5126" name="MH_SubTitle_3"/>
          <p:cNvSpPr txBox="1">
            <a:spLocks noChangeArrowheads="1"/>
          </p:cNvSpPr>
          <p:nvPr>
            <p:custDataLst>
              <p:tags r:id="rId5"/>
            </p:custDataLst>
          </p:nvPr>
        </p:nvSpPr>
        <p:spPr bwMode="auto">
          <a:xfrm>
            <a:off x="3902076" y="4721226"/>
            <a:ext cx="58658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b="1" dirty="0" smtClean="0">
                <a:solidFill>
                  <a:srgbClr val="7CBF33"/>
                </a:solidFill>
                <a:latin typeface="微软雅黑" panose="020B0503020204020204" pitchFamily="34" charset="-122"/>
                <a:ea typeface="微软雅黑" panose="020B0503020204020204" pitchFamily="34" charset="-122"/>
              </a:rPr>
              <a:t>支出：设备</a:t>
            </a:r>
            <a:r>
              <a:rPr lang="en-US" altLang="zh-CN" sz="1800" b="1" dirty="0" smtClean="0">
                <a:solidFill>
                  <a:srgbClr val="7CBF33"/>
                </a:solidFill>
                <a:latin typeface="微软雅黑" panose="020B0503020204020204" pitchFamily="34" charset="-122"/>
                <a:ea typeface="微软雅黑" panose="020B0503020204020204" pitchFamily="34" charset="-122"/>
              </a:rPr>
              <a:t>+</a:t>
            </a:r>
            <a:r>
              <a:rPr lang="zh-CN" altLang="en-US" sz="1800" b="1" dirty="0" smtClean="0">
                <a:solidFill>
                  <a:srgbClr val="7CBF33"/>
                </a:solidFill>
                <a:latin typeface="微软雅黑" panose="020B0503020204020204" pitchFamily="34" charset="-122"/>
                <a:ea typeface="微软雅黑" panose="020B0503020204020204" pitchFamily="34" charset="-122"/>
              </a:rPr>
              <a:t>平台维护</a:t>
            </a:r>
            <a:endParaRPr lang="zh-CN" altLang="en-US" sz="1800" b="1" dirty="0">
              <a:solidFill>
                <a:srgbClr val="7CBF33"/>
              </a:solidFill>
              <a:latin typeface="微软雅黑" panose="020B0503020204020204" pitchFamily="34" charset="-122"/>
              <a:ea typeface="微软雅黑" panose="020B0503020204020204" pitchFamily="34" charset="-122"/>
            </a:endParaRPr>
          </a:p>
        </p:txBody>
      </p:sp>
      <p:sp>
        <p:nvSpPr>
          <p:cNvPr id="5127" name="MH_Other_4"/>
          <p:cNvSpPr txBox="1">
            <a:spLocks noChangeArrowheads="1"/>
          </p:cNvSpPr>
          <p:nvPr>
            <p:custDataLst>
              <p:tags r:id="rId6"/>
            </p:custDataLst>
          </p:nvPr>
        </p:nvSpPr>
        <p:spPr bwMode="auto">
          <a:xfrm>
            <a:off x="2098320" y="4743840"/>
            <a:ext cx="954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5400" b="1" dirty="0">
                <a:solidFill>
                  <a:srgbClr val="92D050"/>
                </a:solidFill>
                <a:latin typeface="Arial" panose="020B0604020202020204" pitchFamily="34" charset="0"/>
                <a:ea typeface="微软雅黑" panose="020B0503020204020204" pitchFamily="34" charset="-122"/>
                <a:cs typeface="Arial" panose="020B0604020202020204" pitchFamily="34" charset="0"/>
              </a:rPr>
              <a:t>C</a:t>
            </a:r>
            <a:r>
              <a:rPr lang="zh-CN" altLang="en-US" sz="5400" b="1" dirty="0">
                <a:solidFill>
                  <a:srgbClr val="92D050"/>
                </a:solidFill>
                <a:latin typeface="Arial" panose="020B0604020202020204" pitchFamily="34" charset="0"/>
                <a:ea typeface="微软雅黑" panose="020B0503020204020204" pitchFamily="34" charset="-122"/>
                <a:cs typeface="Arial" panose="020B0604020202020204" pitchFamily="34" charset="0"/>
              </a:rPr>
              <a:t>类</a:t>
            </a:r>
            <a:endParaRPr lang="zh-CN" altLang="en-US" sz="5400" b="1" dirty="0">
              <a:solidFill>
                <a:srgbClr val="92D050"/>
              </a:solidFill>
              <a:latin typeface="Arial" panose="020B0604020202020204" pitchFamily="34" charset="0"/>
              <a:ea typeface="微软雅黑" panose="020B0503020204020204" pitchFamily="34" charset="-122"/>
              <a:cs typeface="Arial" panose="020B0604020202020204" pitchFamily="34" charset="0"/>
            </a:endParaRPr>
          </a:p>
        </p:txBody>
      </p:sp>
      <p:sp>
        <p:nvSpPr>
          <p:cNvPr id="5128" name="MH_Text_2"/>
          <p:cNvSpPr txBox="1">
            <a:spLocks noChangeArrowheads="1"/>
          </p:cNvSpPr>
          <p:nvPr>
            <p:custDataLst>
              <p:tags r:id="rId7"/>
            </p:custDataLst>
          </p:nvPr>
        </p:nvSpPr>
        <p:spPr bwMode="auto">
          <a:xfrm>
            <a:off x="3719195" y="3742921"/>
            <a:ext cx="586090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20000"/>
              </a:lnSpc>
              <a:defRPr/>
            </a:pPr>
            <a:r>
              <a:rPr lang="zh-CN" altLang="en-US" sz="1600" dirty="0">
                <a:solidFill>
                  <a:schemeClr val="tx1">
                    <a:lumMod val="65000"/>
                    <a:lumOff val="35000"/>
                  </a:schemeClr>
                </a:solidFill>
                <a:latin typeface="幼圆" panose="02010509060101010101" pitchFamily="49" charset="-122"/>
                <a:ea typeface="微软雅黑" panose="020B0503020204020204" pitchFamily="34" charset="-122"/>
              </a:rPr>
              <a:t> </a:t>
            </a:r>
            <a:r>
              <a:rPr lang="zh-CN" altLang="en-US" dirty="0">
                <a:solidFill>
                  <a:schemeClr val="bg1"/>
                </a:solidFill>
                <a:latin typeface="幼圆" panose="02010509060101010101" pitchFamily="49" charset="-122"/>
                <a:ea typeface="微软雅黑" panose="020B0503020204020204" pitchFamily="34" charset="-122"/>
              </a:rPr>
              <a:t>收入：客户</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其他</a:t>
            </a:r>
            <a:r>
              <a:rPr lang="en-US" altLang="zh-CN" dirty="0">
                <a:solidFill>
                  <a:schemeClr val="bg1"/>
                </a:solidFill>
                <a:latin typeface="幼圆" panose="02010509060101010101" pitchFamily="49" charset="-122"/>
                <a:ea typeface="微软雅黑" panose="020B0503020204020204" pitchFamily="34" charset="-122"/>
              </a:rPr>
              <a:t>B</a:t>
            </a:r>
            <a:r>
              <a:rPr lang="zh-CN" altLang="en-US" dirty="0">
                <a:solidFill>
                  <a:schemeClr val="bg1"/>
                </a:solidFill>
                <a:latin typeface="幼圆" panose="02010509060101010101" pitchFamily="49" charset="-122"/>
                <a:ea typeface="微软雅黑" panose="020B0503020204020204" pitchFamily="34" charset="-122"/>
              </a:rPr>
              <a:t>类人员提成</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发展其他</a:t>
            </a:r>
            <a:r>
              <a:rPr lang="en-US" altLang="zh-CN" dirty="0">
                <a:solidFill>
                  <a:schemeClr val="bg1"/>
                </a:solidFill>
                <a:latin typeface="幼圆" panose="02010509060101010101" pitchFamily="49" charset="-122"/>
                <a:ea typeface="微软雅黑" panose="020B0503020204020204" pitchFamily="34" charset="-122"/>
              </a:rPr>
              <a:t>C/D/E~~~</a:t>
            </a:r>
            <a:r>
              <a:rPr lang="zh-CN" altLang="en-US" dirty="0">
                <a:solidFill>
                  <a:schemeClr val="bg1"/>
                </a:solidFill>
                <a:latin typeface="幼圆" panose="02010509060101010101" pitchFamily="49" charset="-122"/>
                <a:ea typeface="微软雅黑" panose="020B0503020204020204" pitchFamily="34" charset="-122"/>
              </a:rPr>
              <a:t>提成</a:t>
            </a:r>
            <a:endParaRPr lang="zh-CN" altLang="en-US" dirty="0">
              <a:solidFill>
                <a:schemeClr val="bg1"/>
              </a:solidFill>
              <a:latin typeface="幼圆" panose="02010509060101010101" pitchFamily="49" charset="-122"/>
              <a:ea typeface="微软雅黑" panose="020B0503020204020204" pitchFamily="34" charset="-122"/>
            </a:endParaRPr>
          </a:p>
        </p:txBody>
      </p:sp>
      <p:sp>
        <p:nvSpPr>
          <p:cNvPr id="5129" name="MH_SubTitle_2"/>
          <p:cNvSpPr txBox="1">
            <a:spLocks noChangeArrowheads="1"/>
          </p:cNvSpPr>
          <p:nvPr>
            <p:custDataLst>
              <p:tags r:id="rId8"/>
            </p:custDataLst>
          </p:nvPr>
        </p:nvSpPr>
        <p:spPr bwMode="auto">
          <a:xfrm>
            <a:off x="3902076" y="3206750"/>
            <a:ext cx="58658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b="1" dirty="0" smtClean="0">
                <a:solidFill>
                  <a:srgbClr val="7CBF33"/>
                </a:solidFill>
                <a:latin typeface="微软雅黑" panose="020B0503020204020204" pitchFamily="34" charset="-122"/>
                <a:ea typeface="微软雅黑" panose="020B0503020204020204" pitchFamily="34" charset="-122"/>
              </a:rPr>
              <a:t>支出：备件费用</a:t>
            </a:r>
            <a:r>
              <a:rPr lang="en-US" altLang="zh-CN" sz="1800" b="1" dirty="0" smtClean="0">
                <a:solidFill>
                  <a:srgbClr val="7CBF33"/>
                </a:solidFill>
                <a:latin typeface="微软雅黑" panose="020B0503020204020204" pitchFamily="34" charset="-122"/>
                <a:ea typeface="微软雅黑" panose="020B0503020204020204" pitchFamily="34" charset="-122"/>
              </a:rPr>
              <a:t>+</a:t>
            </a:r>
            <a:r>
              <a:rPr lang="zh-CN" altLang="en-US" sz="1800" b="1" dirty="0" smtClean="0">
                <a:solidFill>
                  <a:srgbClr val="7CBF33"/>
                </a:solidFill>
                <a:latin typeface="微软雅黑" panose="020B0503020204020204" pitchFamily="34" charset="-122"/>
                <a:ea typeface="微软雅黑" panose="020B0503020204020204" pitchFamily="34" charset="-122"/>
              </a:rPr>
              <a:t>对</a:t>
            </a:r>
            <a:r>
              <a:rPr lang="en-US" altLang="zh-CN" sz="1800" b="1" dirty="0" smtClean="0">
                <a:solidFill>
                  <a:srgbClr val="7CBF33"/>
                </a:solidFill>
                <a:latin typeface="微软雅黑" panose="020B0503020204020204" pitchFamily="34" charset="-122"/>
                <a:ea typeface="微软雅黑" panose="020B0503020204020204" pitchFamily="34" charset="-122"/>
              </a:rPr>
              <a:t>A</a:t>
            </a:r>
            <a:r>
              <a:rPr lang="zh-CN" altLang="en-US" sz="1800" b="1" dirty="0" smtClean="0">
                <a:solidFill>
                  <a:srgbClr val="7CBF33"/>
                </a:solidFill>
                <a:latin typeface="微软雅黑" panose="020B0503020204020204" pitchFamily="34" charset="-122"/>
                <a:ea typeface="微软雅黑" panose="020B0503020204020204" pitchFamily="34" charset="-122"/>
              </a:rPr>
              <a:t>类人员支付的咨询费</a:t>
            </a:r>
            <a:r>
              <a:rPr lang="en-US" altLang="zh-CN" sz="1800" b="1" dirty="0" smtClean="0">
                <a:solidFill>
                  <a:srgbClr val="7CBF33"/>
                </a:solidFill>
                <a:latin typeface="微软雅黑" panose="020B0503020204020204" pitchFamily="34" charset="-122"/>
                <a:ea typeface="微软雅黑" panose="020B0503020204020204" pitchFamily="34" charset="-122"/>
              </a:rPr>
              <a:t>+</a:t>
            </a:r>
            <a:r>
              <a:rPr lang="zh-CN" altLang="en-US" sz="1800" b="1" dirty="0" smtClean="0">
                <a:solidFill>
                  <a:srgbClr val="7CBF33"/>
                </a:solidFill>
                <a:latin typeface="微软雅黑" panose="020B0503020204020204" pitchFamily="34" charset="-122"/>
                <a:ea typeface="微软雅黑" panose="020B0503020204020204" pitchFamily="34" charset="-122"/>
              </a:rPr>
              <a:t>平台服务费用</a:t>
            </a:r>
            <a:endParaRPr lang="zh-CN" altLang="en-US" sz="1800" b="1" dirty="0">
              <a:solidFill>
                <a:srgbClr val="7CBF33"/>
              </a:solidFill>
              <a:latin typeface="微软雅黑" panose="020B0503020204020204" pitchFamily="34" charset="-122"/>
              <a:ea typeface="微软雅黑" panose="020B0503020204020204" pitchFamily="34" charset="-122"/>
            </a:endParaRPr>
          </a:p>
        </p:txBody>
      </p:sp>
      <p:sp>
        <p:nvSpPr>
          <p:cNvPr id="5130" name="MH_Other_5"/>
          <p:cNvSpPr txBox="1">
            <a:spLocks noChangeArrowheads="1"/>
          </p:cNvSpPr>
          <p:nvPr>
            <p:custDataLst>
              <p:tags r:id="rId9"/>
            </p:custDataLst>
          </p:nvPr>
        </p:nvSpPr>
        <p:spPr bwMode="auto">
          <a:xfrm>
            <a:off x="2079515" y="3280959"/>
            <a:ext cx="954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5400" b="1" dirty="0">
                <a:solidFill>
                  <a:srgbClr val="92D050"/>
                </a:solidFill>
                <a:latin typeface="Arial" panose="020B0604020202020204" pitchFamily="34" charset="0"/>
                <a:ea typeface="微软雅黑" panose="020B0503020204020204" pitchFamily="34" charset="-122"/>
                <a:cs typeface="Arial" panose="020B0604020202020204" pitchFamily="34" charset="0"/>
              </a:rPr>
              <a:t>B</a:t>
            </a:r>
            <a:r>
              <a:rPr lang="zh-CN" altLang="en-US" sz="5400" b="1" dirty="0">
                <a:solidFill>
                  <a:srgbClr val="92D050"/>
                </a:solidFill>
                <a:latin typeface="Arial" panose="020B0604020202020204" pitchFamily="34" charset="0"/>
                <a:ea typeface="微软雅黑" panose="020B0503020204020204" pitchFamily="34" charset="-122"/>
                <a:cs typeface="Arial" panose="020B0604020202020204" pitchFamily="34" charset="0"/>
              </a:rPr>
              <a:t>类</a:t>
            </a:r>
            <a:endParaRPr lang="zh-CN" altLang="en-US" sz="5400" b="1" dirty="0">
              <a:solidFill>
                <a:srgbClr val="92D050"/>
              </a:solidFill>
              <a:latin typeface="Arial" panose="020B0604020202020204" pitchFamily="34" charset="0"/>
              <a:ea typeface="微软雅黑" panose="020B0503020204020204" pitchFamily="34" charset="-122"/>
              <a:cs typeface="Arial" panose="020B0604020202020204" pitchFamily="34" charset="0"/>
            </a:endParaRPr>
          </a:p>
        </p:txBody>
      </p:sp>
      <p:sp>
        <p:nvSpPr>
          <p:cNvPr id="5131" name="MH_Text_1"/>
          <p:cNvSpPr txBox="1">
            <a:spLocks noChangeArrowheads="1"/>
          </p:cNvSpPr>
          <p:nvPr>
            <p:custDataLst>
              <p:tags r:id="rId10"/>
            </p:custDataLst>
          </p:nvPr>
        </p:nvSpPr>
        <p:spPr bwMode="auto">
          <a:xfrm>
            <a:off x="3719196" y="2233612"/>
            <a:ext cx="56483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20000"/>
              </a:lnSpc>
              <a:defRPr/>
            </a:pPr>
            <a:r>
              <a:rPr lang="zh-CN" altLang="en-US" sz="1600" dirty="0">
                <a:solidFill>
                  <a:schemeClr val="tx1">
                    <a:lumMod val="65000"/>
                    <a:lumOff val="35000"/>
                  </a:schemeClr>
                </a:solidFill>
                <a:latin typeface="幼圆" panose="02010509060101010101" pitchFamily="49" charset="-122"/>
                <a:ea typeface="微软雅黑" panose="020B0503020204020204" pitchFamily="34" charset="-122"/>
              </a:rPr>
              <a:t> </a:t>
            </a:r>
            <a:r>
              <a:rPr lang="zh-CN" altLang="en-US" dirty="0">
                <a:solidFill>
                  <a:schemeClr val="bg1"/>
                </a:solidFill>
                <a:latin typeface="幼圆" panose="02010509060101010101" pitchFamily="49" charset="-122"/>
                <a:ea typeface="微软雅黑" panose="020B0503020204020204" pitchFamily="34" charset="-122"/>
              </a:rPr>
              <a:t>收入：客户</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对</a:t>
            </a:r>
            <a:r>
              <a:rPr lang="en-US" altLang="zh-CN" dirty="0">
                <a:solidFill>
                  <a:schemeClr val="bg1"/>
                </a:solidFill>
                <a:latin typeface="幼圆" panose="02010509060101010101" pitchFamily="49" charset="-122"/>
                <a:ea typeface="微软雅黑" panose="020B0503020204020204" pitchFamily="34" charset="-122"/>
              </a:rPr>
              <a:t>B</a:t>
            </a:r>
            <a:r>
              <a:rPr lang="zh-CN" altLang="en-US" dirty="0">
                <a:solidFill>
                  <a:schemeClr val="bg1"/>
                </a:solidFill>
                <a:latin typeface="幼圆" panose="02010509060101010101" pitchFamily="49" charset="-122"/>
                <a:ea typeface="微软雅黑" panose="020B0503020204020204" pitchFamily="34" charset="-122"/>
              </a:rPr>
              <a:t>类人员提成</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培训费</a:t>
            </a:r>
            <a:r>
              <a:rPr lang="en-US" altLang="zh-CN" dirty="0">
                <a:solidFill>
                  <a:schemeClr val="bg1"/>
                </a:solidFill>
                <a:latin typeface="幼圆" panose="02010509060101010101" pitchFamily="49" charset="-122"/>
                <a:ea typeface="微软雅黑" panose="020B0503020204020204" pitchFamily="34" charset="-122"/>
              </a:rPr>
              <a:t>+</a:t>
            </a:r>
            <a:r>
              <a:rPr lang="zh-CN" altLang="en-US" dirty="0">
                <a:solidFill>
                  <a:schemeClr val="bg1"/>
                </a:solidFill>
                <a:latin typeface="幼圆" panose="02010509060101010101" pitchFamily="49" charset="-122"/>
                <a:ea typeface="微软雅黑" panose="020B0503020204020204" pitchFamily="34" charset="-122"/>
              </a:rPr>
              <a:t>平台奖励</a:t>
            </a:r>
            <a:endParaRPr lang="zh-CN" altLang="en-US" dirty="0">
              <a:solidFill>
                <a:schemeClr val="bg1"/>
              </a:solidFill>
              <a:latin typeface="幼圆" panose="02010509060101010101" pitchFamily="49" charset="-122"/>
              <a:ea typeface="微软雅黑" panose="020B0503020204020204" pitchFamily="34" charset="-122"/>
            </a:endParaRPr>
          </a:p>
        </p:txBody>
      </p:sp>
      <p:sp>
        <p:nvSpPr>
          <p:cNvPr id="5132" name="MH_SubTitle_1"/>
          <p:cNvSpPr txBox="1">
            <a:spLocks noChangeArrowheads="1"/>
          </p:cNvSpPr>
          <p:nvPr>
            <p:custDataLst>
              <p:tags r:id="rId11"/>
            </p:custDataLst>
          </p:nvPr>
        </p:nvSpPr>
        <p:spPr bwMode="auto">
          <a:xfrm>
            <a:off x="3902076" y="1690689"/>
            <a:ext cx="58658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800" b="1" dirty="0" smtClean="0">
                <a:solidFill>
                  <a:srgbClr val="7CBF33"/>
                </a:solidFill>
                <a:latin typeface="微软雅黑" panose="020B0503020204020204" pitchFamily="34" charset="-122"/>
                <a:ea typeface="微软雅黑" panose="020B0503020204020204" pitchFamily="34" charset="-122"/>
              </a:rPr>
              <a:t>支出：备件费用</a:t>
            </a:r>
            <a:r>
              <a:rPr lang="en-US" altLang="zh-CN" sz="1800" b="1" dirty="0" smtClean="0">
                <a:solidFill>
                  <a:srgbClr val="7CBF33"/>
                </a:solidFill>
                <a:latin typeface="微软雅黑" panose="020B0503020204020204" pitchFamily="34" charset="-122"/>
                <a:ea typeface="微软雅黑" panose="020B0503020204020204" pitchFamily="34" charset="-122"/>
              </a:rPr>
              <a:t>+</a:t>
            </a:r>
            <a:r>
              <a:rPr lang="zh-CN" altLang="en-US" sz="1800" b="1" dirty="0" smtClean="0">
                <a:solidFill>
                  <a:srgbClr val="7CBF33"/>
                </a:solidFill>
                <a:latin typeface="微软雅黑" panose="020B0503020204020204" pitchFamily="34" charset="-122"/>
                <a:ea typeface="微软雅黑" panose="020B0503020204020204" pitchFamily="34" charset="-122"/>
              </a:rPr>
              <a:t>平台服务费用</a:t>
            </a:r>
            <a:endParaRPr lang="zh-CN" altLang="en-US" sz="1800" b="1" dirty="0">
              <a:solidFill>
                <a:srgbClr val="7CBF33"/>
              </a:solidFill>
              <a:latin typeface="微软雅黑" panose="020B0503020204020204" pitchFamily="34" charset="-122"/>
              <a:ea typeface="微软雅黑" panose="020B0503020204020204" pitchFamily="34" charset="-122"/>
            </a:endParaRPr>
          </a:p>
        </p:txBody>
      </p:sp>
      <p:sp>
        <p:nvSpPr>
          <p:cNvPr id="5133" name="MH_Other_6"/>
          <p:cNvSpPr txBox="1">
            <a:spLocks noChangeArrowheads="1"/>
          </p:cNvSpPr>
          <p:nvPr>
            <p:custDataLst>
              <p:tags r:id="rId12"/>
            </p:custDataLst>
          </p:nvPr>
        </p:nvSpPr>
        <p:spPr bwMode="auto">
          <a:xfrm>
            <a:off x="2079515" y="1767681"/>
            <a:ext cx="954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5400" b="1" dirty="0" smtClean="0">
                <a:solidFill>
                  <a:srgbClr val="92D050"/>
                </a:solidFill>
                <a:latin typeface="Arial" panose="020B0604020202020204" pitchFamily="34" charset="0"/>
                <a:ea typeface="微软雅黑" panose="020B0503020204020204" pitchFamily="34" charset="-122"/>
                <a:cs typeface="Arial" panose="020B0604020202020204" pitchFamily="34" charset="0"/>
              </a:rPr>
              <a:t>A</a:t>
            </a:r>
            <a:r>
              <a:rPr lang="zh-CN" altLang="en-US" sz="5400" b="1" dirty="0" smtClean="0">
                <a:solidFill>
                  <a:srgbClr val="92D050"/>
                </a:solidFill>
                <a:latin typeface="Arial" panose="020B0604020202020204" pitchFamily="34" charset="0"/>
                <a:ea typeface="微软雅黑" panose="020B0503020204020204" pitchFamily="34" charset="-122"/>
                <a:cs typeface="Arial" panose="020B0604020202020204" pitchFamily="34" charset="0"/>
              </a:rPr>
              <a:t>类</a:t>
            </a:r>
            <a:endParaRPr lang="zh-CN" altLang="en-US" sz="5400" b="1" dirty="0">
              <a:solidFill>
                <a:srgbClr val="92D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矩形 65"/>
          <p:cNvSpPr>
            <a:spLocks noChangeArrowheads="1"/>
          </p:cNvSpPr>
          <p:nvPr/>
        </p:nvSpPr>
        <p:spPr bwMode="auto">
          <a:xfrm>
            <a:off x="274320" y="196746"/>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a:t>
            </a:r>
            <a:r>
              <a:rPr lang="zh-CN" altLang="en-US" sz="2000" b="1" dirty="0">
                <a:solidFill>
                  <a:srgbClr val="FFC000"/>
                </a:solidFill>
                <a:latin typeface="微软雅黑" panose="020B0503020204020204" pitchFamily="34" charset="-122"/>
                <a:ea typeface="微软雅黑" panose="020B0503020204020204" pitchFamily="34" charset="-122"/>
              </a:rPr>
              <a:t>商务</a:t>
            </a:r>
            <a:r>
              <a:rPr lang="zh-CN" altLang="en-US" sz="2000" b="1" dirty="0" smtClean="0">
                <a:solidFill>
                  <a:srgbClr val="FFC000"/>
                </a:solidFill>
                <a:latin typeface="微软雅黑" panose="020B0503020204020204" pitchFamily="34" charset="-122"/>
                <a:ea typeface="微软雅黑" panose="020B0503020204020204" pitchFamily="34" charset="-122"/>
              </a:rPr>
              <a:t>模式</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31"/>
                                        </p:tgtEl>
                                        <p:attrNameLst>
                                          <p:attrName>style.visibility</p:attrName>
                                        </p:attrNameLst>
                                      </p:cBhvr>
                                      <p:to>
                                        <p:strVal val="visible"/>
                                      </p:to>
                                    </p:set>
                                    <p:anim calcmode="lin" valueType="num">
                                      <p:cBhvr additive="base">
                                        <p:cTn id="7" dur="500" fill="hold"/>
                                        <p:tgtEl>
                                          <p:spTgt spid="5131"/>
                                        </p:tgtEl>
                                        <p:attrNameLst>
                                          <p:attrName>ppt_x</p:attrName>
                                        </p:attrNameLst>
                                      </p:cBhvr>
                                      <p:tavLst>
                                        <p:tav tm="0">
                                          <p:val>
                                            <p:strVal val="1+#ppt_w/2"/>
                                          </p:val>
                                        </p:tav>
                                        <p:tav tm="100000">
                                          <p:val>
                                            <p:strVal val="#ppt_x"/>
                                          </p:val>
                                        </p:tav>
                                      </p:tavLst>
                                    </p:anim>
                                    <p:anim calcmode="lin" valueType="num">
                                      <p:cBhvr additive="base">
                                        <p:cTn id="8" dur="500" fill="hold"/>
                                        <p:tgtEl>
                                          <p:spTgt spid="51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32"/>
                                        </p:tgtEl>
                                        <p:attrNameLst>
                                          <p:attrName>style.visibility</p:attrName>
                                        </p:attrNameLst>
                                      </p:cBhvr>
                                      <p:to>
                                        <p:strVal val="visible"/>
                                      </p:to>
                                    </p:set>
                                    <p:anim calcmode="lin" valueType="num">
                                      <p:cBhvr additive="base">
                                        <p:cTn id="11" dur="500" fill="hold"/>
                                        <p:tgtEl>
                                          <p:spTgt spid="5132"/>
                                        </p:tgtEl>
                                        <p:attrNameLst>
                                          <p:attrName>ppt_x</p:attrName>
                                        </p:attrNameLst>
                                      </p:cBhvr>
                                      <p:tavLst>
                                        <p:tav tm="0">
                                          <p:val>
                                            <p:strVal val="1+#ppt_w/2"/>
                                          </p:val>
                                        </p:tav>
                                        <p:tav tm="100000">
                                          <p:val>
                                            <p:strVal val="#ppt_x"/>
                                          </p:val>
                                        </p:tav>
                                      </p:tavLst>
                                    </p:anim>
                                    <p:anim calcmode="lin" valueType="num">
                                      <p:cBhvr additive="base">
                                        <p:cTn id="12" dur="500" fill="hold"/>
                                        <p:tgtEl>
                                          <p:spTgt spid="5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133"/>
                                        </p:tgtEl>
                                        <p:attrNameLst>
                                          <p:attrName>style.visibility</p:attrName>
                                        </p:attrNameLst>
                                      </p:cBhvr>
                                      <p:to>
                                        <p:strVal val="visible"/>
                                      </p:to>
                                    </p:set>
                                    <p:anim calcmode="lin" valueType="num">
                                      <p:cBhvr additive="base">
                                        <p:cTn id="15" dur="500" fill="hold"/>
                                        <p:tgtEl>
                                          <p:spTgt spid="5133"/>
                                        </p:tgtEl>
                                        <p:attrNameLst>
                                          <p:attrName>ppt_x</p:attrName>
                                        </p:attrNameLst>
                                      </p:cBhvr>
                                      <p:tavLst>
                                        <p:tav tm="0">
                                          <p:val>
                                            <p:strVal val="1+#ppt_w/2"/>
                                          </p:val>
                                        </p:tav>
                                        <p:tav tm="100000">
                                          <p:val>
                                            <p:strVal val="#ppt_x"/>
                                          </p:val>
                                        </p:tav>
                                      </p:tavLst>
                                    </p:anim>
                                    <p:anim calcmode="lin" valueType="num">
                                      <p:cBhvr additive="base">
                                        <p:cTn id="16" dur="500" fill="hold"/>
                                        <p:tgtEl>
                                          <p:spTgt spid="513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129"/>
                                        </p:tgtEl>
                                        <p:attrNameLst>
                                          <p:attrName>style.visibility</p:attrName>
                                        </p:attrNameLst>
                                      </p:cBhvr>
                                      <p:to>
                                        <p:strVal val="visible"/>
                                      </p:to>
                                    </p:set>
                                    <p:anim calcmode="lin" valueType="num">
                                      <p:cBhvr additive="base">
                                        <p:cTn id="25" dur="500" fill="hold"/>
                                        <p:tgtEl>
                                          <p:spTgt spid="5129"/>
                                        </p:tgtEl>
                                        <p:attrNameLst>
                                          <p:attrName>ppt_x</p:attrName>
                                        </p:attrNameLst>
                                      </p:cBhvr>
                                      <p:tavLst>
                                        <p:tav tm="0">
                                          <p:val>
                                            <p:strVal val="1+#ppt_w/2"/>
                                          </p:val>
                                        </p:tav>
                                        <p:tav tm="100000">
                                          <p:val>
                                            <p:strVal val="#ppt_x"/>
                                          </p:val>
                                        </p:tav>
                                      </p:tavLst>
                                    </p:anim>
                                    <p:anim calcmode="lin" valueType="num">
                                      <p:cBhvr additive="base">
                                        <p:cTn id="26" dur="500" fill="hold"/>
                                        <p:tgtEl>
                                          <p:spTgt spid="512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128"/>
                                        </p:tgtEl>
                                        <p:attrNameLst>
                                          <p:attrName>style.visibility</p:attrName>
                                        </p:attrNameLst>
                                      </p:cBhvr>
                                      <p:to>
                                        <p:strVal val="visible"/>
                                      </p:to>
                                    </p:set>
                                    <p:anim calcmode="lin" valueType="num">
                                      <p:cBhvr additive="base">
                                        <p:cTn id="29" dur="500" fill="hold"/>
                                        <p:tgtEl>
                                          <p:spTgt spid="5128"/>
                                        </p:tgtEl>
                                        <p:attrNameLst>
                                          <p:attrName>ppt_x</p:attrName>
                                        </p:attrNameLst>
                                      </p:cBhvr>
                                      <p:tavLst>
                                        <p:tav tm="0">
                                          <p:val>
                                            <p:strVal val="1+#ppt_w/2"/>
                                          </p:val>
                                        </p:tav>
                                        <p:tav tm="100000">
                                          <p:val>
                                            <p:strVal val="#ppt_x"/>
                                          </p:val>
                                        </p:tav>
                                      </p:tavLst>
                                    </p:anim>
                                    <p:anim calcmode="lin" valueType="num">
                                      <p:cBhvr additive="base">
                                        <p:cTn id="30" dur="500" fill="hold"/>
                                        <p:tgtEl>
                                          <p:spTgt spid="5128"/>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130"/>
                                        </p:tgtEl>
                                        <p:attrNameLst>
                                          <p:attrName>style.visibility</p:attrName>
                                        </p:attrNameLst>
                                      </p:cBhvr>
                                      <p:to>
                                        <p:strVal val="visible"/>
                                      </p:to>
                                    </p:set>
                                    <p:anim calcmode="lin" valueType="num">
                                      <p:cBhvr additive="base">
                                        <p:cTn id="37" dur="500" fill="hold"/>
                                        <p:tgtEl>
                                          <p:spTgt spid="5130"/>
                                        </p:tgtEl>
                                        <p:attrNameLst>
                                          <p:attrName>ppt_x</p:attrName>
                                        </p:attrNameLst>
                                      </p:cBhvr>
                                      <p:tavLst>
                                        <p:tav tm="0">
                                          <p:val>
                                            <p:strVal val="1+#ppt_w/2"/>
                                          </p:val>
                                        </p:tav>
                                        <p:tav tm="100000">
                                          <p:val>
                                            <p:strVal val="#ppt_x"/>
                                          </p:val>
                                        </p:tav>
                                      </p:tavLst>
                                    </p:anim>
                                    <p:anim calcmode="lin" valueType="num">
                                      <p:cBhvr additive="base">
                                        <p:cTn id="38" dur="500" fill="hold"/>
                                        <p:tgtEl>
                                          <p:spTgt spid="51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125"/>
                                        </p:tgtEl>
                                        <p:attrNameLst>
                                          <p:attrName>style.visibility</p:attrName>
                                        </p:attrNameLst>
                                      </p:cBhvr>
                                      <p:to>
                                        <p:strVal val="visible"/>
                                      </p:to>
                                    </p:set>
                                    <p:anim calcmode="lin" valueType="num">
                                      <p:cBhvr additive="base">
                                        <p:cTn id="43" dur="500" fill="hold"/>
                                        <p:tgtEl>
                                          <p:spTgt spid="5125"/>
                                        </p:tgtEl>
                                        <p:attrNameLst>
                                          <p:attrName>ppt_x</p:attrName>
                                        </p:attrNameLst>
                                      </p:cBhvr>
                                      <p:tavLst>
                                        <p:tav tm="0">
                                          <p:val>
                                            <p:strVal val="1+#ppt_w/2"/>
                                          </p:val>
                                        </p:tav>
                                        <p:tav tm="100000">
                                          <p:val>
                                            <p:strVal val="#ppt_x"/>
                                          </p:val>
                                        </p:tav>
                                      </p:tavLst>
                                    </p:anim>
                                    <p:anim calcmode="lin" valueType="num">
                                      <p:cBhvr additive="base">
                                        <p:cTn id="44" dur="500" fill="hold"/>
                                        <p:tgtEl>
                                          <p:spTgt spid="51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126"/>
                                        </p:tgtEl>
                                        <p:attrNameLst>
                                          <p:attrName>style.visibility</p:attrName>
                                        </p:attrNameLst>
                                      </p:cBhvr>
                                      <p:to>
                                        <p:strVal val="visible"/>
                                      </p:to>
                                    </p:set>
                                    <p:anim calcmode="lin" valueType="num">
                                      <p:cBhvr additive="base">
                                        <p:cTn id="47" dur="500" fill="hold"/>
                                        <p:tgtEl>
                                          <p:spTgt spid="5126"/>
                                        </p:tgtEl>
                                        <p:attrNameLst>
                                          <p:attrName>ppt_x</p:attrName>
                                        </p:attrNameLst>
                                      </p:cBhvr>
                                      <p:tavLst>
                                        <p:tav tm="0">
                                          <p:val>
                                            <p:strVal val="1+#ppt_w/2"/>
                                          </p:val>
                                        </p:tav>
                                        <p:tav tm="100000">
                                          <p:val>
                                            <p:strVal val="#ppt_x"/>
                                          </p:val>
                                        </p:tav>
                                      </p:tavLst>
                                    </p:anim>
                                    <p:anim calcmode="lin" valueType="num">
                                      <p:cBhvr additive="base">
                                        <p:cTn id="48" dur="500" fill="hold"/>
                                        <p:tgtEl>
                                          <p:spTgt spid="5126"/>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1+#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5127"/>
                                        </p:tgtEl>
                                        <p:attrNameLst>
                                          <p:attrName>style.visibility</p:attrName>
                                        </p:attrNameLst>
                                      </p:cBhvr>
                                      <p:to>
                                        <p:strVal val="visible"/>
                                      </p:to>
                                    </p:set>
                                    <p:anim calcmode="lin" valueType="num">
                                      <p:cBhvr additive="base">
                                        <p:cTn id="55" dur="500" fill="hold"/>
                                        <p:tgtEl>
                                          <p:spTgt spid="5127"/>
                                        </p:tgtEl>
                                        <p:attrNameLst>
                                          <p:attrName>ppt_x</p:attrName>
                                        </p:attrNameLst>
                                      </p:cBhvr>
                                      <p:tavLst>
                                        <p:tav tm="0">
                                          <p:val>
                                            <p:strVal val="1+#ppt_w/2"/>
                                          </p:val>
                                        </p:tav>
                                        <p:tav tm="100000">
                                          <p:val>
                                            <p:strVal val="#ppt_x"/>
                                          </p:val>
                                        </p:tav>
                                      </p:tavLst>
                                    </p:anim>
                                    <p:anim calcmode="lin" valueType="num">
                                      <p:cBhvr additive="base">
                                        <p:cTn id="56" dur="500" fill="hold"/>
                                        <p:tgtEl>
                                          <p:spTgt spid="5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P spid="5127" grpId="0"/>
      <p:bldP spid="5128" grpId="0"/>
      <p:bldP spid="5129" grpId="0"/>
      <p:bldP spid="5130" grpId="0"/>
      <p:bldP spid="5131" grpId="0"/>
      <p:bldP spid="5132" grpId="0"/>
      <p:bldP spid="513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5" name="MH_SubTitle_1"/>
          <p:cNvSpPr/>
          <p:nvPr>
            <p:custDataLst>
              <p:tags r:id="rId1"/>
            </p:custDataLst>
          </p:nvPr>
        </p:nvSpPr>
        <p:spPr>
          <a:xfrm>
            <a:off x="784886" y="3544889"/>
            <a:ext cx="3206998" cy="2532354"/>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05AF88"/>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zh-CN" altLang="en-US" dirty="0">
                <a:solidFill>
                  <a:srgbClr val="456087"/>
                </a:solidFill>
                <a:latin typeface="微软雅黑" panose="020B0503020204020204" pitchFamily="34" charset="-122"/>
                <a:ea typeface="微软雅黑" panose="020B0503020204020204" pitchFamily="34" charset="-122"/>
              </a:rPr>
              <a:t>技术人员需要先购买备件</a:t>
            </a:r>
            <a:endParaRPr lang="zh-CN" altLang="en-US" dirty="0">
              <a:solidFill>
                <a:srgbClr val="456087"/>
              </a:solidFill>
              <a:latin typeface="微软雅黑" panose="020B0503020204020204" pitchFamily="34" charset="-122"/>
              <a:ea typeface="微软雅黑" panose="020B0503020204020204" pitchFamily="34" charset="-122"/>
            </a:endParaRPr>
          </a:p>
          <a:p>
            <a:pPr algn="ctr">
              <a:lnSpc>
                <a:spcPct val="120000"/>
              </a:lnSpc>
              <a:defRPr/>
            </a:pPr>
            <a:r>
              <a:rPr lang="zh-CN" altLang="en-US" dirty="0">
                <a:solidFill>
                  <a:srgbClr val="456087"/>
                </a:solidFill>
                <a:latin typeface="微软雅黑" panose="020B0503020204020204" pitchFamily="34" charset="-122"/>
                <a:ea typeface="微软雅黑" panose="020B0503020204020204" pitchFamily="34" charset="-122"/>
              </a:rPr>
              <a:t>（</a:t>
            </a:r>
            <a:r>
              <a:rPr lang="en-US" altLang="zh-CN" dirty="0" err="1">
                <a:solidFill>
                  <a:srgbClr val="456087"/>
                </a:solidFill>
                <a:latin typeface="微软雅黑" panose="020B0503020204020204" pitchFamily="34" charset="-122"/>
                <a:ea typeface="微软雅黑" panose="020B0503020204020204" pitchFamily="34" charset="-122"/>
              </a:rPr>
              <a:t>eg</a:t>
            </a:r>
            <a:r>
              <a:rPr lang="en-US" altLang="zh-CN" dirty="0">
                <a:solidFill>
                  <a:srgbClr val="456087"/>
                </a:solidFill>
                <a:latin typeface="微软雅黑" panose="020B0503020204020204" pitchFamily="34" charset="-122"/>
                <a:ea typeface="微软雅黑" panose="020B0503020204020204" pitchFamily="34" charset="-122"/>
              </a:rPr>
              <a:t>. 1000</a:t>
            </a:r>
            <a:r>
              <a:rPr lang="zh-CN" altLang="en-US" dirty="0">
                <a:solidFill>
                  <a:srgbClr val="456087"/>
                </a:solidFill>
                <a:latin typeface="微软雅黑" panose="020B0503020204020204" pitchFamily="34" charset="-122"/>
                <a:ea typeface="微软雅黑" panose="020B0503020204020204" pitchFamily="34" charset="-122"/>
              </a:rPr>
              <a:t>元）</a:t>
            </a:r>
            <a:endParaRPr lang="zh-CN" altLang="en-US" dirty="0">
              <a:solidFill>
                <a:srgbClr val="456087"/>
              </a:solidFill>
              <a:latin typeface="微软雅黑" panose="020B0503020204020204" pitchFamily="34" charset="-122"/>
              <a:ea typeface="微软雅黑" panose="020B0503020204020204" pitchFamily="34" charset="-122"/>
            </a:endParaRPr>
          </a:p>
        </p:txBody>
      </p:sp>
      <p:sp>
        <p:nvSpPr>
          <p:cNvPr id="6" name="MH_Other_2"/>
          <p:cNvSpPr/>
          <p:nvPr>
            <p:custDataLst>
              <p:tags r:id="rId2"/>
            </p:custDataLst>
          </p:nvPr>
        </p:nvSpPr>
        <p:spPr>
          <a:xfrm>
            <a:off x="1882538" y="3653822"/>
            <a:ext cx="1015407" cy="1088744"/>
          </a:xfrm>
          <a:prstGeom prst="diamond">
            <a:avLst/>
          </a:prstGeom>
          <a:solidFill>
            <a:srgbClr val="4A67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latin typeface="微软雅黑" panose="020B0503020204020204" pitchFamily="34" charset="-122"/>
                <a:ea typeface="微软雅黑" panose="020B0503020204020204" pitchFamily="34" charset="-122"/>
              </a:rPr>
              <a:t>备件</a:t>
            </a:r>
            <a:endParaRPr lang="zh-CN" altLang="en-US" dirty="0">
              <a:latin typeface="微软雅黑" panose="020B0503020204020204" pitchFamily="34" charset="-122"/>
              <a:ea typeface="微软雅黑" panose="020B0503020204020204" pitchFamily="34" charset="-122"/>
            </a:endParaRPr>
          </a:p>
        </p:txBody>
      </p:sp>
      <p:sp>
        <p:nvSpPr>
          <p:cNvPr id="30" name="MH_SubTitle_2"/>
          <p:cNvSpPr/>
          <p:nvPr>
            <p:custDataLst>
              <p:tags r:id="rId3"/>
            </p:custDataLst>
          </p:nvPr>
        </p:nvSpPr>
        <p:spPr>
          <a:xfrm>
            <a:off x="4612937" y="3590103"/>
            <a:ext cx="3207000" cy="2532354"/>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05AF88"/>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zh-CN" altLang="en-US" dirty="0">
                <a:solidFill>
                  <a:srgbClr val="EB3807"/>
                </a:solidFill>
                <a:latin typeface="微软雅黑" panose="020B0503020204020204" pitchFamily="34" charset="-122"/>
                <a:ea typeface="微软雅黑" panose="020B0503020204020204" pitchFamily="34" charset="-122"/>
              </a:rPr>
              <a:t>平台提供客户资源，收取 </a:t>
            </a:r>
            <a:r>
              <a:rPr lang="en-US" altLang="zh-CN" dirty="0">
                <a:solidFill>
                  <a:srgbClr val="EB3807"/>
                </a:solidFill>
                <a:latin typeface="微软雅黑" panose="020B0503020204020204" pitchFamily="34" charset="-122"/>
                <a:ea typeface="微软雅黑" panose="020B0503020204020204" pitchFamily="34" charset="-122"/>
              </a:rPr>
              <a:t>20%</a:t>
            </a:r>
            <a:r>
              <a:rPr lang="zh-CN" altLang="en-US" dirty="0">
                <a:solidFill>
                  <a:srgbClr val="EB3807"/>
                </a:solidFill>
                <a:latin typeface="微软雅黑" panose="020B0503020204020204" pitchFamily="34" charset="-122"/>
                <a:ea typeface="微软雅黑" panose="020B0503020204020204" pitchFamily="34" charset="-122"/>
              </a:rPr>
              <a:t>服务费</a:t>
            </a:r>
            <a:endParaRPr lang="zh-CN" altLang="en-US" dirty="0">
              <a:solidFill>
                <a:srgbClr val="EB3807"/>
              </a:solidFill>
              <a:latin typeface="微软雅黑" panose="020B0503020204020204" pitchFamily="34" charset="-122"/>
              <a:ea typeface="微软雅黑" panose="020B0503020204020204" pitchFamily="34" charset="-122"/>
            </a:endParaRPr>
          </a:p>
        </p:txBody>
      </p:sp>
      <p:sp>
        <p:nvSpPr>
          <p:cNvPr id="31" name="MH_Other_11"/>
          <p:cNvSpPr/>
          <p:nvPr>
            <p:custDataLst>
              <p:tags r:id="rId4"/>
            </p:custDataLst>
          </p:nvPr>
        </p:nvSpPr>
        <p:spPr>
          <a:xfrm>
            <a:off x="5709488" y="3722322"/>
            <a:ext cx="1013897" cy="1088744"/>
          </a:xfrm>
          <a:prstGeom prst="diamond">
            <a:avLst/>
          </a:prstGeom>
          <a:solidFill>
            <a:srgbClr val="FA6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latin typeface="微软雅黑" panose="020B0503020204020204" pitchFamily="34" charset="-122"/>
                <a:ea typeface="微软雅黑" panose="020B0503020204020204" pitchFamily="34" charset="-122"/>
              </a:rPr>
              <a:t>服务费</a:t>
            </a:r>
            <a:endParaRPr lang="zh-CN" altLang="en-US" dirty="0">
              <a:latin typeface="微软雅黑" panose="020B0503020204020204" pitchFamily="34" charset="-122"/>
              <a:ea typeface="微软雅黑" panose="020B0503020204020204" pitchFamily="34" charset="-122"/>
            </a:endParaRPr>
          </a:p>
        </p:txBody>
      </p:sp>
      <p:sp>
        <p:nvSpPr>
          <p:cNvPr id="36" name="MH_SubTitle_3"/>
          <p:cNvSpPr/>
          <p:nvPr>
            <p:custDataLst>
              <p:tags r:id="rId5"/>
            </p:custDataLst>
          </p:nvPr>
        </p:nvSpPr>
        <p:spPr>
          <a:xfrm>
            <a:off x="8440990" y="3544889"/>
            <a:ext cx="3204795" cy="2532354"/>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05AF88"/>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zh-CN" altLang="en-US" dirty="0">
                <a:solidFill>
                  <a:srgbClr val="EA8600"/>
                </a:solidFill>
                <a:ea typeface="微软雅黑" panose="020B0503020204020204" pitchFamily="34" charset="-122"/>
              </a:rPr>
              <a:t>技术人员需要在平台上交易</a:t>
            </a:r>
            <a:r>
              <a:rPr lang="en-US" altLang="zh-CN" dirty="0">
                <a:solidFill>
                  <a:srgbClr val="EA8600"/>
                </a:solidFill>
                <a:ea typeface="微软雅黑" panose="020B0503020204020204" pitchFamily="34" charset="-122"/>
              </a:rPr>
              <a:t>N</a:t>
            </a:r>
            <a:r>
              <a:rPr lang="zh-CN" altLang="en-US" dirty="0">
                <a:solidFill>
                  <a:srgbClr val="EA8600"/>
                </a:solidFill>
                <a:ea typeface="微软雅黑" panose="020B0503020204020204" pitchFamily="34" charset="-122"/>
              </a:rPr>
              <a:t>次以后才可以提取现金</a:t>
            </a:r>
            <a:endParaRPr lang="zh-CN" altLang="en-US" dirty="0">
              <a:solidFill>
                <a:srgbClr val="EA8600"/>
              </a:solidFill>
              <a:ea typeface="微软雅黑" panose="020B0503020204020204" pitchFamily="34" charset="-122"/>
            </a:endParaRPr>
          </a:p>
        </p:txBody>
      </p:sp>
      <p:sp>
        <p:nvSpPr>
          <p:cNvPr id="37" name="MH_Other_14"/>
          <p:cNvSpPr/>
          <p:nvPr>
            <p:custDataLst>
              <p:tags r:id="rId6"/>
            </p:custDataLst>
          </p:nvPr>
        </p:nvSpPr>
        <p:spPr>
          <a:xfrm>
            <a:off x="9537541" y="3653822"/>
            <a:ext cx="1011692" cy="1088744"/>
          </a:xfrm>
          <a:prstGeom prst="diamond">
            <a:avLst/>
          </a:prstGeom>
          <a:solidFill>
            <a:srgbClr val="FFA9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smtClean="0">
                <a:latin typeface="微软雅黑" panose="020B0503020204020204" pitchFamily="34" charset="-122"/>
                <a:ea typeface="微软雅黑" panose="020B0503020204020204" pitchFamily="34" charset="-122"/>
              </a:rPr>
              <a:t>管理费</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203703" y="2046778"/>
            <a:ext cx="2646878" cy="461665"/>
          </a:xfrm>
          <a:prstGeom prst="rect">
            <a:avLst/>
          </a:prstGeom>
        </p:spPr>
        <p:txBody>
          <a:bodyPr wrap="none">
            <a:spAutoFit/>
          </a:bodyPr>
          <a:lstStyle/>
          <a:p>
            <a:pPr>
              <a:spcBef>
                <a:spcPct val="0"/>
              </a:spcBef>
            </a:pPr>
            <a:r>
              <a:rPr lang="zh-CN" altLang="en-US" sz="2400" b="1" dirty="0" smtClean="0">
                <a:solidFill>
                  <a:srgbClr val="C00000"/>
                </a:solidFill>
                <a:latin typeface="微软雅黑" panose="020B0503020204020204" pitchFamily="34" charset="-122"/>
                <a:ea typeface="微软雅黑" panose="020B0503020204020204" pitchFamily="34" charset="-122"/>
                <a:cs typeface="Arial" panose="020B0604020202020204" pitchFamily="34" charset="0"/>
              </a:rPr>
              <a:t>平台金融功能模型</a:t>
            </a:r>
            <a:endParaRPr lang="zh-CN" altLang="en-US" sz="24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27"/>
          <p:cNvSpPr>
            <a:spLocks noChangeArrowheads="1"/>
          </p:cNvSpPr>
          <p:nvPr/>
        </p:nvSpPr>
        <p:spPr bwMode="auto">
          <a:xfrm>
            <a:off x="2203703" y="2417175"/>
            <a:ext cx="62372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4" tIns="45711" rIns="91424" bIns="45711"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800" b="1" dirty="0">
                <a:solidFill>
                  <a:srgbClr val="92D050"/>
                </a:solidFill>
                <a:latin typeface="微软雅黑" panose="020B0503020204020204" pitchFamily="34" charset="-122"/>
                <a:ea typeface="微软雅黑" panose="020B0503020204020204" pitchFamily="34" charset="-122"/>
              </a:rPr>
              <a:t>资金池</a:t>
            </a:r>
            <a:r>
              <a:rPr lang="en-US" altLang="zh-CN" sz="1800" b="1" dirty="0">
                <a:solidFill>
                  <a:schemeClr val="bg1"/>
                </a:solidFill>
                <a:latin typeface="微软雅黑" panose="020B0503020204020204" pitchFamily="34" charset="-122"/>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 备件费用</a:t>
            </a:r>
            <a:r>
              <a:rPr lang="en-US" altLang="zh-CN" sz="1800" b="1" dirty="0">
                <a:solidFill>
                  <a:schemeClr val="bg1"/>
                </a:solidFill>
                <a:latin typeface="微软雅黑" panose="020B0503020204020204" pitchFamily="34" charset="-122"/>
                <a:ea typeface="微软雅黑" panose="020B0503020204020204" pitchFamily="34" charset="-122"/>
              </a:rPr>
              <a:t>+</a:t>
            </a:r>
            <a:r>
              <a:rPr lang="zh-CN" altLang="en-US" sz="1800" b="1" dirty="0">
                <a:solidFill>
                  <a:schemeClr val="bg1"/>
                </a:solidFill>
                <a:latin typeface="微软雅黑" panose="020B0503020204020204" pitchFamily="34" charset="-122"/>
                <a:ea typeface="微软雅黑" panose="020B0503020204020204" pitchFamily="34" charset="-122"/>
              </a:rPr>
              <a:t>服务费用</a:t>
            </a:r>
            <a:r>
              <a:rPr lang="en-US" altLang="zh-CN" sz="1800" b="1" dirty="0">
                <a:solidFill>
                  <a:schemeClr val="bg1"/>
                </a:solidFill>
                <a:latin typeface="微软雅黑" panose="020B0503020204020204" pitchFamily="34" charset="-122"/>
                <a:ea typeface="微软雅黑" panose="020B0503020204020204" pitchFamily="34" charset="-122"/>
              </a:rPr>
              <a:t>+</a:t>
            </a:r>
            <a:r>
              <a:rPr lang="zh-CN" altLang="en-US" sz="1800" b="1" dirty="0">
                <a:solidFill>
                  <a:schemeClr val="bg1"/>
                </a:solidFill>
                <a:latin typeface="微软雅黑" panose="020B0503020204020204" pitchFamily="34" charset="-122"/>
                <a:ea typeface="微软雅黑" panose="020B0503020204020204" pitchFamily="34" charset="-122"/>
              </a:rPr>
              <a:t>管理费用</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16" name="矩形 65"/>
          <p:cNvSpPr>
            <a:spLocks noChangeArrowheads="1"/>
          </p:cNvSpPr>
          <p:nvPr/>
        </p:nvSpPr>
        <p:spPr bwMode="auto">
          <a:xfrm>
            <a:off x="640080" y="449947"/>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 </a:t>
            </a:r>
            <a:r>
              <a:rPr lang="zh-CN" altLang="en-US" sz="2000" b="1" dirty="0" smtClean="0">
                <a:solidFill>
                  <a:srgbClr val="FFC000"/>
                </a:solidFill>
                <a:latin typeface="微软雅黑" panose="020B0503020204020204" pitchFamily="34" charset="-122"/>
                <a:ea typeface="微软雅黑" panose="020B0503020204020204" pitchFamily="34" charset="-122"/>
              </a:rPr>
              <a:t>平台金融功能</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7"/>
    </p:custDataLst>
  </p:cSld>
  <p:clrMapOvr>
    <a:masterClrMapping/>
  </p:clrMapOvr>
  <p:transition spd="med">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090198" y="2236761"/>
          <a:ext cx="9101802" cy="4621239"/>
        </p:xfrm>
        <a:graphic>
          <a:graphicData uri="http://schemas.openxmlformats.org/drawingml/2006/table">
            <a:tbl>
              <a:tblPr firstRow="1" bandRow="1">
                <a:tableStyleId>{21E4AEA4-8DFA-4A89-87EB-49C32662AFE0}</a:tableStyleId>
              </a:tblPr>
              <a:tblGrid>
                <a:gridCol w="1516967"/>
                <a:gridCol w="1516967"/>
                <a:gridCol w="1516967"/>
                <a:gridCol w="1516967"/>
                <a:gridCol w="1516967"/>
                <a:gridCol w="1516967"/>
              </a:tblGrid>
              <a:tr h="379854">
                <a:tc gridSpan="2">
                  <a:txBody>
                    <a:bodyPr/>
                    <a:lstStyle/>
                    <a:p>
                      <a:pPr algn="ctr"/>
                      <a:r>
                        <a:rPr lang="zh-CN" altLang="en-US" sz="1600" dirty="0" smtClean="0">
                          <a:latin typeface="微软雅黑" panose="020B0503020204020204" pitchFamily="34" charset="-122"/>
                          <a:ea typeface="微软雅黑" panose="020B0503020204020204" pitchFamily="34" charset="-122"/>
                        </a:rPr>
                        <a:t>资金流向</a:t>
                      </a:r>
                      <a:endParaRPr lang="zh-CN" altLang="en-US" sz="1600" dirty="0">
                        <a:latin typeface="微软雅黑" panose="020B0503020204020204" pitchFamily="34" charset="-122"/>
                        <a:ea typeface="微软雅黑" panose="020B0503020204020204" pitchFamily="34" charset="-122"/>
                      </a:endParaRPr>
                    </a:p>
                  </a:txBody>
                  <a:tcPr marL="91444" marR="91444" marT="45706" marB="45706">
                    <a:solidFill>
                      <a:srgbClr val="00602B"/>
                    </a:solidFill>
                  </a:tcPr>
                </a:tc>
                <a:tc hMerge="1">
                  <a:tcPr/>
                </a:tc>
                <a:tc>
                  <a:txBody>
                    <a:bodyPr/>
                    <a:lstStyle/>
                    <a:p>
                      <a:r>
                        <a:rPr lang="en-US" altLang="zh-CN" sz="1600" dirty="0" smtClean="0">
                          <a:latin typeface="微软雅黑" panose="020B0503020204020204" pitchFamily="34" charset="-122"/>
                          <a:ea typeface="微软雅黑" panose="020B0503020204020204" pitchFamily="34" charset="-122"/>
                        </a:rPr>
                        <a:t>B</a:t>
                      </a:r>
                      <a:r>
                        <a:rPr lang="zh-CN" altLang="en-US" sz="1600" dirty="0" smtClean="0">
                          <a:latin typeface="微软雅黑" panose="020B0503020204020204" pitchFamily="34" charset="-122"/>
                          <a:ea typeface="微软雅黑" panose="020B0503020204020204" pitchFamily="34" charset="-122"/>
                        </a:rPr>
                        <a:t>类</a:t>
                      </a:r>
                      <a:endParaRPr lang="zh-CN" altLang="en-US" sz="1600" dirty="0">
                        <a:latin typeface="微软雅黑" panose="020B0503020204020204" pitchFamily="34" charset="-122"/>
                        <a:ea typeface="微软雅黑" panose="020B0503020204020204" pitchFamily="34" charset="-122"/>
                      </a:endParaRPr>
                    </a:p>
                  </a:txBody>
                  <a:tcPr marL="91444" marR="91444" marT="45706" marB="45706">
                    <a:solidFill>
                      <a:srgbClr val="00602B"/>
                    </a:solidFill>
                  </a:tcPr>
                </a:tc>
                <a:tc>
                  <a:txBody>
                    <a:bodyPr/>
                    <a:lstStyle/>
                    <a:p>
                      <a:r>
                        <a:rPr lang="en-US" altLang="zh-CN" sz="1600" dirty="0" smtClean="0">
                          <a:latin typeface="微软雅黑" panose="020B0503020204020204" pitchFamily="34" charset="-122"/>
                          <a:ea typeface="微软雅黑" panose="020B0503020204020204" pitchFamily="34" charset="-122"/>
                        </a:rPr>
                        <a:t>A</a:t>
                      </a:r>
                      <a:r>
                        <a:rPr lang="zh-CN" altLang="en-US" sz="1600" dirty="0" smtClean="0">
                          <a:latin typeface="微软雅黑" panose="020B0503020204020204" pitchFamily="34" charset="-122"/>
                          <a:ea typeface="微软雅黑" panose="020B0503020204020204" pitchFamily="34" charset="-122"/>
                        </a:rPr>
                        <a:t>类</a:t>
                      </a:r>
                      <a:endParaRPr lang="zh-CN" altLang="en-US" sz="1600" dirty="0">
                        <a:latin typeface="微软雅黑" panose="020B0503020204020204" pitchFamily="34" charset="-122"/>
                        <a:ea typeface="微软雅黑" panose="020B0503020204020204" pitchFamily="34" charset="-122"/>
                      </a:endParaRPr>
                    </a:p>
                  </a:txBody>
                  <a:tcPr marL="91444" marR="91444" marT="45706" marB="45706">
                    <a:solidFill>
                      <a:srgbClr val="00602B"/>
                    </a:solidFill>
                  </a:tcPr>
                </a:tc>
                <a:tc>
                  <a:txBody>
                    <a:bodyPr/>
                    <a:lstStyle/>
                    <a:p>
                      <a:r>
                        <a:rPr lang="zh-CN" altLang="en-US" sz="1600" dirty="0" smtClean="0">
                          <a:latin typeface="微软雅黑" panose="020B0503020204020204" pitchFamily="34" charset="-122"/>
                          <a:ea typeface="微软雅黑" panose="020B0503020204020204" pitchFamily="34" charset="-122"/>
                        </a:rPr>
                        <a:t>平台（资金流）</a:t>
                      </a:r>
                      <a:endParaRPr lang="zh-CN" altLang="en-US" sz="1600" dirty="0">
                        <a:latin typeface="微软雅黑" panose="020B0503020204020204" pitchFamily="34" charset="-122"/>
                        <a:ea typeface="微软雅黑" panose="020B0503020204020204" pitchFamily="34" charset="-122"/>
                      </a:endParaRPr>
                    </a:p>
                  </a:txBody>
                  <a:tcPr marL="91444" marR="91444" marT="45706" marB="45706">
                    <a:solidFill>
                      <a:srgbClr val="00602B"/>
                    </a:solidFill>
                  </a:tcPr>
                </a:tc>
                <a:tc>
                  <a:txBody>
                    <a:bodyPr/>
                    <a:lstStyle/>
                    <a:p>
                      <a:r>
                        <a:rPr lang="zh-CN" altLang="en-US" sz="1600" dirty="0" smtClean="0">
                          <a:latin typeface="微软雅黑" panose="020B0503020204020204" pitchFamily="34" charset="-122"/>
                          <a:ea typeface="微软雅黑" panose="020B0503020204020204" pitchFamily="34" charset="-122"/>
                        </a:rPr>
                        <a:t>平台交易盈利</a:t>
                      </a:r>
                      <a:endParaRPr lang="zh-CN" altLang="en-US" sz="1600" dirty="0">
                        <a:latin typeface="微软雅黑" panose="020B0503020204020204" pitchFamily="34" charset="-122"/>
                        <a:ea typeface="微软雅黑" panose="020B0503020204020204" pitchFamily="34" charset="-122"/>
                      </a:endParaRPr>
                    </a:p>
                  </a:txBody>
                  <a:tcPr marL="91444" marR="91444" marT="45706" marB="45706">
                    <a:solidFill>
                      <a:srgbClr val="00602B"/>
                    </a:solidFill>
                  </a:tcPr>
                </a:tc>
              </a:tr>
              <a:tr h="379854">
                <a:tc rowSpan="2">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第一层级</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设备费用</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-1000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200" dirty="0" smtClean="0">
                          <a:solidFill>
                            <a:schemeClr val="bg2"/>
                          </a:solidFill>
                          <a:latin typeface="微软雅黑" panose="020B0503020204020204" pitchFamily="34" charset="-122"/>
                          <a:ea typeface="微软雅黑" panose="020B0503020204020204" pitchFamily="34" charset="-122"/>
                        </a:rPr>
                        <a:t>1000</a:t>
                      </a:r>
                      <a:endParaRPr lang="zh-CN" altLang="en-US" sz="1200" dirty="0" smtClean="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c>
                  <a:txBody>
                    <a:bodyPr/>
                    <a:lstStyle/>
                    <a:p>
                      <a:pPr marL="0" marR="0" indent="0" algn="ctr" defTabSz="913765" rtl="0" eaLnBrk="1" fontAlgn="auto" latinLnBrk="0" hangingPunct="1">
                        <a:lnSpc>
                          <a:spcPct val="100000"/>
                        </a:lnSpc>
                        <a:spcBef>
                          <a:spcPts val="0"/>
                        </a:spcBef>
                        <a:spcAft>
                          <a:spcPts val="0"/>
                        </a:spcAft>
                        <a:buClrTx/>
                        <a:buSzTx/>
                        <a:buFontTx/>
                        <a:buNone/>
                        <a:defRPr/>
                      </a:pPr>
                      <a:endParaRPr lang="zh-CN" altLang="en-US" sz="1200" dirty="0" smtClean="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43B957"/>
                    </a:solidFill>
                  </a:tcPr>
                </a:tc>
              </a:tr>
              <a:tr h="468423">
                <a:tc vMerge="1">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客户支付备件</a:t>
                      </a:r>
                      <a:r>
                        <a:rPr lang="en-US" altLang="zh-CN" sz="1200" dirty="0" smtClean="0">
                          <a:solidFill>
                            <a:schemeClr val="bg2"/>
                          </a:solidFill>
                          <a:latin typeface="微软雅黑" panose="020B0503020204020204" pitchFamily="34" charset="-122"/>
                          <a:ea typeface="微软雅黑" panose="020B0503020204020204" pitchFamily="34" charset="-122"/>
                        </a:rPr>
                        <a:t>+</a:t>
                      </a:r>
                      <a:r>
                        <a:rPr lang="zh-CN" altLang="en-US" sz="1200" dirty="0" smtClean="0">
                          <a:solidFill>
                            <a:schemeClr val="bg2"/>
                          </a:solidFill>
                          <a:latin typeface="微软雅黑" panose="020B0503020204020204" pitchFamily="34" charset="-122"/>
                          <a:ea typeface="微软雅黑" panose="020B0503020204020204" pitchFamily="34" charset="-122"/>
                        </a:rPr>
                        <a:t>服务费</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2000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2000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r>
              <a:tr h="468423">
                <a:tc rowSpan="2">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第二层级</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平台资金分配</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1400=2000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70%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200=2000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a:t>
                      </a:r>
                      <a:r>
                        <a:rPr lang="zh-CN" altLang="en-US" sz="1200" dirty="0" smtClean="0">
                          <a:solidFill>
                            <a:schemeClr val="bg2"/>
                          </a:solidFill>
                          <a:latin typeface="微软雅黑" panose="020B0503020204020204" pitchFamily="34" charset="-122"/>
                          <a:ea typeface="微软雅黑" panose="020B0503020204020204" pitchFamily="34" charset="-122"/>
                        </a:rPr>
                        <a:t>（服务费）</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400=2000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20%</a:t>
                      </a:r>
                      <a:r>
                        <a:rPr lang="zh-CN" altLang="en-US" sz="1200" dirty="0" smtClean="0">
                          <a:solidFill>
                            <a:schemeClr val="bg2"/>
                          </a:solidFill>
                          <a:latin typeface="微软雅黑" panose="020B0503020204020204" pitchFamily="34" charset="-122"/>
                          <a:ea typeface="微软雅黑" panose="020B0503020204020204" pitchFamily="34" charset="-122"/>
                        </a:rPr>
                        <a:t>（服务费）</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r>
              <a:tr h="379854">
                <a:tc vMerge="1">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交易一次资金情况</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1400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200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3000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r>
              <a:tr h="379854">
                <a:tc gridSpan="5">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交易</a:t>
                      </a:r>
                      <a:r>
                        <a:rPr lang="en-US" altLang="zh-CN" sz="1200" dirty="0" smtClean="0">
                          <a:solidFill>
                            <a:schemeClr val="bg2"/>
                          </a:solidFill>
                          <a:latin typeface="微软雅黑" panose="020B0503020204020204" pitchFamily="34" charset="-122"/>
                          <a:ea typeface="微软雅黑" panose="020B0503020204020204" pitchFamily="34" charset="-122"/>
                        </a:rPr>
                        <a:t>10</a:t>
                      </a:r>
                      <a:r>
                        <a:rPr lang="zh-CN" altLang="en-US" sz="1200" dirty="0" smtClean="0">
                          <a:solidFill>
                            <a:schemeClr val="bg2"/>
                          </a:solidFill>
                          <a:latin typeface="微软雅黑" panose="020B0503020204020204" pitchFamily="34" charset="-122"/>
                          <a:ea typeface="微软雅黑" panose="020B0503020204020204" pitchFamily="34" charset="-122"/>
                        </a:rPr>
                        <a:t>次以后（达到</a:t>
                      </a:r>
                      <a:r>
                        <a:rPr lang="en-US" altLang="zh-CN" sz="1200" dirty="0" smtClean="0">
                          <a:solidFill>
                            <a:schemeClr val="bg2"/>
                          </a:solidFill>
                          <a:latin typeface="微软雅黑" panose="020B0503020204020204" pitchFamily="34" charset="-122"/>
                          <a:ea typeface="微软雅黑" panose="020B0503020204020204" pitchFamily="34" charset="-122"/>
                        </a:rPr>
                        <a:t>4000</a:t>
                      </a:r>
                      <a:r>
                        <a:rPr lang="zh-CN" altLang="en-US" sz="1200" dirty="0" smtClean="0">
                          <a:solidFill>
                            <a:schemeClr val="bg2"/>
                          </a:solidFill>
                          <a:latin typeface="微软雅黑" panose="020B0503020204020204" pitchFamily="34" charset="-122"/>
                          <a:ea typeface="微软雅黑" panose="020B0503020204020204" pitchFamily="34" charset="-122"/>
                        </a:rPr>
                        <a:t>可以提现超过</a:t>
                      </a:r>
                      <a:r>
                        <a:rPr lang="en-US" altLang="zh-CN" sz="1200" dirty="0" smtClean="0">
                          <a:solidFill>
                            <a:schemeClr val="bg2"/>
                          </a:solidFill>
                          <a:latin typeface="微软雅黑" panose="020B0503020204020204" pitchFamily="34" charset="-122"/>
                          <a:ea typeface="微软雅黑" panose="020B0503020204020204" pitchFamily="34" charset="-122"/>
                        </a:rPr>
                        <a:t>4000</a:t>
                      </a:r>
                      <a:r>
                        <a:rPr lang="zh-CN" altLang="en-US" sz="1200" dirty="0" smtClean="0">
                          <a:solidFill>
                            <a:schemeClr val="bg2"/>
                          </a:solidFill>
                          <a:latin typeface="微软雅黑" panose="020B0503020204020204" pitchFamily="34" charset="-122"/>
                          <a:ea typeface="微软雅黑" panose="020B0503020204020204" pitchFamily="34" charset="-122"/>
                        </a:rPr>
                        <a:t>部分）</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hMerge="1">
                  <a:tcPr/>
                </a:tc>
                <a:tc hMerge="1">
                  <a:tcPr/>
                </a:tc>
                <a:tc hMerge="1">
                  <a:tcPr/>
                </a:tc>
                <a:tc hMerge="1">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r>
              <a:tr h="468423">
                <a:tc>
                  <a:txBody>
                    <a:bodyPr/>
                    <a:lstStyle/>
                    <a:p>
                      <a:pPr algn="l"/>
                      <a:r>
                        <a:rPr lang="zh-CN" altLang="en-US" sz="1200" dirty="0" smtClean="0">
                          <a:solidFill>
                            <a:schemeClr val="bg2"/>
                          </a:solidFill>
                          <a:latin typeface="微软雅黑" panose="020B0503020204020204" pitchFamily="34" charset="-122"/>
                          <a:ea typeface="微软雅黑" panose="020B0503020204020204" pitchFamily="34" charset="-122"/>
                        </a:rPr>
                        <a:t>        第三层级</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资金情况</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400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2000=200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30000=1000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10+2000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200" dirty="0" smtClean="0">
                          <a:solidFill>
                            <a:schemeClr val="bg2"/>
                          </a:solidFill>
                          <a:latin typeface="微软雅黑" panose="020B0503020204020204" pitchFamily="34" charset="-122"/>
                          <a:ea typeface="微软雅黑" panose="020B0503020204020204" pitchFamily="34" charset="-122"/>
                        </a:rPr>
                        <a:t>1200</a:t>
                      </a:r>
                      <a:endParaRPr lang="zh-CN" altLang="en-US" sz="1200" dirty="0" smtClean="0">
                        <a:solidFill>
                          <a:schemeClr val="bg2"/>
                        </a:solidFill>
                        <a:latin typeface="微软雅黑" panose="020B0503020204020204" pitchFamily="34" charset="-122"/>
                        <a:ea typeface="微软雅黑" panose="020B0503020204020204" pitchFamily="34" charset="-122"/>
                      </a:endParaRPr>
                    </a:p>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r>
              <a:tr h="379854">
                <a:tc gridSpan="5">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交易第</a:t>
                      </a:r>
                      <a:r>
                        <a:rPr lang="en-US" altLang="zh-CN" sz="1200" dirty="0" smtClean="0">
                          <a:solidFill>
                            <a:schemeClr val="bg2"/>
                          </a:solidFill>
                          <a:latin typeface="微软雅黑" panose="020B0503020204020204" pitchFamily="34" charset="-122"/>
                          <a:ea typeface="微软雅黑" panose="020B0503020204020204" pitchFamily="34" charset="-122"/>
                        </a:rPr>
                        <a:t>11</a:t>
                      </a:r>
                      <a:r>
                        <a:rPr lang="zh-CN" altLang="en-US" sz="1200" dirty="0" smtClean="0">
                          <a:solidFill>
                            <a:schemeClr val="bg2"/>
                          </a:solidFill>
                          <a:latin typeface="微软雅黑" panose="020B0503020204020204" pitchFamily="34" charset="-122"/>
                          <a:ea typeface="微软雅黑" panose="020B0503020204020204" pitchFamily="34" charset="-122"/>
                        </a:rPr>
                        <a:t>次</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hMerge="1">
                  <a:tcPr/>
                </a:tc>
                <a:tc hMerge="1">
                  <a:tcPr/>
                </a:tc>
                <a:tc hMerge="1">
                  <a:tcPr/>
                </a:tc>
                <a:tc hMerge="1">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r>
              <a:tr h="468423">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第四层级</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技术人员提现</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400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10+400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32600=33000-400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r>
              <a:tr h="379854">
                <a:tc gridSpan="6">
                  <a:txBody>
                    <a:bodyPr/>
                    <a:lstStyle/>
                    <a:p>
                      <a:pPr algn="ctr"/>
                      <a:r>
                        <a:rPr lang="zh-CN" altLang="en-US" sz="1200" dirty="0" smtClean="0">
                          <a:solidFill>
                            <a:schemeClr val="bg2"/>
                          </a:solidFill>
                          <a:latin typeface="微软雅黑" panose="020B0503020204020204" pitchFamily="34" charset="-122"/>
                          <a:ea typeface="微软雅黑" panose="020B0503020204020204" pitchFamily="34" charset="-122"/>
                        </a:rPr>
                        <a:t>交易</a:t>
                      </a:r>
                      <a:r>
                        <a:rPr lang="en-US" altLang="zh-CN" sz="1200" dirty="0" smtClean="0">
                          <a:solidFill>
                            <a:schemeClr val="bg2"/>
                          </a:solidFill>
                          <a:latin typeface="微软雅黑" panose="020B0503020204020204" pitchFamily="34" charset="-122"/>
                          <a:ea typeface="微软雅黑" panose="020B0503020204020204" pitchFamily="34" charset="-122"/>
                        </a:rPr>
                        <a:t>N</a:t>
                      </a:r>
                      <a:r>
                        <a:rPr lang="zh-CN" altLang="en-US" sz="1200" dirty="0" smtClean="0">
                          <a:solidFill>
                            <a:schemeClr val="bg2"/>
                          </a:solidFill>
                          <a:latin typeface="微软雅黑" panose="020B0503020204020204" pitchFamily="34" charset="-122"/>
                          <a:ea typeface="微软雅黑" panose="020B0503020204020204" pitchFamily="34" charset="-122"/>
                        </a:rPr>
                        <a:t>次之后</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00B050"/>
                    </a:solidFill>
                  </a:tcPr>
                </a:tc>
                <a:tc hMerge="1">
                  <a:tcPr marL="91444" marR="91444"/>
                </a:tc>
                <a:tc hMerge="1">
                  <a:tcPr marL="91444" marR="91444"/>
                </a:tc>
                <a:tc hMerge="1">
                  <a:tcPr marL="91444" marR="91444"/>
                </a:tc>
                <a:tc hMerge="1">
                  <a:tcPr marL="91444" marR="91444"/>
                </a:tc>
                <a:tc hMerge="1">
                  <a:tcPr marL="91444" marR="91444"/>
                </a:tc>
              </a:tr>
              <a:tr h="468423">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zh-CN" altLang="en-US" sz="1200" dirty="0" smtClean="0">
                          <a:solidFill>
                            <a:schemeClr val="bg2"/>
                          </a:solidFill>
                          <a:latin typeface="微软雅黑" panose="020B0503020204020204" pitchFamily="34" charset="-122"/>
                          <a:ea typeface="微软雅黑" panose="020B0503020204020204" pitchFamily="34" charset="-122"/>
                        </a:rPr>
                        <a:t>技术人员提现</a:t>
                      </a:r>
                      <a:endParaRPr lang="zh-CN" altLang="en-US" sz="1200" dirty="0" smtClean="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400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10+400</a:t>
                      </a:r>
                      <a:r>
                        <a:rPr lang="zh-CN" altLang="en-US" sz="1200" dirty="0" smtClean="0">
                          <a:solidFill>
                            <a:schemeClr val="bg2"/>
                          </a:solidFill>
                          <a:latin typeface="微软雅黑" panose="020B0503020204020204" pitchFamily="34" charset="-122"/>
                          <a:ea typeface="微软雅黑" panose="020B0503020204020204" pitchFamily="34" charset="-122"/>
                        </a:rPr>
                        <a:t>*（</a:t>
                      </a:r>
                      <a:r>
                        <a:rPr lang="en-US" altLang="zh-CN" sz="1200" dirty="0" smtClean="0">
                          <a:solidFill>
                            <a:schemeClr val="bg2"/>
                          </a:solidFill>
                          <a:latin typeface="微软雅黑" panose="020B0503020204020204" pitchFamily="34" charset="-122"/>
                          <a:ea typeface="微软雅黑" panose="020B0503020204020204" pitchFamily="34" charset="-122"/>
                        </a:rPr>
                        <a:t>N-10)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r>
                        <a:rPr lang="en-US" altLang="zh-CN" sz="1200" dirty="0" smtClean="0">
                          <a:solidFill>
                            <a:schemeClr val="bg2"/>
                          </a:solidFill>
                          <a:latin typeface="微软雅黑" panose="020B0503020204020204" pitchFamily="34" charset="-122"/>
                          <a:ea typeface="微软雅黑" panose="020B0503020204020204" pitchFamily="34" charset="-122"/>
                        </a:rPr>
                        <a:t>30000+3000*(N-10)-400*(N-10)</a:t>
                      </a: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c>
                  <a:txBody>
                    <a:bodyPr/>
                    <a:lstStyle/>
                    <a:p>
                      <a:pPr algn="ctr"/>
                      <a:endParaRPr lang="zh-CN" altLang="en-US" sz="1200" dirty="0">
                        <a:solidFill>
                          <a:schemeClr val="bg2"/>
                        </a:solidFill>
                        <a:latin typeface="微软雅黑" panose="020B0503020204020204" pitchFamily="34" charset="-122"/>
                        <a:ea typeface="微软雅黑" panose="020B0503020204020204" pitchFamily="34" charset="-122"/>
                      </a:endParaRPr>
                    </a:p>
                  </a:txBody>
                  <a:tcPr marL="91444" marR="91444" marT="45706" marB="45706" anchor="ctr">
                    <a:solidFill>
                      <a:srgbClr val="92D050"/>
                    </a:solidFill>
                  </a:tcPr>
                </a:tc>
              </a:tr>
            </a:tbl>
          </a:graphicData>
        </a:graphic>
      </p:graphicFrame>
      <p:sp>
        <p:nvSpPr>
          <p:cNvPr id="5" name="文本框 4"/>
          <p:cNvSpPr txBox="1"/>
          <p:nvPr/>
        </p:nvSpPr>
        <p:spPr>
          <a:xfrm>
            <a:off x="927173" y="2765877"/>
            <a:ext cx="861774" cy="3477875"/>
          </a:xfrm>
          <a:prstGeom prst="rect">
            <a:avLst/>
          </a:prstGeom>
          <a:noFill/>
        </p:spPr>
        <p:txBody>
          <a:bodyPr vert="eaVert" wrap="none" rtlCol="0">
            <a:spAutoFit/>
          </a:bodyPr>
          <a:lstStyle/>
          <a:p>
            <a:r>
              <a:rPr lang="zh-CN" altLang="en-US" sz="4400" dirty="0" smtClean="0">
                <a:solidFill>
                  <a:schemeClr val="bg2"/>
                </a:solidFill>
              </a:rPr>
              <a:t>平台金融功能</a:t>
            </a:r>
            <a:endParaRPr lang="zh-CN" altLang="en-US" sz="4400" dirty="0">
              <a:solidFill>
                <a:schemeClr val="bg2"/>
              </a:solidFill>
            </a:endParaRPr>
          </a:p>
        </p:txBody>
      </p:sp>
      <p:cxnSp>
        <p:nvCxnSpPr>
          <p:cNvPr id="9" name="直接连接符 8"/>
          <p:cNvCxnSpPr/>
          <p:nvPr/>
        </p:nvCxnSpPr>
        <p:spPr>
          <a:xfrm>
            <a:off x="1871006" y="2872963"/>
            <a:ext cx="0" cy="326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953066" y="2887031"/>
            <a:ext cx="0" cy="326370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65"/>
          <p:cNvSpPr>
            <a:spLocks noChangeArrowheads="1"/>
          </p:cNvSpPr>
          <p:nvPr/>
        </p:nvSpPr>
        <p:spPr bwMode="auto">
          <a:xfrm>
            <a:off x="541606" y="449947"/>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 </a:t>
            </a:r>
            <a:r>
              <a:rPr lang="zh-CN" altLang="en-US" sz="2000" b="1" dirty="0" smtClean="0">
                <a:solidFill>
                  <a:srgbClr val="FFC000"/>
                </a:solidFill>
                <a:latin typeface="微软雅黑" panose="020B0503020204020204" pitchFamily="34" charset="-122"/>
                <a:ea typeface="微软雅黑" panose="020B0503020204020204" pitchFamily="34" charset="-122"/>
              </a:rPr>
              <a:t>平台金融功能</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607856" y="0"/>
            <a:ext cx="2268836" cy="4508927"/>
          </a:xfrm>
          <a:prstGeom prst="rect">
            <a:avLst/>
          </a:prstGeom>
          <a:noFill/>
        </p:spPr>
        <p:txBody>
          <a:bodyPr vert="horz" wrap="square" rtlCol="0">
            <a:noAutofit/>
          </a:bodyPr>
          <a:lstStyle/>
          <a:p>
            <a:r>
              <a:rPr lang="en-US" altLang="zh-CN" sz="28700" spc="400" dirty="0">
                <a:blipFill dpi="0" rotWithShape="1">
                  <a:blip r:embed="rId2"/>
                  <a:srcRect/>
                  <a:stretch>
                    <a:fillRect/>
                  </a:stretch>
                </a:blipFill>
                <a:latin typeface="Impact" panose="020B0806030902050204" pitchFamily="34" charset="0"/>
                <a:ea typeface="Orbitron" panose="02000000000000000000" pitchFamily="2" charset="0"/>
              </a:rPr>
              <a:t>5</a:t>
            </a:r>
            <a:endParaRPr lang="zh-CN" altLang="en-US" sz="28700" spc="400" dirty="0">
              <a:blipFill dpi="0" rotWithShape="1">
                <a:blip r:embed="rId2"/>
                <a:srcRect/>
                <a:stretch>
                  <a:fillRect/>
                </a:stretch>
              </a:blipFill>
              <a:latin typeface="Impact" panose="020B0806030902050204" pitchFamily="34" charset="0"/>
              <a:ea typeface="Orbitron" panose="02000000000000000000" pitchFamily="2" charset="0"/>
            </a:endParaRPr>
          </a:p>
        </p:txBody>
      </p:sp>
      <p:sp>
        <p:nvSpPr>
          <p:cNvPr id="14" name="文本框 13"/>
          <p:cNvSpPr txBox="1"/>
          <p:nvPr>
            <p:custDataLst>
              <p:tags r:id="rId3"/>
            </p:custDataLst>
          </p:nvPr>
        </p:nvSpPr>
        <p:spPr>
          <a:xfrm>
            <a:off x="5600981" y="3077111"/>
            <a:ext cx="2053767" cy="646331"/>
          </a:xfrm>
          <a:prstGeom prst="rect">
            <a:avLst/>
          </a:prstGeom>
          <a:noFill/>
        </p:spPr>
        <p:txBody>
          <a:bodyPr vert="horz" wrap="none" rtlCol="0">
            <a:noAutofit/>
          </a:bodyPr>
          <a:lstStyle/>
          <a:p>
            <a:r>
              <a:rPr lang="en-US" altLang="zh-CN"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rPr>
              <a:t>Chapter</a:t>
            </a:r>
            <a:endParaRPr lang="zh-CN" altLang="en-US"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endParaRPr>
          </a:p>
        </p:txBody>
      </p:sp>
      <p:sp>
        <p:nvSpPr>
          <p:cNvPr id="15" name="文本框 14"/>
          <p:cNvSpPr txBox="1"/>
          <p:nvPr>
            <p:custDataLst>
              <p:tags r:id="rId4"/>
            </p:custDataLst>
          </p:nvPr>
        </p:nvSpPr>
        <p:spPr>
          <a:xfrm>
            <a:off x="4360985" y="4348390"/>
            <a:ext cx="5081719" cy="880049"/>
          </a:xfrm>
          <a:prstGeom prst="rect">
            <a:avLst/>
          </a:prstGeom>
          <a:noFill/>
        </p:spPr>
        <p:txBody>
          <a:bodyPr wrap="square" rtlCol="0">
            <a:noAutofit/>
          </a:bodyPr>
          <a:lstStyle/>
          <a:p>
            <a:pPr algn="r">
              <a:lnSpc>
                <a:spcPct val="150000"/>
              </a:lnSpc>
            </a:pPr>
            <a:r>
              <a:rPr lang="zh-CN" altLang="en-US" sz="4800" dirty="0" smtClean="0">
                <a:solidFill>
                  <a:schemeClr val="bg1"/>
                </a:solidFill>
                <a:latin typeface="幼圆" panose="02010509060101010101" pitchFamily="49" charset="-122"/>
                <a:ea typeface="幼圆" panose="02010509060101010101" pitchFamily="49" charset="-122"/>
              </a:rPr>
              <a:t>价值篇：同创共赢</a:t>
            </a:r>
            <a:endParaRPr lang="zh-CN" altLang="en-US" sz="4800" dirty="0">
              <a:solidFill>
                <a:schemeClr val="bg1"/>
              </a:solidFill>
              <a:latin typeface="幼圆" panose="02010509060101010101" pitchFamily="49" charset="-122"/>
              <a:ea typeface="幼圆" panose="02010509060101010101" pitchFamily="49" charset="-122"/>
            </a:endParaRPr>
          </a:p>
        </p:txBody>
      </p:sp>
      <p:cxnSp>
        <p:nvCxnSpPr>
          <p:cNvPr id="16" name="直接连接符 15"/>
          <p:cNvCxnSpPr/>
          <p:nvPr>
            <p:custDataLst>
              <p:tags r:id="rId5"/>
            </p:custDataLst>
          </p:nvPr>
        </p:nvCxnSpPr>
        <p:spPr>
          <a:xfrm flipV="1">
            <a:off x="4473526" y="4119789"/>
            <a:ext cx="4841162" cy="30180"/>
          </a:xfrm>
          <a:prstGeom prst="line">
            <a:avLst/>
          </a:prstGeom>
          <a:noFill/>
          <a:ln w="38100" cap="flat" cmpd="sng" algn="ctr">
            <a:solidFill>
              <a:schemeClr val="accent1">
                <a:lumMod val="20000"/>
                <a:lumOff val="80000"/>
              </a:schemeClr>
            </a:solidFill>
            <a:prstDash val="solid"/>
            <a:miter lim="800000"/>
          </a:ln>
          <a:effectLst/>
        </p:spPr>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cxnSp>
        <p:nvCxnSpPr>
          <p:cNvPr id="3075" name="MH_Other_1"/>
          <p:cNvCxnSpPr>
            <a:cxnSpLocks noChangeShapeType="1"/>
          </p:cNvCxnSpPr>
          <p:nvPr>
            <p:custDataLst>
              <p:tags r:id="rId1"/>
            </p:custDataLst>
          </p:nvPr>
        </p:nvCxnSpPr>
        <p:spPr bwMode="auto">
          <a:xfrm>
            <a:off x="0" y="3844217"/>
            <a:ext cx="12082134" cy="0"/>
          </a:xfrm>
          <a:prstGeom prst="line">
            <a:avLst/>
          </a:prstGeom>
          <a:noFill/>
          <a:ln w="76200" algn="ctr">
            <a:solidFill>
              <a:srgbClr val="E0E0E0"/>
            </a:solidFill>
            <a:miter lim="800000"/>
            <a:tailEnd type="triangle" w="med" len="med"/>
          </a:ln>
          <a:extLst>
            <a:ext uri="{909E8E84-426E-40DD-AFC4-6F175D3DCCD1}">
              <a14:hiddenFill xmlns:a14="http://schemas.microsoft.com/office/drawing/2010/main">
                <a:noFill/>
              </a14:hiddenFill>
            </a:ext>
          </a:extLst>
        </p:spPr>
      </p:cxnSp>
      <p:sp>
        <p:nvSpPr>
          <p:cNvPr id="70" name="MH_SubTitle_1"/>
          <p:cNvSpPr/>
          <p:nvPr>
            <p:custDataLst>
              <p:tags r:id="rId2"/>
            </p:custDataLst>
          </p:nvPr>
        </p:nvSpPr>
        <p:spPr>
          <a:xfrm>
            <a:off x="1885951" y="2100219"/>
            <a:ext cx="2223526" cy="1524022"/>
          </a:xfrm>
          <a:prstGeom prst="rect">
            <a:avLst/>
          </a:prstGeom>
          <a:solidFill>
            <a:srgbClr val="85C036"/>
          </a:solidFill>
          <a:ln w="12700" cap="flat" cmpd="sng" algn="ctr">
            <a:noFill/>
            <a:prstDash val="solid"/>
            <a:miter lim="800000"/>
          </a:ln>
          <a:effectLst/>
        </p:spPr>
        <p:txBody>
          <a:bodyPr tIns="180000" anchor="ctr">
            <a:normAutofit/>
          </a:bodyPr>
          <a:lstStyle/>
          <a:p>
            <a:pPr algn="ctr">
              <a:defRPr/>
            </a:pPr>
            <a:r>
              <a:rPr lang="zh-CN" altLang="en-US"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初出茅庐</a:t>
            </a:r>
            <a:endParaRPr lang="zh-CN" altLang="en-US"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1" name="MH_Other_2"/>
          <p:cNvSpPr/>
          <p:nvPr>
            <p:custDataLst>
              <p:tags r:id="rId3"/>
            </p:custDataLst>
          </p:nvPr>
        </p:nvSpPr>
        <p:spPr>
          <a:xfrm>
            <a:off x="1771651" y="1876381"/>
            <a:ext cx="634009" cy="622861"/>
          </a:xfrm>
          <a:prstGeom prst="ellipse">
            <a:avLst/>
          </a:prstGeom>
          <a:solidFill>
            <a:srgbClr val="65922A"/>
          </a:solidFill>
          <a:ln w="25400" cap="flat" cmpd="sng" algn="ctr">
            <a:solidFill>
              <a:srgbClr val="FFFFFF"/>
            </a:solidFill>
            <a:prstDash val="solid"/>
            <a:miter lim="800000"/>
          </a:ln>
          <a:effectLst/>
        </p:spPr>
        <p:txBody>
          <a:bodyPr anchor="ctr"/>
          <a:lstStyle/>
          <a:p>
            <a:pPr algn="ctr">
              <a:defRPr/>
            </a:pPr>
            <a:r>
              <a:rPr lang="en-US" altLang="zh-CN" sz="2800" b="1" kern="0" dirty="0">
                <a:solidFill>
                  <a:srgbClr val="FFFFFF"/>
                </a:solidFill>
                <a:latin typeface="Arial" panose="020B0604020202020204" pitchFamily="34" charset="0"/>
                <a:ea typeface="幼圆"/>
                <a:cs typeface="Arial" panose="020B0604020202020204" pitchFamily="34" charset="0"/>
              </a:rPr>
              <a:t>1</a:t>
            </a:r>
            <a:endParaRPr lang="zh-CN" altLang="en-US" sz="2800" b="1" kern="0" dirty="0">
              <a:solidFill>
                <a:srgbClr val="FFFFFF"/>
              </a:solidFill>
              <a:latin typeface="Arial" panose="020B0604020202020204" pitchFamily="34" charset="0"/>
              <a:ea typeface="幼圆"/>
              <a:cs typeface="Arial" panose="020B0604020202020204" pitchFamily="34" charset="0"/>
            </a:endParaRPr>
          </a:p>
        </p:txBody>
      </p:sp>
      <p:sp>
        <p:nvSpPr>
          <p:cNvPr id="3078" name="MH_Text_1"/>
          <p:cNvSpPr txBox="1">
            <a:spLocks noChangeArrowheads="1"/>
          </p:cNvSpPr>
          <p:nvPr>
            <p:custDataLst>
              <p:tags r:id="rId4"/>
            </p:custDataLst>
          </p:nvPr>
        </p:nvSpPr>
        <p:spPr bwMode="auto">
          <a:xfrm>
            <a:off x="1885951" y="4176736"/>
            <a:ext cx="2223526" cy="226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defRPr/>
            </a:pPr>
            <a:r>
              <a:rPr lang="zh-CN" altLang="en-US" dirty="0" smtClean="0">
                <a:solidFill>
                  <a:schemeClr val="bg1"/>
                </a:solidFill>
                <a:latin typeface="幼圆" panose="02010509060101010101" pitchFamily="49" charset="-122"/>
                <a:ea typeface="微软雅黑" panose="020B0503020204020204" pitchFamily="34" charset="-122"/>
                <a:cs typeface="Arial" panose="020B0604020202020204" pitchFamily="34" charset="0"/>
              </a:rPr>
              <a:t>完成新手工程师向技术大牛的蜕变过程。</a:t>
            </a:r>
            <a:endParaRPr lang="zh-CN" altLang="en-US" dirty="0">
              <a:solidFill>
                <a:schemeClr val="bg1"/>
              </a:solidFill>
              <a:latin typeface="幼圆" panose="02010509060101010101" pitchFamily="49" charset="-122"/>
              <a:ea typeface="微软雅黑" panose="020B0503020204020204" pitchFamily="34" charset="-122"/>
              <a:cs typeface="Arial" panose="020B0604020202020204" pitchFamily="34" charset="0"/>
            </a:endParaRPr>
          </a:p>
        </p:txBody>
      </p:sp>
      <p:sp>
        <p:nvSpPr>
          <p:cNvPr id="73" name="MH_SubTitle_2"/>
          <p:cNvSpPr/>
          <p:nvPr>
            <p:custDataLst>
              <p:tags r:id="rId5"/>
            </p:custDataLst>
          </p:nvPr>
        </p:nvSpPr>
        <p:spPr>
          <a:xfrm>
            <a:off x="4865688" y="2100219"/>
            <a:ext cx="2223526" cy="1524022"/>
          </a:xfrm>
          <a:prstGeom prst="rect">
            <a:avLst/>
          </a:prstGeom>
          <a:solidFill>
            <a:srgbClr val="ACC337"/>
          </a:solidFill>
          <a:ln w="12700" cap="flat" cmpd="sng" algn="ctr">
            <a:noFill/>
            <a:prstDash val="solid"/>
            <a:miter lim="800000"/>
          </a:ln>
          <a:effectLst/>
        </p:spPr>
        <p:txBody>
          <a:bodyPr tIns="180000" anchor="ctr">
            <a:normAutofit/>
          </a:bodyPr>
          <a:lstStyle/>
          <a:p>
            <a:pPr algn="ctr">
              <a:defRPr/>
            </a:pPr>
            <a:r>
              <a:rPr lang="zh-CN" altLang="en-US" b="1" kern="0" dirty="0" smtClean="0">
                <a:solidFill>
                  <a:srgbClr val="FFFFFF"/>
                </a:solidFill>
                <a:latin typeface="微软雅黑" panose="020B0503020204020204" pitchFamily="34" charset="-122"/>
                <a:ea typeface="微软雅黑" panose="020B0503020204020204" pitchFamily="34" charset="-122"/>
                <a:cs typeface="Arial" panose="020B0604020202020204" pitchFamily="34" charset="0"/>
              </a:rPr>
              <a:t>自主创业</a:t>
            </a:r>
            <a:endParaRPr lang="zh-CN" altLang="en-US"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MH_Other_3"/>
          <p:cNvSpPr/>
          <p:nvPr>
            <p:custDataLst>
              <p:tags r:id="rId6"/>
            </p:custDataLst>
          </p:nvPr>
        </p:nvSpPr>
        <p:spPr>
          <a:xfrm>
            <a:off x="4751388" y="1876381"/>
            <a:ext cx="634009" cy="622861"/>
          </a:xfrm>
          <a:prstGeom prst="ellipse">
            <a:avLst/>
          </a:prstGeom>
          <a:solidFill>
            <a:srgbClr val="BED15D">
              <a:lumMod val="75000"/>
            </a:srgbClr>
          </a:solidFill>
          <a:ln w="25400" cap="flat" cmpd="sng" algn="ctr">
            <a:solidFill>
              <a:srgbClr val="FFFFFF"/>
            </a:solidFill>
            <a:prstDash val="solid"/>
            <a:miter lim="800000"/>
          </a:ln>
          <a:effectLst/>
        </p:spPr>
        <p:txBody>
          <a:bodyPr anchor="ctr"/>
          <a:lstStyle/>
          <a:p>
            <a:pPr algn="ctr">
              <a:defRPr/>
            </a:pPr>
            <a:r>
              <a:rPr lang="en-US" altLang="zh-CN" sz="2800" b="1" kern="0" dirty="0">
                <a:solidFill>
                  <a:srgbClr val="FFFFFF"/>
                </a:solidFill>
                <a:latin typeface="Arial" panose="020B0604020202020204" pitchFamily="34" charset="0"/>
                <a:ea typeface="幼圆"/>
                <a:cs typeface="Arial" panose="020B0604020202020204" pitchFamily="34" charset="0"/>
              </a:rPr>
              <a:t>2</a:t>
            </a:r>
            <a:endParaRPr lang="zh-CN" altLang="en-US" sz="2800" b="1" kern="0" dirty="0">
              <a:solidFill>
                <a:srgbClr val="FFFFFF"/>
              </a:solidFill>
              <a:latin typeface="Arial" panose="020B0604020202020204" pitchFamily="34" charset="0"/>
              <a:ea typeface="幼圆"/>
              <a:cs typeface="Arial" panose="020B0604020202020204" pitchFamily="34" charset="0"/>
            </a:endParaRPr>
          </a:p>
        </p:txBody>
      </p:sp>
      <p:sp>
        <p:nvSpPr>
          <p:cNvPr id="3081" name="MH_Text_2"/>
          <p:cNvSpPr txBox="1">
            <a:spLocks noChangeArrowheads="1"/>
          </p:cNvSpPr>
          <p:nvPr>
            <p:custDataLst>
              <p:tags r:id="rId7"/>
            </p:custDataLst>
          </p:nvPr>
        </p:nvSpPr>
        <p:spPr bwMode="auto">
          <a:xfrm>
            <a:off x="4984237" y="4177690"/>
            <a:ext cx="2223526" cy="226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defRPr/>
            </a:pPr>
            <a:r>
              <a:rPr lang="zh-CN" altLang="en-US" dirty="0" smtClean="0">
                <a:solidFill>
                  <a:schemeClr val="bg1"/>
                </a:solidFill>
                <a:latin typeface="幼圆" panose="02010509060101010101" pitchFamily="49" charset="-122"/>
                <a:ea typeface="微软雅黑" panose="020B0503020204020204" pitchFamily="34" charset="-122"/>
                <a:cs typeface="Arial" panose="020B0604020202020204" pitchFamily="34" charset="0"/>
              </a:rPr>
              <a:t>想自立门户却发现工商、税务等非技术性繁杂社会事务成了事业发展的绊脚石，最终不得不选择退出。</a:t>
            </a:r>
            <a:endParaRPr lang="zh-CN" altLang="en-US" dirty="0">
              <a:solidFill>
                <a:schemeClr val="bg1"/>
              </a:solidFill>
              <a:latin typeface="幼圆" panose="02010509060101010101" pitchFamily="49" charset="-122"/>
              <a:ea typeface="微软雅黑" panose="020B0503020204020204" pitchFamily="34" charset="-122"/>
              <a:cs typeface="Arial" panose="020B0604020202020204" pitchFamily="34" charset="0"/>
            </a:endParaRPr>
          </a:p>
        </p:txBody>
      </p:sp>
      <p:sp>
        <p:nvSpPr>
          <p:cNvPr id="76" name="MH_SubTitle_3"/>
          <p:cNvSpPr/>
          <p:nvPr>
            <p:custDataLst>
              <p:tags r:id="rId8"/>
            </p:custDataLst>
          </p:nvPr>
        </p:nvSpPr>
        <p:spPr>
          <a:xfrm>
            <a:off x="7845425" y="2100219"/>
            <a:ext cx="2223527" cy="1524022"/>
          </a:xfrm>
          <a:prstGeom prst="rect">
            <a:avLst/>
          </a:prstGeom>
          <a:solidFill>
            <a:srgbClr val="44C0A2"/>
          </a:solidFill>
          <a:ln w="12700" cap="flat" cmpd="sng" algn="ctr">
            <a:noFill/>
            <a:prstDash val="solid"/>
            <a:miter lim="800000"/>
          </a:ln>
          <a:effectLst/>
        </p:spPr>
        <p:txBody>
          <a:bodyPr tIns="180000" anchor="ctr">
            <a:normAutofit/>
          </a:bodyPr>
          <a:lstStyle/>
          <a:p>
            <a:pPr algn="ctr">
              <a:defRPr/>
            </a:pPr>
            <a:r>
              <a:rPr lang="zh-CN" altLang="en-US" b="1" kern="0" dirty="0" smtClean="0">
                <a:solidFill>
                  <a:srgbClr val="FFFFFF"/>
                </a:solidFill>
                <a:latin typeface="微软雅黑" panose="020B0503020204020204" pitchFamily="34" charset="-122"/>
                <a:ea typeface="微软雅黑" panose="020B0503020204020204" pitchFamily="34" charset="-122"/>
                <a:cs typeface="Arial" panose="020B0604020202020204" pitchFamily="34" charset="0"/>
              </a:rPr>
              <a:t>平台孵化</a:t>
            </a:r>
            <a:endParaRPr lang="zh-CN" altLang="en-US" b="1" kern="0"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 name="MH_Other_4"/>
          <p:cNvSpPr/>
          <p:nvPr>
            <p:custDataLst>
              <p:tags r:id="rId9"/>
            </p:custDataLst>
          </p:nvPr>
        </p:nvSpPr>
        <p:spPr>
          <a:xfrm>
            <a:off x="7731127" y="1876381"/>
            <a:ext cx="634009" cy="622861"/>
          </a:xfrm>
          <a:prstGeom prst="ellipse">
            <a:avLst/>
          </a:prstGeom>
          <a:solidFill>
            <a:srgbClr val="38A68C"/>
          </a:solidFill>
          <a:ln w="25400" cap="flat" cmpd="sng" algn="ctr">
            <a:solidFill>
              <a:srgbClr val="FFFFFF"/>
            </a:solidFill>
            <a:prstDash val="solid"/>
            <a:miter lim="800000"/>
          </a:ln>
          <a:effectLst/>
        </p:spPr>
        <p:txBody>
          <a:bodyPr anchor="ctr"/>
          <a:lstStyle/>
          <a:p>
            <a:pPr algn="ctr">
              <a:defRPr/>
            </a:pPr>
            <a:r>
              <a:rPr lang="en-US" altLang="zh-CN" sz="2800" b="1" kern="0" dirty="0">
                <a:solidFill>
                  <a:srgbClr val="FFFFFF"/>
                </a:solidFill>
                <a:latin typeface="Arial" panose="020B0604020202020204" pitchFamily="34" charset="0"/>
                <a:ea typeface="幼圆"/>
                <a:cs typeface="Arial" panose="020B0604020202020204" pitchFamily="34" charset="0"/>
              </a:rPr>
              <a:t>3</a:t>
            </a:r>
            <a:endParaRPr lang="zh-CN" altLang="en-US" sz="2800" b="1" kern="0" dirty="0">
              <a:solidFill>
                <a:srgbClr val="FFFFFF"/>
              </a:solidFill>
              <a:latin typeface="Arial" panose="020B0604020202020204" pitchFamily="34" charset="0"/>
              <a:ea typeface="幼圆"/>
              <a:cs typeface="Arial" panose="020B0604020202020204" pitchFamily="34" charset="0"/>
            </a:endParaRPr>
          </a:p>
        </p:txBody>
      </p:sp>
      <p:sp>
        <p:nvSpPr>
          <p:cNvPr id="3084" name="MH_Text_3"/>
          <p:cNvSpPr txBox="1">
            <a:spLocks noChangeArrowheads="1"/>
          </p:cNvSpPr>
          <p:nvPr>
            <p:custDataLst>
              <p:tags r:id="rId10"/>
            </p:custDataLst>
          </p:nvPr>
        </p:nvSpPr>
        <p:spPr bwMode="auto">
          <a:xfrm>
            <a:off x="7927018" y="4159013"/>
            <a:ext cx="2223527" cy="226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defRPr/>
            </a:pPr>
            <a:r>
              <a:rPr lang="zh-CN" altLang="en-US" dirty="0" smtClean="0">
                <a:solidFill>
                  <a:schemeClr val="bg1"/>
                </a:solidFill>
                <a:latin typeface="幼圆" panose="02010509060101010101" pitchFamily="49" charset="-122"/>
                <a:ea typeface="微软雅黑" panose="020B0503020204020204" pitchFamily="34" charset="-122"/>
                <a:cs typeface="Arial" panose="020B0604020202020204" pitchFamily="34" charset="0"/>
              </a:rPr>
              <a:t>发挥“斜”桶理论优势，让技术大牛们专心于个人技术专长，在平台的助力下完成自主创业的过程。</a:t>
            </a:r>
            <a:endParaRPr lang="zh-CN" altLang="en-US" dirty="0">
              <a:solidFill>
                <a:schemeClr val="bg1"/>
              </a:solidFill>
              <a:latin typeface="幼圆" panose="02010509060101010101" pitchFamily="49" charset="-122"/>
              <a:ea typeface="微软雅黑" panose="020B0503020204020204" pitchFamily="34" charset="-122"/>
              <a:cs typeface="Arial" panose="020B0604020202020204" pitchFamily="34" charset="0"/>
            </a:endParaRPr>
          </a:p>
        </p:txBody>
      </p:sp>
      <p:sp>
        <p:nvSpPr>
          <p:cNvPr id="16" name="矩形 65"/>
          <p:cNvSpPr>
            <a:spLocks noChangeArrowheads="1"/>
          </p:cNvSpPr>
          <p:nvPr/>
        </p:nvSpPr>
        <p:spPr bwMode="auto">
          <a:xfrm>
            <a:off x="640080" y="404154"/>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 </a:t>
            </a:r>
            <a:r>
              <a:rPr lang="zh-CN" altLang="en-US" sz="2000" b="1" dirty="0" smtClean="0">
                <a:solidFill>
                  <a:srgbClr val="FFC000"/>
                </a:solidFill>
                <a:latin typeface="微软雅黑" panose="020B0503020204020204" pitchFamily="34" charset="-122"/>
                <a:ea typeface="微软雅黑" panose="020B0503020204020204" pitchFamily="34" charset="-122"/>
              </a:rPr>
              <a:t>工程师方面</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ppt_x"/>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500" fill="hold"/>
                                        <p:tgtEl>
                                          <p:spTgt spid="74"/>
                                        </p:tgtEl>
                                        <p:attrNameLst>
                                          <p:attrName>ppt_x</p:attrName>
                                        </p:attrNameLst>
                                      </p:cBhvr>
                                      <p:tavLst>
                                        <p:tav tm="0">
                                          <p:val>
                                            <p:strVal val="#ppt_x"/>
                                          </p:val>
                                        </p:tav>
                                        <p:tav tm="100000">
                                          <p:val>
                                            <p:strVal val="#ppt_x"/>
                                          </p:val>
                                        </p:tav>
                                      </p:tavLst>
                                    </p:anim>
                                    <p:anim calcmode="lin" valueType="num">
                                      <p:cBhvr additive="base">
                                        <p:cTn id="18" dur="500" fill="hold"/>
                                        <p:tgtEl>
                                          <p:spTgt spid="7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3" grpId="0" animBg="1"/>
      <p:bldP spid="74" grpId="0" animBg="1"/>
      <p:bldP spid="76" grpId="0" animBg="1"/>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1" name="MH_Text_1"/>
          <p:cNvSpPr/>
          <p:nvPr>
            <p:custDataLst>
              <p:tags r:id="rId1"/>
            </p:custDataLst>
          </p:nvPr>
        </p:nvSpPr>
        <p:spPr>
          <a:xfrm>
            <a:off x="4143081" y="3128695"/>
            <a:ext cx="7378358" cy="3075157"/>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rgbClr val="92D050"/>
          </a:solidFill>
          <a:ln w="25400" cap="flat" cmpd="sng" algn="ctr">
            <a:noFill/>
            <a:prstDash val="solid"/>
          </a:ln>
          <a:effectLst/>
        </p:spPr>
        <p:txBody>
          <a:bodyPr lIns="1620000" tIns="46800" rIns="72000" bIns="46800" anchor="ctr">
            <a:normAutofit/>
          </a:bodyPr>
          <a:lstStyle/>
          <a:p>
            <a:pPr algn="just">
              <a:lnSpc>
                <a:spcPct val="160000"/>
              </a:lnSpc>
              <a:defRPr/>
            </a:pPr>
            <a:endParaRPr lang="zh-CN" altLang="en-US" sz="1600" kern="0" dirty="0">
              <a:solidFill>
                <a:srgbClr val="2E484C"/>
              </a:solidFill>
              <a:latin typeface="幼圆" panose="02010509060101010101" pitchFamily="49" charset="-122"/>
              <a:ea typeface="微软雅黑" panose="020B0503020204020204" pitchFamily="34" charset="-122"/>
            </a:endParaRPr>
          </a:p>
        </p:txBody>
      </p:sp>
      <p:sp>
        <p:nvSpPr>
          <p:cNvPr id="12" name="MH_Other_1"/>
          <p:cNvSpPr/>
          <p:nvPr>
            <p:custDataLst>
              <p:tags r:id="rId2"/>
            </p:custDataLst>
          </p:nvPr>
        </p:nvSpPr>
        <p:spPr>
          <a:xfrm rot="17117050" flipH="1">
            <a:off x="4113276" y="4380797"/>
            <a:ext cx="2184981" cy="1914944"/>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rgbClr val="43B957"/>
          </a:solidFill>
          <a:ln w="25400" cap="flat" cmpd="sng" algn="ctr">
            <a:noFill/>
            <a:prstDash val="solid"/>
          </a:ln>
          <a:effectLst/>
        </p:spPr>
        <p:txBody>
          <a:bodyPr anchor="ctr"/>
          <a:lstStyle/>
          <a:p>
            <a:pPr algn="ctr">
              <a:defRPr/>
            </a:pPr>
            <a:endParaRPr lang="zh-CN" altLang="en-US" sz="1350" kern="0">
              <a:solidFill>
                <a:sysClr val="window" lastClr="FFFFFF"/>
              </a:solidFill>
              <a:latin typeface="Calibri" panose="020F0502020204030204"/>
              <a:ea typeface="宋体" panose="02010600030101010101" pitchFamily="2" charset="-122"/>
            </a:endParaRPr>
          </a:p>
        </p:txBody>
      </p:sp>
      <p:sp>
        <p:nvSpPr>
          <p:cNvPr id="14" name="MH_SubTitle_1"/>
          <p:cNvSpPr/>
          <p:nvPr>
            <p:custDataLst>
              <p:tags r:id="rId3"/>
            </p:custDataLst>
          </p:nvPr>
        </p:nvSpPr>
        <p:spPr>
          <a:xfrm>
            <a:off x="3225933" y="1731926"/>
            <a:ext cx="3205496" cy="2793538"/>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00602B"/>
          </a:solidFill>
          <a:ln w="25400" cap="flat" cmpd="sng" algn="ctr">
            <a:noFill/>
            <a:prstDash val="solid"/>
          </a:ln>
          <a:effectLst/>
        </p:spPr>
        <p:txBody>
          <a:bodyPr lIns="0" tIns="0" rIns="108000" bIns="0" anchor="ctr">
            <a:normAutofit/>
          </a:bodyPr>
          <a:lstStyle/>
          <a:p>
            <a:pPr algn="ctr">
              <a:defRPr/>
            </a:pPr>
            <a:r>
              <a:rPr lang="zh-CN" altLang="en-US" sz="3200" kern="0" dirty="0" smtClean="0">
                <a:solidFill>
                  <a:srgbClr val="FFFFFF"/>
                </a:solidFill>
                <a:latin typeface="微软雅黑" panose="020B0503020204020204" pitchFamily="34" charset="-122"/>
                <a:ea typeface="微软雅黑" panose="020B0503020204020204" pitchFamily="34" charset="-122"/>
              </a:rPr>
              <a:t>资源方</a:t>
            </a:r>
            <a:endParaRPr lang="zh-CN" altLang="en-US" sz="3200" kern="0" dirty="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575777" y="3790602"/>
            <a:ext cx="4801314" cy="2308324"/>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“我可以做你的女朋友吗？”</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“我已经有女朋友了。”</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“那你介意多一个女朋友吗？”</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en-US" altLang="zh-CN" dirty="0" smtClean="0">
              <a:solidFill>
                <a:schemeClr val="bg1"/>
              </a:solidFill>
              <a:latin typeface="微软雅黑" panose="020B0503020204020204" pitchFamily="34" charset="-122"/>
              <a:ea typeface="微软雅黑" panose="020B0503020204020204" pitchFamily="34" charset="-122"/>
            </a:endParaRPr>
          </a:p>
          <a:p>
            <a:pPr algn="just"/>
            <a:r>
              <a:rPr lang="zh-CN" altLang="en-US" dirty="0" smtClean="0">
                <a:solidFill>
                  <a:schemeClr val="bg1"/>
                </a:solidFill>
                <a:latin typeface="微软雅黑" panose="020B0503020204020204" pitchFamily="34" charset="-122"/>
                <a:ea typeface="微软雅黑" panose="020B0503020204020204" pitchFamily="34" charset="-122"/>
              </a:rPr>
              <a:t>对于资源方来说，更多供给侧的选择恐怕</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just"/>
            <a:r>
              <a:rPr lang="zh-CN" altLang="en-US" dirty="0">
                <a:solidFill>
                  <a:schemeClr val="bg1"/>
                </a:solidFill>
                <a:latin typeface="微软雅黑" panose="020B0503020204020204" pitchFamily="34" charset="-122"/>
                <a:ea typeface="微软雅黑" panose="020B0503020204020204" pitchFamily="34" charset="-122"/>
              </a:rPr>
              <a:t>绝不</a:t>
            </a:r>
            <a:r>
              <a:rPr lang="zh-CN" altLang="en-US" dirty="0" smtClean="0">
                <a:solidFill>
                  <a:schemeClr val="bg1"/>
                </a:solidFill>
                <a:latin typeface="微软雅黑" panose="020B0503020204020204" pitchFamily="34" charset="-122"/>
                <a:ea typeface="微软雅黑" panose="020B0503020204020204" pitchFamily="34" charset="-122"/>
              </a:rPr>
              <a:t>是一件坏事，在我们的平台上就为您</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just"/>
            <a:r>
              <a:rPr lang="zh-CN" altLang="en-US" dirty="0" smtClean="0">
                <a:solidFill>
                  <a:schemeClr val="bg1"/>
                </a:solidFill>
                <a:latin typeface="微软雅黑" panose="020B0503020204020204" pitchFamily="34" charset="-122"/>
                <a:ea typeface="微软雅黑" panose="020B0503020204020204" pitchFamily="34" charset="-122"/>
              </a:rPr>
              <a:t>提供了多样化的服务与硬件供给，更加高效、</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just"/>
            <a:r>
              <a:rPr lang="zh-CN" altLang="en-US" dirty="0" smtClean="0">
                <a:solidFill>
                  <a:schemeClr val="bg1"/>
                </a:solidFill>
                <a:latin typeface="微软雅黑" panose="020B0503020204020204" pitchFamily="34" charset="-122"/>
                <a:ea typeface="微软雅黑" panose="020B0503020204020204" pitchFamily="34" charset="-122"/>
              </a:rPr>
              <a:t>便捷和低成本的帮助您完成各项ＩＴ需求</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矩形 65"/>
          <p:cNvSpPr>
            <a:spLocks noChangeArrowheads="1"/>
          </p:cNvSpPr>
          <p:nvPr/>
        </p:nvSpPr>
        <p:spPr bwMode="auto">
          <a:xfrm>
            <a:off x="542198" y="262217"/>
            <a:ext cx="6265863" cy="11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smtClean="0">
                <a:solidFill>
                  <a:schemeClr val="bg1"/>
                </a:solidFill>
                <a:latin typeface="微软雅黑" panose="020B0503020204020204" pitchFamily="34" charset="-122"/>
                <a:ea typeface="微软雅黑" panose="020B0503020204020204" pitchFamily="34" charset="-122"/>
              </a:rPr>
              <a:t>项目</a:t>
            </a:r>
            <a:r>
              <a:rPr lang="zh-CN" altLang="en-US" sz="2800" dirty="0">
                <a:solidFill>
                  <a:schemeClr val="bg1"/>
                </a:solidFill>
                <a:latin typeface="微软雅黑" panose="020B0503020204020204" pitchFamily="34" charset="-122"/>
                <a:ea typeface="微软雅黑" panose="020B0503020204020204" pitchFamily="34" charset="-122"/>
              </a:rPr>
              <a:t>举措</a:t>
            </a:r>
            <a:r>
              <a:rPr lang="zh-CN" altLang="en-US" sz="2800" dirty="0" smtClean="0">
                <a:solidFill>
                  <a:schemeClr val="bg1"/>
                </a:solidFill>
                <a:latin typeface="微软雅黑" panose="020B0503020204020204" pitchFamily="34" charset="-122"/>
                <a:ea typeface="微软雅黑" panose="020B0503020204020204" pitchFamily="34" charset="-122"/>
              </a:rPr>
              <a:t>篇</a:t>
            </a:r>
            <a:endParaRPr lang="en-US" altLang="zh-CN" sz="2800" dirty="0">
              <a:solidFill>
                <a:schemeClr val="bg1"/>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                 </a:t>
            </a:r>
            <a:endParaRPr lang="en-US" altLang="zh-CN" sz="2000" dirty="0" smtClean="0">
              <a:solidFill>
                <a:srgbClr val="262626"/>
              </a:solidFill>
              <a:latin typeface="微软雅黑" panose="020B0503020204020204" pitchFamily="34" charset="-122"/>
              <a:ea typeface="微软雅黑" panose="020B0503020204020204" pitchFamily="34" charset="-122"/>
            </a:endParaRPr>
          </a:p>
          <a:p>
            <a:pPr eaLnBrk="1" hangingPunct="1">
              <a:spcBef>
                <a:spcPct val="0"/>
              </a:spcBef>
              <a:buFontTx/>
              <a:buNone/>
            </a:pPr>
            <a:r>
              <a:rPr lang="en-US" altLang="zh-CN" sz="2000" b="1" dirty="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262626"/>
                </a:solidFill>
                <a:latin typeface="微软雅黑" panose="020B0503020204020204" pitchFamily="34" charset="-122"/>
                <a:ea typeface="微软雅黑" panose="020B0503020204020204" pitchFamily="34" charset="-122"/>
              </a:rPr>
              <a:t>                        </a:t>
            </a:r>
            <a:r>
              <a:rPr lang="en-US" altLang="zh-CN" sz="2000" b="1" dirty="0" smtClean="0">
                <a:solidFill>
                  <a:srgbClr val="FFC000"/>
                </a:solidFill>
                <a:latin typeface="微软雅黑" panose="020B0503020204020204" pitchFamily="34" charset="-122"/>
                <a:ea typeface="微软雅黑" panose="020B0503020204020204" pitchFamily="34" charset="-122"/>
              </a:rPr>
              <a:t>—— </a:t>
            </a:r>
            <a:r>
              <a:rPr lang="zh-CN" altLang="en-US" sz="2000" b="1" dirty="0" smtClean="0">
                <a:solidFill>
                  <a:srgbClr val="FFC000"/>
                </a:solidFill>
                <a:latin typeface="微软雅黑" panose="020B0503020204020204" pitchFamily="34" charset="-122"/>
                <a:ea typeface="微软雅黑" panose="020B0503020204020204" pitchFamily="34" charset="-122"/>
              </a:rPr>
              <a:t>资源方方面</a:t>
            </a:r>
            <a:endParaRPr lang="en-US" altLang="ko-KR" sz="1600" b="1" dirty="0">
              <a:solidFill>
                <a:srgbClr val="FFC000"/>
              </a:solidFill>
              <a:latin typeface="Arial" panose="020B0604020202020204" pitchFamily="34" charset="0"/>
              <a:ea typeface="Malgun Gothic" panose="020B0503020000020004" pitchFamily="34" charset="-127"/>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987684" y="1"/>
            <a:ext cx="2268836" cy="4508927"/>
          </a:xfrm>
          <a:prstGeom prst="rect">
            <a:avLst/>
          </a:prstGeom>
          <a:noFill/>
        </p:spPr>
        <p:txBody>
          <a:bodyPr vert="horz" wrap="square" rtlCol="0">
            <a:noAutofit/>
          </a:bodyPr>
          <a:lstStyle/>
          <a:p>
            <a:r>
              <a:rPr lang="en-US" altLang="zh-CN" sz="28700" spc="400" dirty="0">
                <a:blipFill dpi="0" rotWithShape="1">
                  <a:blip r:embed="rId2"/>
                  <a:srcRect/>
                  <a:stretch>
                    <a:fillRect/>
                  </a:stretch>
                </a:blipFill>
                <a:latin typeface="Impact" panose="020B0806030902050204" pitchFamily="34" charset="0"/>
                <a:ea typeface="Orbitron" panose="02000000000000000000" pitchFamily="2" charset="0"/>
              </a:rPr>
              <a:t>1</a:t>
            </a:r>
            <a:endParaRPr lang="zh-CN" altLang="en-US" sz="28700" spc="400" dirty="0">
              <a:blipFill dpi="0" rotWithShape="1">
                <a:blip r:embed="rId2"/>
                <a:srcRect/>
                <a:stretch>
                  <a:fillRect/>
                </a:stretch>
              </a:blipFill>
              <a:latin typeface="Impact" panose="020B0806030902050204" pitchFamily="34" charset="0"/>
              <a:ea typeface="Orbitron" panose="02000000000000000000" pitchFamily="2" charset="0"/>
            </a:endParaRPr>
          </a:p>
        </p:txBody>
      </p:sp>
      <p:sp>
        <p:nvSpPr>
          <p:cNvPr id="14" name="文本框 13"/>
          <p:cNvSpPr txBox="1"/>
          <p:nvPr>
            <p:custDataLst>
              <p:tags r:id="rId3"/>
            </p:custDataLst>
          </p:nvPr>
        </p:nvSpPr>
        <p:spPr>
          <a:xfrm>
            <a:off x="6479256" y="3176993"/>
            <a:ext cx="2053767" cy="646331"/>
          </a:xfrm>
          <a:prstGeom prst="rect">
            <a:avLst/>
          </a:prstGeom>
          <a:noFill/>
        </p:spPr>
        <p:txBody>
          <a:bodyPr vert="horz" wrap="none" rtlCol="0">
            <a:noAutofit/>
          </a:bodyPr>
          <a:lstStyle/>
          <a:p>
            <a:r>
              <a:rPr lang="en-US" altLang="zh-CN"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rPr>
              <a:t>Chapter</a:t>
            </a:r>
            <a:endParaRPr lang="zh-CN" altLang="en-US"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endParaRPr>
          </a:p>
        </p:txBody>
      </p:sp>
      <p:sp>
        <p:nvSpPr>
          <p:cNvPr id="15" name="文本框 14"/>
          <p:cNvSpPr txBox="1"/>
          <p:nvPr>
            <p:custDataLst>
              <p:tags r:id="rId4"/>
            </p:custDataLst>
          </p:nvPr>
        </p:nvSpPr>
        <p:spPr>
          <a:xfrm>
            <a:off x="4980572" y="4348390"/>
            <a:ext cx="4462132" cy="880049"/>
          </a:xfrm>
          <a:prstGeom prst="rect">
            <a:avLst/>
          </a:prstGeom>
          <a:noFill/>
        </p:spPr>
        <p:txBody>
          <a:bodyPr wrap="square" rtlCol="0">
            <a:noAutofit/>
          </a:bodyPr>
          <a:lstStyle/>
          <a:p>
            <a:pPr algn="r">
              <a:lnSpc>
                <a:spcPct val="150000"/>
              </a:lnSpc>
            </a:pPr>
            <a:r>
              <a:rPr lang="zh-CN" altLang="en-US" sz="4800" dirty="0" smtClean="0">
                <a:solidFill>
                  <a:schemeClr val="bg1"/>
                </a:solidFill>
                <a:latin typeface="幼圆" panose="02010509060101010101" pitchFamily="49" charset="-122"/>
                <a:ea typeface="幼圆" panose="02010509060101010101" pitchFamily="49" charset="-122"/>
              </a:rPr>
              <a:t>项目背景篇</a:t>
            </a:r>
            <a:endParaRPr lang="zh-CN" altLang="en-US" sz="4800" dirty="0">
              <a:solidFill>
                <a:schemeClr val="bg1"/>
              </a:solidFill>
              <a:latin typeface="幼圆" panose="02010509060101010101" pitchFamily="49" charset="-122"/>
              <a:ea typeface="幼圆" panose="02010509060101010101" pitchFamily="49" charset="-122"/>
            </a:endParaRPr>
          </a:p>
        </p:txBody>
      </p:sp>
      <p:cxnSp>
        <p:nvCxnSpPr>
          <p:cNvPr id="16" name="直接连接符 15"/>
          <p:cNvCxnSpPr/>
          <p:nvPr>
            <p:custDataLst>
              <p:tags r:id="rId5"/>
            </p:custDataLst>
          </p:nvPr>
        </p:nvCxnSpPr>
        <p:spPr>
          <a:xfrm>
            <a:off x="5071872" y="4119789"/>
            <a:ext cx="4242816" cy="0"/>
          </a:xfrm>
          <a:prstGeom prst="line">
            <a:avLst/>
          </a:prstGeom>
          <a:noFill/>
          <a:ln w="38100" cap="flat" cmpd="sng" algn="ctr">
            <a:solidFill>
              <a:schemeClr val="accent1">
                <a:lumMod val="20000"/>
                <a:lumOff val="80000"/>
              </a:schemeClr>
            </a:solidFill>
            <a:prstDash val="solid"/>
            <a:miter lim="800000"/>
          </a:ln>
          <a:effectLst/>
        </p:spPr>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pSp>
        <p:nvGrpSpPr>
          <p:cNvPr id="15" name="Group 4"/>
          <p:cNvGrpSpPr>
            <a:grpSpLocks noChangeAspect="1"/>
          </p:cNvGrpSpPr>
          <p:nvPr/>
        </p:nvGrpSpPr>
        <p:grpSpPr bwMode="auto">
          <a:xfrm>
            <a:off x="4092473" y="2648854"/>
            <a:ext cx="4029398" cy="3129382"/>
            <a:chOff x="2329" y="786"/>
            <a:chExt cx="3022" cy="2347"/>
          </a:xfrm>
        </p:grpSpPr>
        <p:sp>
          <p:nvSpPr>
            <p:cNvPr id="16" name="Freeform 5"/>
            <p:cNvSpPr/>
            <p:nvPr/>
          </p:nvSpPr>
          <p:spPr bwMode="auto">
            <a:xfrm>
              <a:off x="3462" y="1393"/>
              <a:ext cx="389" cy="1740"/>
            </a:xfrm>
            <a:custGeom>
              <a:avLst/>
              <a:gdLst>
                <a:gd name="T0" fmla="*/ 0 w 164"/>
                <a:gd name="T1" fmla="*/ 1140 h 1222"/>
                <a:gd name="T2" fmla="*/ 0 w 164"/>
                <a:gd name="T3" fmla="*/ 1140 h 1222"/>
                <a:gd name="T4" fmla="*/ 82 w 164"/>
                <a:gd name="T5" fmla="*/ 1222 h 1222"/>
                <a:gd name="T6" fmla="*/ 82 w 164"/>
                <a:gd name="T7" fmla="*/ 1222 h 1222"/>
                <a:gd name="T8" fmla="*/ 164 w 164"/>
                <a:gd name="T9" fmla="*/ 1140 h 1222"/>
                <a:gd name="T10" fmla="*/ 164 w 164"/>
                <a:gd name="T11" fmla="*/ 1140 h 1222"/>
                <a:gd name="T12" fmla="*/ 164 w 164"/>
                <a:gd name="T13" fmla="*/ 0 h 1222"/>
                <a:gd name="connsiteX0" fmla="*/ 0 w 10000"/>
                <a:gd name="connsiteY0" fmla="*/ 9830 h 10501"/>
                <a:gd name="connsiteX1" fmla="*/ 0 w 10000"/>
                <a:gd name="connsiteY1" fmla="*/ 9830 h 10501"/>
                <a:gd name="connsiteX2" fmla="*/ 5000 w 10000"/>
                <a:gd name="connsiteY2" fmla="*/ 10501 h 10501"/>
                <a:gd name="connsiteX3" fmla="*/ 5000 w 10000"/>
                <a:gd name="connsiteY3" fmla="*/ 10501 h 10501"/>
                <a:gd name="connsiteX4" fmla="*/ 10000 w 10000"/>
                <a:gd name="connsiteY4" fmla="*/ 9830 h 10501"/>
                <a:gd name="connsiteX5" fmla="*/ 10000 w 10000"/>
                <a:gd name="connsiteY5" fmla="*/ 9830 h 10501"/>
                <a:gd name="connsiteX6" fmla="*/ 10000 w 10000"/>
                <a:gd name="connsiteY6" fmla="*/ 0 h 10501"/>
                <a:gd name="connsiteX0-1" fmla="*/ 0 w 10000"/>
                <a:gd name="connsiteY0-2" fmla="*/ 5342 h 6013"/>
                <a:gd name="connsiteX1-3" fmla="*/ 0 w 10000"/>
                <a:gd name="connsiteY1-4" fmla="*/ 5342 h 6013"/>
                <a:gd name="connsiteX2-5" fmla="*/ 5000 w 10000"/>
                <a:gd name="connsiteY2-6" fmla="*/ 6013 h 6013"/>
                <a:gd name="connsiteX3-7" fmla="*/ 5000 w 10000"/>
                <a:gd name="connsiteY3-8" fmla="*/ 6013 h 6013"/>
                <a:gd name="connsiteX4-9" fmla="*/ 10000 w 10000"/>
                <a:gd name="connsiteY4-10" fmla="*/ 5342 h 6013"/>
                <a:gd name="connsiteX5-11" fmla="*/ 10000 w 10000"/>
                <a:gd name="connsiteY5-12" fmla="*/ 5342 h 6013"/>
                <a:gd name="connsiteX6-13" fmla="*/ 10000 w 10000"/>
                <a:gd name="connsiteY6-14" fmla="*/ 0 h 60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6013">
                  <a:moveTo>
                    <a:pt x="0" y="5342"/>
                  </a:moveTo>
                  <a:lnTo>
                    <a:pt x="0" y="5342"/>
                  </a:lnTo>
                  <a:cubicBezTo>
                    <a:pt x="0" y="5710"/>
                    <a:pt x="2256" y="6013"/>
                    <a:pt x="5000" y="6013"/>
                  </a:cubicBezTo>
                  <a:lnTo>
                    <a:pt x="5000" y="6013"/>
                  </a:lnTo>
                  <a:cubicBezTo>
                    <a:pt x="7805" y="6013"/>
                    <a:pt x="10000" y="5710"/>
                    <a:pt x="10000" y="5342"/>
                  </a:cubicBezTo>
                  <a:lnTo>
                    <a:pt x="10000" y="5342"/>
                  </a:lnTo>
                  <a:lnTo>
                    <a:pt x="10000" y="0"/>
                  </a:lnTo>
                </a:path>
              </a:pathLst>
            </a:custGeom>
            <a:noFill/>
            <a:ln w="101600" cap="rnd">
              <a:solidFill>
                <a:srgbClr val="B3B3B3"/>
              </a:solidFill>
              <a:prstDash val="solid"/>
              <a:round/>
            </a:ln>
          </p:spPr>
          <p:txBody>
            <a:bodyPr vert="horz" wrap="square" lIns="34284" tIns="17143" rIns="34284" bIns="17143" numCol="1" anchor="t" anchorCtr="0" compatLnSpc="1"/>
            <a:lstStyle/>
            <a:p>
              <a:pPr>
                <a:lnSpc>
                  <a:spcPct val="120000"/>
                </a:lnSpc>
              </a:pPr>
              <a:endParaRPr lang="en-US" sz="15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6"/>
            <p:cNvSpPr/>
            <p:nvPr/>
          </p:nvSpPr>
          <p:spPr bwMode="auto">
            <a:xfrm>
              <a:off x="3841" y="786"/>
              <a:ext cx="1510" cy="1346"/>
            </a:xfrm>
            <a:custGeom>
              <a:avLst/>
              <a:gdLst>
                <a:gd name="T0" fmla="*/ 0 w 638"/>
                <a:gd name="T1" fmla="*/ 0 h 568"/>
                <a:gd name="T2" fmla="*/ 0 w 638"/>
                <a:gd name="T3" fmla="*/ 568 h 568"/>
                <a:gd name="T4" fmla="*/ 159 w 638"/>
                <a:gd name="T5" fmla="*/ 484 h 568"/>
                <a:gd name="T6" fmla="*/ 319 w 638"/>
                <a:gd name="T7" fmla="*/ 568 h 568"/>
                <a:gd name="T8" fmla="*/ 479 w 638"/>
                <a:gd name="T9" fmla="*/ 484 h 568"/>
                <a:gd name="T10" fmla="*/ 638 w 638"/>
                <a:gd name="T11" fmla="*/ 567 h 568"/>
                <a:gd name="T12" fmla="*/ 0 w 638"/>
                <a:gd name="T13" fmla="*/ 0 h 568"/>
              </a:gdLst>
              <a:ahLst/>
              <a:cxnLst>
                <a:cxn ang="0">
                  <a:pos x="T0" y="T1"/>
                </a:cxn>
                <a:cxn ang="0">
                  <a:pos x="T2" y="T3"/>
                </a:cxn>
                <a:cxn ang="0">
                  <a:pos x="T4" y="T5"/>
                </a:cxn>
                <a:cxn ang="0">
                  <a:pos x="T6" y="T7"/>
                </a:cxn>
                <a:cxn ang="0">
                  <a:pos x="T8" y="T9"/>
                </a:cxn>
                <a:cxn ang="0">
                  <a:pos x="T10" y="T11"/>
                </a:cxn>
                <a:cxn ang="0">
                  <a:pos x="T12" y="T13"/>
                </a:cxn>
              </a:cxnLst>
              <a:rect l="0" t="0" r="r" b="b"/>
              <a:pathLst>
                <a:path w="638" h="568">
                  <a:moveTo>
                    <a:pt x="0" y="0"/>
                  </a:moveTo>
                  <a:cubicBezTo>
                    <a:pt x="0" y="568"/>
                    <a:pt x="0" y="568"/>
                    <a:pt x="0" y="568"/>
                  </a:cubicBezTo>
                  <a:cubicBezTo>
                    <a:pt x="35" y="517"/>
                    <a:pt x="93" y="484"/>
                    <a:pt x="159" y="484"/>
                  </a:cubicBezTo>
                  <a:cubicBezTo>
                    <a:pt x="226" y="484"/>
                    <a:pt x="284" y="517"/>
                    <a:pt x="319" y="568"/>
                  </a:cubicBezTo>
                  <a:cubicBezTo>
                    <a:pt x="354" y="517"/>
                    <a:pt x="412" y="484"/>
                    <a:pt x="479" y="484"/>
                  </a:cubicBezTo>
                  <a:cubicBezTo>
                    <a:pt x="545" y="484"/>
                    <a:pt x="603" y="517"/>
                    <a:pt x="638" y="567"/>
                  </a:cubicBezTo>
                  <a:cubicBezTo>
                    <a:pt x="601" y="248"/>
                    <a:pt x="329" y="0"/>
                    <a:pt x="0" y="0"/>
                  </a:cubicBezTo>
                  <a:close/>
                </a:path>
              </a:pathLst>
            </a:custGeom>
            <a:solidFill>
              <a:schemeClr val="accent4"/>
            </a:solidFill>
            <a:ln>
              <a:noFill/>
            </a:ln>
          </p:spPr>
          <p:txBody>
            <a:bodyPr vert="horz" wrap="square" lIns="34284" tIns="17143" rIns="34284" bIns="17143" numCol="1" anchor="t" anchorCtr="0" compatLnSpc="1"/>
            <a:lstStyle/>
            <a:p>
              <a:pPr>
                <a:lnSpc>
                  <a:spcPct val="120000"/>
                </a:lnSpc>
              </a:pPr>
              <a:endParaRPr lang="en-US" sz="15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7"/>
            <p:cNvSpPr/>
            <p:nvPr/>
          </p:nvSpPr>
          <p:spPr bwMode="auto">
            <a:xfrm>
              <a:off x="2329" y="786"/>
              <a:ext cx="1512" cy="1346"/>
            </a:xfrm>
            <a:custGeom>
              <a:avLst/>
              <a:gdLst>
                <a:gd name="T0" fmla="*/ 639 w 639"/>
                <a:gd name="T1" fmla="*/ 0 h 568"/>
                <a:gd name="T2" fmla="*/ 639 w 639"/>
                <a:gd name="T3" fmla="*/ 0 h 568"/>
                <a:gd name="T4" fmla="*/ 0 w 639"/>
                <a:gd name="T5" fmla="*/ 568 h 568"/>
                <a:gd name="T6" fmla="*/ 160 w 639"/>
                <a:gd name="T7" fmla="*/ 484 h 568"/>
                <a:gd name="T8" fmla="*/ 320 w 639"/>
                <a:gd name="T9" fmla="*/ 568 h 568"/>
                <a:gd name="T10" fmla="*/ 479 w 639"/>
                <a:gd name="T11" fmla="*/ 484 h 568"/>
                <a:gd name="T12" fmla="*/ 639 w 639"/>
                <a:gd name="T13" fmla="*/ 568 h 568"/>
                <a:gd name="T14" fmla="*/ 639 w 639"/>
                <a:gd name="T15" fmla="*/ 0 h 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568">
                  <a:moveTo>
                    <a:pt x="639" y="0"/>
                  </a:moveTo>
                  <a:cubicBezTo>
                    <a:pt x="639" y="0"/>
                    <a:pt x="639" y="0"/>
                    <a:pt x="639" y="0"/>
                  </a:cubicBezTo>
                  <a:cubicBezTo>
                    <a:pt x="309" y="0"/>
                    <a:pt x="37" y="248"/>
                    <a:pt x="0" y="568"/>
                  </a:cubicBezTo>
                  <a:cubicBezTo>
                    <a:pt x="35" y="517"/>
                    <a:pt x="94" y="484"/>
                    <a:pt x="160" y="484"/>
                  </a:cubicBezTo>
                  <a:cubicBezTo>
                    <a:pt x="226" y="484"/>
                    <a:pt x="285" y="517"/>
                    <a:pt x="320" y="568"/>
                  </a:cubicBezTo>
                  <a:cubicBezTo>
                    <a:pt x="355" y="517"/>
                    <a:pt x="413" y="484"/>
                    <a:pt x="479" y="484"/>
                  </a:cubicBezTo>
                  <a:cubicBezTo>
                    <a:pt x="545" y="484"/>
                    <a:pt x="604" y="517"/>
                    <a:pt x="639" y="568"/>
                  </a:cubicBezTo>
                  <a:lnTo>
                    <a:pt x="639" y="0"/>
                  </a:lnTo>
                  <a:close/>
                </a:path>
              </a:pathLst>
            </a:custGeom>
            <a:solidFill>
              <a:schemeClr val="accent1"/>
            </a:solidFill>
            <a:ln>
              <a:noFill/>
            </a:ln>
          </p:spPr>
          <p:txBody>
            <a:bodyPr vert="horz" wrap="square" lIns="34284" tIns="17143" rIns="34284" bIns="17143" numCol="1" anchor="t" anchorCtr="0" compatLnSpc="1"/>
            <a:lstStyle/>
            <a:p>
              <a:pPr>
                <a:lnSpc>
                  <a:spcPct val="120000"/>
                </a:lnSpc>
              </a:pPr>
              <a:endParaRPr lang="en-US" sz="15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8"/>
            <p:cNvSpPr/>
            <p:nvPr/>
          </p:nvSpPr>
          <p:spPr bwMode="auto">
            <a:xfrm>
              <a:off x="3083" y="786"/>
              <a:ext cx="755" cy="1341"/>
            </a:xfrm>
            <a:custGeom>
              <a:avLst/>
              <a:gdLst>
                <a:gd name="T0" fmla="*/ 161 w 319"/>
                <a:gd name="T1" fmla="*/ 484 h 566"/>
                <a:gd name="T2" fmla="*/ 319 w 319"/>
                <a:gd name="T3" fmla="*/ 565 h 566"/>
                <a:gd name="T4" fmla="*/ 319 w 319"/>
                <a:gd name="T5" fmla="*/ 0 h 566"/>
                <a:gd name="T6" fmla="*/ 317 w 319"/>
                <a:gd name="T7" fmla="*/ 0 h 566"/>
                <a:gd name="T8" fmla="*/ 0 w 319"/>
                <a:gd name="T9" fmla="*/ 565 h 566"/>
                <a:gd name="T10" fmla="*/ 0 w 319"/>
                <a:gd name="T11" fmla="*/ 566 h 566"/>
                <a:gd name="T12" fmla="*/ 5 w 319"/>
                <a:gd name="T13" fmla="*/ 564 h 566"/>
                <a:gd name="T14" fmla="*/ 161 w 319"/>
                <a:gd name="T15" fmla="*/ 484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566">
                  <a:moveTo>
                    <a:pt x="161" y="484"/>
                  </a:moveTo>
                  <a:cubicBezTo>
                    <a:pt x="226" y="484"/>
                    <a:pt x="284" y="516"/>
                    <a:pt x="319" y="565"/>
                  </a:cubicBezTo>
                  <a:cubicBezTo>
                    <a:pt x="319" y="0"/>
                    <a:pt x="319" y="0"/>
                    <a:pt x="319" y="0"/>
                  </a:cubicBezTo>
                  <a:cubicBezTo>
                    <a:pt x="318" y="0"/>
                    <a:pt x="318" y="0"/>
                    <a:pt x="317" y="0"/>
                  </a:cubicBezTo>
                  <a:cubicBezTo>
                    <a:pt x="153" y="2"/>
                    <a:pt x="19" y="248"/>
                    <a:pt x="0" y="565"/>
                  </a:cubicBezTo>
                  <a:cubicBezTo>
                    <a:pt x="0" y="566"/>
                    <a:pt x="0" y="566"/>
                    <a:pt x="0" y="566"/>
                  </a:cubicBezTo>
                  <a:cubicBezTo>
                    <a:pt x="2" y="563"/>
                    <a:pt x="3" y="563"/>
                    <a:pt x="5" y="564"/>
                  </a:cubicBezTo>
                  <a:cubicBezTo>
                    <a:pt x="40" y="515"/>
                    <a:pt x="97" y="484"/>
                    <a:pt x="161" y="484"/>
                  </a:cubicBezTo>
                  <a:close/>
                </a:path>
              </a:pathLst>
            </a:custGeom>
            <a:solidFill>
              <a:schemeClr val="accent2"/>
            </a:solidFill>
            <a:ln>
              <a:noFill/>
            </a:ln>
          </p:spPr>
          <p:txBody>
            <a:bodyPr vert="horz" wrap="square" lIns="34284" tIns="17143" rIns="34284" bIns="17143" numCol="1" anchor="t" anchorCtr="0" compatLnSpc="1"/>
            <a:lstStyle/>
            <a:p>
              <a:pPr>
                <a:lnSpc>
                  <a:spcPct val="120000"/>
                </a:lnSpc>
              </a:pPr>
              <a:endParaRPr lang="en-US" sz="1500">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9"/>
            <p:cNvSpPr/>
            <p:nvPr/>
          </p:nvSpPr>
          <p:spPr bwMode="auto">
            <a:xfrm>
              <a:off x="3838" y="786"/>
              <a:ext cx="755" cy="1346"/>
            </a:xfrm>
            <a:custGeom>
              <a:avLst/>
              <a:gdLst>
                <a:gd name="T0" fmla="*/ 0 w 319"/>
                <a:gd name="T1" fmla="*/ 568 h 568"/>
                <a:gd name="T2" fmla="*/ 5 w 319"/>
                <a:gd name="T3" fmla="*/ 561 h 568"/>
                <a:gd name="T4" fmla="*/ 159 w 319"/>
                <a:gd name="T5" fmla="*/ 484 h 568"/>
                <a:gd name="T6" fmla="*/ 316 w 319"/>
                <a:gd name="T7" fmla="*/ 563 h 568"/>
                <a:gd name="T8" fmla="*/ 319 w 319"/>
                <a:gd name="T9" fmla="*/ 568 h 568"/>
                <a:gd name="T10" fmla="*/ 319 w 319"/>
                <a:gd name="T11" fmla="*/ 568 h 568"/>
                <a:gd name="T12" fmla="*/ 0 w 319"/>
                <a:gd name="T13" fmla="*/ 0 h 568"/>
                <a:gd name="T14" fmla="*/ 0 w 319"/>
                <a:gd name="T15" fmla="*/ 0 h 568"/>
                <a:gd name="T16" fmla="*/ 0 w 319"/>
                <a:gd name="T17"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568">
                  <a:moveTo>
                    <a:pt x="0" y="568"/>
                  </a:moveTo>
                  <a:cubicBezTo>
                    <a:pt x="1" y="563"/>
                    <a:pt x="3" y="561"/>
                    <a:pt x="5" y="561"/>
                  </a:cubicBezTo>
                  <a:cubicBezTo>
                    <a:pt x="40" y="514"/>
                    <a:pt x="96" y="484"/>
                    <a:pt x="159" y="484"/>
                  </a:cubicBezTo>
                  <a:cubicBezTo>
                    <a:pt x="224" y="484"/>
                    <a:pt x="280" y="515"/>
                    <a:pt x="316" y="563"/>
                  </a:cubicBezTo>
                  <a:cubicBezTo>
                    <a:pt x="317" y="564"/>
                    <a:pt x="318" y="565"/>
                    <a:pt x="319" y="568"/>
                  </a:cubicBezTo>
                  <a:cubicBezTo>
                    <a:pt x="319" y="568"/>
                    <a:pt x="319" y="568"/>
                    <a:pt x="319" y="568"/>
                  </a:cubicBezTo>
                  <a:cubicBezTo>
                    <a:pt x="300" y="248"/>
                    <a:pt x="165" y="0"/>
                    <a:pt x="0" y="0"/>
                  </a:cubicBezTo>
                  <a:cubicBezTo>
                    <a:pt x="0" y="0"/>
                    <a:pt x="0" y="0"/>
                    <a:pt x="0" y="0"/>
                  </a:cubicBezTo>
                  <a:lnTo>
                    <a:pt x="0" y="568"/>
                  </a:lnTo>
                  <a:close/>
                </a:path>
              </a:pathLst>
            </a:custGeom>
            <a:solidFill>
              <a:schemeClr val="accent3"/>
            </a:solidFill>
            <a:ln>
              <a:noFill/>
            </a:ln>
          </p:spPr>
          <p:txBody>
            <a:bodyPr vert="horz" wrap="square" lIns="34284" tIns="17143" rIns="34284" bIns="17143" numCol="1" anchor="t" anchorCtr="0" compatLnSpc="1"/>
            <a:lstStyle/>
            <a:p>
              <a:pPr>
                <a:lnSpc>
                  <a:spcPct val="120000"/>
                </a:lnSpc>
              </a:pPr>
              <a:endParaRPr lang="en-US" sz="150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 Placeholder 7"/>
          <p:cNvSpPr txBox="1"/>
          <p:nvPr/>
        </p:nvSpPr>
        <p:spPr>
          <a:xfrm>
            <a:off x="2673335" y="1884392"/>
            <a:ext cx="1297630" cy="339227"/>
          </a:xfrm>
          <a:prstGeom prst="rect">
            <a:avLst/>
          </a:prstGeom>
        </p:spPr>
        <p:txBody>
          <a:bodyPr vert="horz" lIns="0" tIns="98497" rIns="0" bIns="98497" anchor="t"/>
          <a:lstStyle>
            <a:lvl1pPr marL="0" indent="0" algn="r"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产业链</a:t>
            </a:r>
            <a:endParaRPr lang="es-ES_tradnl"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2"/>
          <p:cNvSpPr txBox="1"/>
          <p:nvPr/>
        </p:nvSpPr>
        <p:spPr>
          <a:xfrm>
            <a:off x="1706289" y="2460701"/>
            <a:ext cx="2253470" cy="595858"/>
          </a:xfrm>
          <a:prstGeom prst="rect">
            <a:avLst/>
          </a:prstGeom>
        </p:spPr>
        <p:txBody>
          <a:bodyPr vert="horz" lIns="0" tIns="0" rIns="0" bIns="0"/>
          <a:lstStyle>
            <a:lvl1pPr marL="0" indent="0" algn="r" defTabSz="914400" rtl="0" eaLnBrk="1" latinLnBrk="0" hangingPunct="1">
              <a:lnSpc>
                <a:spcPct val="120000"/>
              </a:lnSpc>
              <a:spcBef>
                <a:spcPts val="0"/>
              </a:spcBef>
              <a:buFont typeface="Arial" panose="020B0604020202020204" pitchFamily="34" charset="0"/>
              <a:buNone/>
              <a:defRPr sz="1185"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中间环节多</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社会资源浪费</a:t>
            </a:r>
            <a:endParaRPr lang="en-US" altLang="zh-CN"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Rounded Rectangle 11"/>
          <p:cNvSpPr>
            <a:spLocks noChangeAspect="1"/>
          </p:cNvSpPr>
          <p:nvPr/>
        </p:nvSpPr>
        <p:spPr>
          <a:xfrm>
            <a:off x="4161277" y="2038024"/>
            <a:ext cx="719905" cy="720606"/>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 Placeholder 7"/>
          <p:cNvSpPr txBox="1"/>
          <p:nvPr/>
        </p:nvSpPr>
        <p:spPr>
          <a:xfrm>
            <a:off x="4219001" y="2129302"/>
            <a:ext cx="582762" cy="480928"/>
          </a:xfrm>
          <a:prstGeom prst="rect">
            <a:avLst/>
          </a:prstGeom>
        </p:spPr>
        <p:txBody>
          <a:bodyPr vert="horz" lIns="0" tIns="98497" rIns="0" bIns="98497"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500" dirty="0">
                <a:latin typeface="Arial" panose="020B0604020202020204" pitchFamily="34" charset="0"/>
                <a:ea typeface="微软雅黑" panose="020B0503020204020204" pitchFamily="34" charset="-122"/>
                <a:sym typeface="Arial" panose="020B0604020202020204" pitchFamily="34" charset="0"/>
              </a:rPr>
              <a:t>01</a:t>
            </a:r>
            <a:endParaRPr lang="es-ES_tradnl"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Text Placeholder 7"/>
          <p:cNvSpPr txBox="1"/>
          <p:nvPr/>
        </p:nvSpPr>
        <p:spPr>
          <a:xfrm>
            <a:off x="8431972" y="1884392"/>
            <a:ext cx="1527532" cy="339227"/>
          </a:xfrm>
          <a:prstGeom prst="rect">
            <a:avLst/>
          </a:prstGeom>
        </p:spPr>
        <p:txBody>
          <a:bodyPr vert="horz" lIns="0" tIns="98497" rIns="0" bIns="98497" anchor="t"/>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人才</a:t>
            </a:r>
            <a:endParaRPr lang="es-ES_tradnl"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p:nvPr/>
        </p:nvSpPr>
        <p:spPr>
          <a:xfrm>
            <a:off x="8431972" y="2459248"/>
            <a:ext cx="2283749" cy="582097"/>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185"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人才参差不齐且</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集中</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需求供应无法实现</a:t>
            </a: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endParaRPr lang="zh-CN" altLang="en-US"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Rounded Rectangle 23"/>
          <p:cNvSpPr>
            <a:spLocks noChangeAspect="1"/>
          </p:cNvSpPr>
          <p:nvPr/>
        </p:nvSpPr>
        <p:spPr>
          <a:xfrm>
            <a:off x="7560481" y="2038024"/>
            <a:ext cx="719905" cy="720606"/>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p:nvPr/>
        </p:nvSpPr>
        <p:spPr>
          <a:xfrm>
            <a:off x="7618204" y="2129302"/>
            <a:ext cx="582762" cy="480928"/>
          </a:xfrm>
          <a:prstGeom prst="rect">
            <a:avLst/>
          </a:prstGeom>
        </p:spPr>
        <p:txBody>
          <a:bodyPr vert="horz" lIns="0" tIns="98497" rIns="0" bIns="98497"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500" dirty="0">
                <a:latin typeface="Arial" panose="020B0604020202020204" pitchFamily="34" charset="0"/>
                <a:ea typeface="微软雅黑" panose="020B0503020204020204" pitchFamily="34" charset="-122"/>
                <a:sym typeface="Arial" panose="020B0604020202020204" pitchFamily="34" charset="0"/>
              </a:rPr>
              <a:t>02</a:t>
            </a:r>
            <a:endParaRPr lang="es-ES_tradnl"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Text Placeholder 7"/>
          <p:cNvSpPr txBox="1"/>
          <p:nvPr/>
        </p:nvSpPr>
        <p:spPr>
          <a:xfrm>
            <a:off x="2673335" y="4682976"/>
            <a:ext cx="1297630" cy="339227"/>
          </a:xfrm>
          <a:prstGeom prst="rect">
            <a:avLst/>
          </a:prstGeom>
        </p:spPr>
        <p:txBody>
          <a:bodyPr vert="horz" lIns="0" tIns="98497" rIns="0" bIns="98497" anchor="t"/>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备件</a:t>
            </a:r>
            <a:endParaRPr lang="es-ES_tradnl"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p:nvPr/>
        </p:nvSpPr>
        <p:spPr>
          <a:xfrm>
            <a:off x="1717494" y="5115432"/>
            <a:ext cx="2253470" cy="595858"/>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185"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备件分布</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集中</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lgn="r"/>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交付程序复杂</a:t>
            </a: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lgn="r"/>
            <a:r>
              <a:rPr lang="en-US" altLang="zh-CN" sz="76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Rounded Rectangle 27"/>
          <p:cNvSpPr>
            <a:spLocks noChangeAspect="1"/>
          </p:cNvSpPr>
          <p:nvPr/>
        </p:nvSpPr>
        <p:spPr>
          <a:xfrm>
            <a:off x="4112474" y="4836608"/>
            <a:ext cx="719905" cy="720606"/>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p:nvPr/>
        </p:nvSpPr>
        <p:spPr>
          <a:xfrm>
            <a:off x="4170198" y="4927886"/>
            <a:ext cx="582762" cy="480928"/>
          </a:xfrm>
          <a:prstGeom prst="rect">
            <a:avLst/>
          </a:prstGeom>
        </p:spPr>
        <p:txBody>
          <a:bodyPr vert="horz" lIns="0" tIns="98497" rIns="0" bIns="98497"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500" dirty="0">
                <a:latin typeface="Arial" panose="020B0604020202020204" pitchFamily="34" charset="0"/>
                <a:ea typeface="微软雅黑" panose="020B0503020204020204" pitchFamily="34" charset="-122"/>
                <a:sym typeface="Arial" panose="020B0604020202020204" pitchFamily="34" charset="0"/>
              </a:rPr>
              <a:t>03</a:t>
            </a:r>
            <a:endParaRPr lang="es-ES_tradnl"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 Placeholder 7"/>
          <p:cNvSpPr txBox="1"/>
          <p:nvPr/>
        </p:nvSpPr>
        <p:spPr>
          <a:xfrm>
            <a:off x="8431972" y="4682976"/>
            <a:ext cx="1527532" cy="339227"/>
          </a:xfrm>
          <a:prstGeom prst="rect">
            <a:avLst/>
          </a:prstGeom>
        </p:spPr>
        <p:txBody>
          <a:bodyPr vert="horz" lIns="0" tIns="98497" rIns="0" bIns="98497" anchor="t"/>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20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时效性</a:t>
            </a:r>
            <a:endParaRPr lang="es-ES_tradnl"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p:nvPr/>
        </p:nvSpPr>
        <p:spPr>
          <a:xfrm>
            <a:off x="8431972" y="5266165"/>
            <a:ext cx="2283749" cy="582097"/>
          </a:xfrm>
          <a:prstGeom prst="rect">
            <a:avLst/>
          </a:prstGeom>
        </p:spPr>
        <p:txBody>
          <a:bodyPr vert="horz" lIns="0" tIns="0" rIns="0" bIns="0"/>
          <a:lstStyle>
            <a:lvl1pPr marL="0" indent="0" algn="l" defTabSz="914400" rtl="0" eaLnBrk="1" latinLnBrk="0" hangingPunct="1">
              <a:lnSpc>
                <a:spcPct val="120000"/>
              </a:lnSpc>
              <a:spcBef>
                <a:spcPts val="0"/>
              </a:spcBef>
              <a:buFont typeface="Arial" panose="020B0604020202020204" pitchFamily="34" charset="0"/>
              <a:buNone/>
              <a:defRPr sz="1185" b="0" kern="1200" baseline="0">
                <a:solidFill>
                  <a:schemeClr val="tx1">
                    <a:lumMod val="50000"/>
                    <a:lumOff val="50000"/>
                  </a:schemeClr>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人与备件</a:t>
            </a:r>
            <a:r>
              <a:rPr lang="zh-CN" altLang="en-US"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分离</a:t>
            </a:r>
            <a:endParaRPr lang="en-US" altLang="zh-CN" sz="1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r>
              <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服务响应性慢</a:t>
            </a: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lvl="0"/>
            <a:endParaRPr lang="zh-CN" altLang="en-US" sz="76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Rounded Rectangle 16"/>
          <p:cNvSpPr>
            <a:spLocks noChangeAspect="1"/>
          </p:cNvSpPr>
          <p:nvPr/>
        </p:nvSpPr>
        <p:spPr>
          <a:xfrm>
            <a:off x="7560481" y="4836608"/>
            <a:ext cx="719905" cy="720606"/>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p:nvPr/>
        </p:nvSpPr>
        <p:spPr>
          <a:xfrm>
            <a:off x="7618204" y="4927886"/>
            <a:ext cx="582762" cy="480928"/>
          </a:xfrm>
          <a:prstGeom prst="rect">
            <a:avLst/>
          </a:prstGeom>
        </p:spPr>
        <p:txBody>
          <a:bodyPr vert="horz" lIns="0" tIns="98497" rIns="0" bIns="98497"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1500" dirty="0">
                <a:latin typeface="Arial" panose="020B0604020202020204" pitchFamily="34" charset="0"/>
                <a:ea typeface="微软雅黑" panose="020B0503020204020204" pitchFamily="34" charset="-122"/>
                <a:sym typeface="Arial" panose="020B0604020202020204" pitchFamily="34" charset="0"/>
              </a:rPr>
              <a:t>04</a:t>
            </a:r>
            <a:endParaRPr lang="es-ES_tradnl"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8"/>
          <p:cNvSpPr txBox="1"/>
          <p:nvPr/>
        </p:nvSpPr>
        <p:spPr>
          <a:xfrm>
            <a:off x="1291356" y="392110"/>
            <a:ext cx="2191337" cy="525208"/>
          </a:xfrm>
          <a:prstGeom prst="rect">
            <a:avLst/>
          </a:prstGeom>
          <a:noFill/>
        </p:spPr>
        <p:txBody>
          <a:bodyPr wrap="square" lIns="0" tIns="0" rIns="0" bIns="0" rtlCol="0" anchor="ctr">
            <a:spAutoFit/>
          </a:bodyPr>
          <a:lstStyle/>
          <a:p>
            <a:r>
              <a:rPr lang="zh-CN" altLang="en-US" sz="341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项目背景篇</a:t>
            </a:r>
            <a:endParaRPr lang="zh-CN" altLang="en-US" sz="341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2154697" y="1139473"/>
            <a:ext cx="4613764"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互联网</a:t>
            </a: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大数据</a:t>
            </a:r>
            <a:r>
              <a:rPr lang="en-US" altLang="zh-CN" b="1" dirty="0" smtClean="0">
                <a:solidFill>
                  <a:srgbClr val="FFC000"/>
                </a:solidFill>
                <a:latin typeface="微软雅黑" panose="020B0503020204020204" pitchFamily="34" charset="-122"/>
                <a:ea typeface="微软雅黑" panose="020B0503020204020204" pitchFamily="34" charset="-122"/>
              </a:rPr>
              <a:t> IT</a:t>
            </a:r>
            <a:r>
              <a:rPr lang="zh-CN" altLang="en-US" b="1" dirty="0" smtClean="0">
                <a:solidFill>
                  <a:srgbClr val="FFC000"/>
                </a:solidFill>
                <a:latin typeface="微软雅黑" panose="020B0503020204020204" pitchFamily="34" charset="-122"/>
                <a:ea typeface="微软雅黑" panose="020B0503020204020204" pitchFamily="34" charset="-122"/>
              </a:rPr>
              <a:t>维保服务器服务平台</a:t>
            </a:r>
            <a:endParaRPr lang="en-US" altLang="ko-KR"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53" presetClass="entr" presetSubtype="16" fill="hold" grpId="0" nodeType="withEffect">
                                  <p:stCondLst>
                                    <p:cond delay="200"/>
                                  </p:stCondLst>
                                  <p:childTnLst>
                                    <p:set>
                                      <p:cBhvr>
                                        <p:cTn id="9" dur="1" fill="hold">
                                          <p:stCondLst>
                                            <p:cond delay="0"/>
                                          </p:stCondLst>
                                        </p:cTn>
                                        <p:tgtEl>
                                          <p:spTgt spid="21">
                                            <p:txEl>
                                              <p:pRg st="0" end="0"/>
                                            </p:txEl>
                                          </p:spTgt>
                                        </p:tgtEl>
                                        <p:attrNameLst>
                                          <p:attrName>style.visibility</p:attrName>
                                        </p:attrNameLst>
                                      </p:cBhvr>
                                      <p:to>
                                        <p:strVal val="visible"/>
                                      </p:to>
                                    </p:set>
                                    <p:anim calcmode="lin" valueType="num">
                                      <p:cBhvr>
                                        <p:cTn id="10"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21">
                                            <p:txEl>
                                              <p:pRg st="0" end="0"/>
                                            </p:txEl>
                                          </p:spTgt>
                                        </p:tgtEl>
                                      </p:cBhvr>
                                    </p:animEffect>
                                  </p:childTnLst>
                                </p:cTn>
                              </p:par>
                              <p:par>
                                <p:cTn id="13" presetID="23" presetClass="entr" presetSubtype="16" fill="hold" grpId="0" nodeType="withEffect">
                                  <p:stCondLst>
                                    <p:cond delay="200"/>
                                  </p:stCondLst>
                                  <p:childTnLst>
                                    <p:set>
                                      <p:cBhvr>
                                        <p:cTn id="14" dur="1" fill="hold">
                                          <p:stCondLst>
                                            <p:cond delay="0"/>
                                          </p:stCondLst>
                                        </p:cTn>
                                        <p:tgtEl>
                                          <p:spTgt spid="22">
                                            <p:txEl>
                                              <p:pRg st="0" end="0"/>
                                            </p:txEl>
                                          </p:spTgt>
                                        </p:tgtEl>
                                        <p:attrNameLst>
                                          <p:attrName>style.visibility</p:attrName>
                                        </p:attrNameLst>
                                      </p:cBhvr>
                                      <p:to>
                                        <p:strVal val="visible"/>
                                      </p:to>
                                    </p:set>
                                    <p:anim calcmode="lin" valueType="num">
                                      <p:cBhvr>
                                        <p:cTn id="1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2">
                                            <p:txEl>
                                              <p:pRg st="0" end="0"/>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p:cTn id="19" dur="500" fill="hold"/>
                                        <p:tgtEl>
                                          <p:spTgt spid="2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2">
                                            <p:txEl>
                                              <p:pRg st="1" end="1"/>
                                            </p:txEl>
                                          </p:spTgt>
                                        </p:tgtEl>
                                        <p:attrNameLst>
                                          <p:attrName>ppt_h</p:attrName>
                                        </p:attrNameLst>
                                      </p:cBhvr>
                                      <p:tavLst>
                                        <p:tav tm="0">
                                          <p:val>
                                            <p:fltVal val="0"/>
                                          </p:val>
                                        </p:tav>
                                        <p:tav tm="100000">
                                          <p:val>
                                            <p:strVal val="#ppt_h"/>
                                          </p:val>
                                        </p:tav>
                                      </p:tavLst>
                                    </p:anim>
                                  </p:childTnLst>
                                </p:cTn>
                              </p:par>
                              <p:par>
                                <p:cTn id="21" presetID="53" presetClass="entr" presetSubtype="16" fill="hold" grpId="0" nodeType="withEffect">
                                  <p:stCondLst>
                                    <p:cond delay="20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24">
                                            <p:txEl>
                                              <p:pRg st="0" end="0"/>
                                            </p:txEl>
                                          </p:spTgt>
                                        </p:tgtEl>
                                        <p:attrNameLst>
                                          <p:attrName>style.visibility</p:attrName>
                                        </p:attrNameLst>
                                      </p:cBhvr>
                                      <p:to>
                                        <p:strVal val="visible"/>
                                      </p:to>
                                    </p:set>
                                    <p:anim calcmode="lin" valueType="num">
                                      <p:cBhvr>
                                        <p:cTn id="28"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24">
                                            <p:txEl>
                                              <p:pRg st="0" end="0"/>
                                            </p:txEl>
                                          </p:spTgt>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25">
                                            <p:txEl>
                                              <p:pRg st="0" end="0"/>
                                            </p:txEl>
                                          </p:spTgt>
                                        </p:tgtEl>
                                        <p:attrNameLst>
                                          <p:attrName>style.visibility</p:attrName>
                                        </p:attrNameLst>
                                      </p:cBhvr>
                                      <p:to>
                                        <p:strVal val="visible"/>
                                      </p:to>
                                    </p:set>
                                    <p:anim calcmode="lin" valueType="num">
                                      <p:cBhvr>
                                        <p:cTn id="33"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5">
                                            <p:txEl>
                                              <p:pRg st="0" end="0"/>
                                            </p:txEl>
                                          </p:spTgt>
                                        </p:tgtEl>
                                      </p:cBhvr>
                                    </p:animEffect>
                                  </p:childTnLst>
                                </p:cTn>
                              </p:par>
                              <p:par>
                                <p:cTn id="36" presetID="23" presetClass="entr" presetSubtype="16" fill="hold" grpId="0" nodeType="withEffect">
                                  <p:stCondLst>
                                    <p:cond delay="200"/>
                                  </p:stCondLst>
                                  <p:childTnLst>
                                    <p:set>
                                      <p:cBhvr>
                                        <p:cTn id="37" dur="1" fill="hold">
                                          <p:stCondLst>
                                            <p:cond delay="0"/>
                                          </p:stCondLst>
                                        </p:cTn>
                                        <p:tgtEl>
                                          <p:spTgt spid="26">
                                            <p:txEl>
                                              <p:pRg st="0" end="0"/>
                                            </p:txEl>
                                          </p:spTgt>
                                        </p:tgtEl>
                                        <p:attrNameLst>
                                          <p:attrName>style.visibility</p:attrName>
                                        </p:attrNameLst>
                                      </p:cBhvr>
                                      <p:to>
                                        <p:strVal val="visible"/>
                                      </p:to>
                                    </p:set>
                                    <p:anim calcmode="lin" valueType="num">
                                      <p:cBhvr>
                                        <p:cTn id="38"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6">
                                            <p:txEl>
                                              <p:pRg st="0" end="0"/>
                                            </p:txEl>
                                          </p:spTgt>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200"/>
                                  </p:stCondLst>
                                  <p:childTnLst>
                                    <p:set>
                                      <p:cBhvr>
                                        <p:cTn id="41" dur="1" fill="hold">
                                          <p:stCondLst>
                                            <p:cond delay="0"/>
                                          </p:stCondLst>
                                        </p:cTn>
                                        <p:tgtEl>
                                          <p:spTgt spid="26">
                                            <p:txEl>
                                              <p:pRg st="1" end="1"/>
                                            </p:txEl>
                                          </p:spTgt>
                                        </p:tgtEl>
                                        <p:attrNameLst>
                                          <p:attrName>style.visibility</p:attrName>
                                        </p:attrNameLst>
                                      </p:cBhvr>
                                      <p:to>
                                        <p:strVal val="visible"/>
                                      </p:to>
                                    </p:set>
                                    <p:anim calcmode="lin" valueType="num">
                                      <p:cBhvr>
                                        <p:cTn id="42" dur="500" fill="hold"/>
                                        <p:tgtEl>
                                          <p:spTgt spid="26">
                                            <p:txEl>
                                              <p:pRg st="1" end="1"/>
                                            </p:txEl>
                                          </p:spTgt>
                                        </p:tgtEl>
                                        <p:attrNameLst>
                                          <p:attrName>ppt_w</p:attrName>
                                        </p:attrNameLst>
                                      </p:cBhvr>
                                      <p:tavLst>
                                        <p:tav tm="0">
                                          <p:val>
                                            <p:fltVal val="0"/>
                                          </p:val>
                                        </p:tav>
                                        <p:tav tm="100000">
                                          <p:val>
                                            <p:strVal val="#ppt_w"/>
                                          </p:val>
                                        </p:tav>
                                      </p:tavLst>
                                    </p:anim>
                                    <p:anim calcmode="lin" valueType="num">
                                      <p:cBhvr>
                                        <p:cTn id="43" dur="500" fill="hold"/>
                                        <p:tgtEl>
                                          <p:spTgt spid="26">
                                            <p:txEl>
                                              <p:pRg st="1" end="1"/>
                                            </p:txEl>
                                          </p:spTgt>
                                        </p:tgtEl>
                                        <p:attrNameLst>
                                          <p:attrName>ppt_h</p:attrName>
                                        </p:attrNameLst>
                                      </p:cBhvr>
                                      <p:tavLst>
                                        <p:tav tm="0">
                                          <p:val>
                                            <p:fltVal val="0"/>
                                          </p:val>
                                        </p:tav>
                                        <p:tav tm="100000">
                                          <p:val>
                                            <p:strVal val="#ppt_h"/>
                                          </p:val>
                                        </p:tav>
                                      </p:tavLst>
                                    </p:anim>
                                  </p:childTnLst>
                                </p:cTn>
                              </p:par>
                              <p:par>
                                <p:cTn id="44" presetID="53" presetClass="entr" presetSubtype="16" fill="hold" grpId="0" nodeType="withEffect">
                                  <p:stCondLst>
                                    <p:cond delay="2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par>
                                <p:cTn id="49" presetID="53" presetClass="entr" presetSubtype="16" fill="hold" grpId="0" nodeType="withEffect">
                                  <p:stCondLst>
                                    <p:cond delay="200"/>
                                  </p:stCondLst>
                                  <p:childTnLst>
                                    <p:set>
                                      <p:cBhvr>
                                        <p:cTn id="50" dur="1" fill="hold">
                                          <p:stCondLst>
                                            <p:cond delay="0"/>
                                          </p:stCondLst>
                                        </p:cTn>
                                        <p:tgtEl>
                                          <p:spTgt spid="28">
                                            <p:txEl>
                                              <p:pRg st="0" end="0"/>
                                            </p:txEl>
                                          </p:spTgt>
                                        </p:tgtEl>
                                        <p:attrNameLst>
                                          <p:attrName>style.visibility</p:attrName>
                                        </p:attrNameLst>
                                      </p:cBhvr>
                                      <p:to>
                                        <p:strVal val="visible"/>
                                      </p:to>
                                    </p:set>
                                    <p:anim calcmode="lin" valueType="num">
                                      <p:cBhvr>
                                        <p:cTn id="51"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28">
                                            <p:txEl>
                                              <p:pRg st="0" end="0"/>
                                            </p:txEl>
                                          </p:spTgt>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29">
                                            <p:txEl>
                                              <p:pRg st="0" end="0"/>
                                            </p:txEl>
                                          </p:spTgt>
                                        </p:tgtEl>
                                        <p:attrNameLst>
                                          <p:attrName>style.visibility</p:attrName>
                                        </p:attrNameLst>
                                      </p:cBhvr>
                                      <p:to>
                                        <p:strVal val="visible"/>
                                      </p:to>
                                    </p:set>
                                    <p:anim calcmode="lin" valueType="num">
                                      <p:cBhvr>
                                        <p:cTn id="56"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9">
                                            <p:txEl>
                                              <p:pRg st="0" end="0"/>
                                            </p:txEl>
                                          </p:spTgt>
                                        </p:tgtEl>
                                      </p:cBhvr>
                                    </p:animEffect>
                                  </p:childTnLst>
                                </p:cTn>
                              </p:par>
                              <p:par>
                                <p:cTn id="59" presetID="23" presetClass="entr" presetSubtype="16" fill="hold" grpId="0" nodeType="withEffect">
                                  <p:stCondLst>
                                    <p:cond delay="200"/>
                                  </p:stCondLst>
                                  <p:childTnLst>
                                    <p:set>
                                      <p:cBhvr>
                                        <p:cTn id="60" dur="1" fill="hold">
                                          <p:stCondLst>
                                            <p:cond delay="0"/>
                                          </p:stCondLst>
                                        </p:cTn>
                                        <p:tgtEl>
                                          <p:spTgt spid="30">
                                            <p:txEl>
                                              <p:pRg st="0" end="0"/>
                                            </p:txEl>
                                          </p:spTgt>
                                        </p:tgtEl>
                                        <p:attrNameLst>
                                          <p:attrName>style.visibility</p:attrName>
                                        </p:attrNameLst>
                                      </p:cBhvr>
                                      <p:to>
                                        <p:strVal val="visible"/>
                                      </p:to>
                                    </p:set>
                                    <p:anim calcmode="lin" valueType="num">
                                      <p:cBhvr>
                                        <p:cTn id="61"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30">
                                            <p:txEl>
                                              <p:pRg st="0" end="0"/>
                                            </p:txEl>
                                          </p:spTgt>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200"/>
                                  </p:stCondLst>
                                  <p:childTnLst>
                                    <p:set>
                                      <p:cBhvr>
                                        <p:cTn id="64" dur="1" fill="hold">
                                          <p:stCondLst>
                                            <p:cond delay="0"/>
                                          </p:stCondLst>
                                        </p:cTn>
                                        <p:tgtEl>
                                          <p:spTgt spid="30">
                                            <p:txEl>
                                              <p:pRg st="1" end="1"/>
                                            </p:txEl>
                                          </p:spTgt>
                                        </p:tgtEl>
                                        <p:attrNameLst>
                                          <p:attrName>style.visibility</p:attrName>
                                        </p:attrNameLst>
                                      </p:cBhvr>
                                      <p:to>
                                        <p:strVal val="visible"/>
                                      </p:to>
                                    </p:set>
                                    <p:anim calcmode="lin" valueType="num">
                                      <p:cBhvr>
                                        <p:cTn id="65" dur="500" fill="hold"/>
                                        <p:tgtEl>
                                          <p:spTgt spid="30">
                                            <p:txEl>
                                              <p:pRg st="1" end="1"/>
                                            </p:txEl>
                                          </p:spTgt>
                                        </p:tgtEl>
                                        <p:attrNameLst>
                                          <p:attrName>ppt_w</p:attrName>
                                        </p:attrNameLst>
                                      </p:cBhvr>
                                      <p:tavLst>
                                        <p:tav tm="0">
                                          <p:val>
                                            <p:fltVal val="0"/>
                                          </p:val>
                                        </p:tav>
                                        <p:tav tm="100000">
                                          <p:val>
                                            <p:strVal val="#ppt_w"/>
                                          </p:val>
                                        </p:tav>
                                      </p:tavLst>
                                    </p:anim>
                                    <p:anim calcmode="lin" valueType="num">
                                      <p:cBhvr>
                                        <p:cTn id="66" dur="500" fill="hold"/>
                                        <p:tgtEl>
                                          <p:spTgt spid="30">
                                            <p:txEl>
                                              <p:pRg st="1" end="1"/>
                                            </p:txEl>
                                          </p:spTgt>
                                        </p:tgtEl>
                                        <p:attrNameLst>
                                          <p:attrName>ppt_h</p:attrName>
                                        </p:attrNameLst>
                                      </p:cBhvr>
                                      <p:tavLst>
                                        <p:tav tm="0">
                                          <p:val>
                                            <p:fltVal val="0"/>
                                          </p:val>
                                        </p:tav>
                                        <p:tav tm="100000">
                                          <p:val>
                                            <p:strVal val="#ppt_h"/>
                                          </p:val>
                                        </p:tav>
                                      </p:tavLst>
                                    </p:anim>
                                  </p:childTnLst>
                                </p:cTn>
                              </p:par>
                              <p:par>
                                <p:cTn id="67" presetID="23" presetClass="entr" presetSubtype="16" fill="hold" grpId="0" nodeType="withEffect">
                                  <p:stCondLst>
                                    <p:cond delay="200"/>
                                  </p:stCondLst>
                                  <p:childTnLst>
                                    <p:set>
                                      <p:cBhvr>
                                        <p:cTn id="68" dur="1" fill="hold">
                                          <p:stCondLst>
                                            <p:cond delay="0"/>
                                          </p:stCondLst>
                                        </p:cTn>
                                        <p:tgtEl>
                                          <p:spTgt spid="30">
                                            <p:txEl>
                                              <p:pRg st="2" end="2"/>
                                            </p:txEl>
                                          </p:spTgt>
                                        </p:tgtEl>
                                        <p:attrNameLst>
                                          <p:attrName>style.visibility</p:attrName>
                                        </p:attrNameLst>
                                      </p:cBhvr>
                                      <p:to>
                                        <p:strVal val="visible"/>
                                      </p:to>
                                    </p:set>
                                    <p:anim calcmode="lin" valueType="num">
                                      <p:cBhvr>
                                        <p:cTn id="69"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70" dur="500" fill="hold"/>
                                        <p:tgtEl>
                                          <p:spTgt spid="30">
                                            <p:txEl>
                                              <p:pRg st="2" end="2"/>
                                            </p:txEl>
                                          </p:spTgt>
                                        </p:tgtEl>
                                        <p:attrNameLst>
                                          <p:attrName>ppt_h</p:attrName>
                                        </p:attrNameLst>
                                      </p:cBhvr>
                                      <p:tavLst>
                                        <p:tav tm="0">
                                          <p:val>
                                            <p:fltVal val="0"/>
                                          </p:val>
                                        </p:tav>
                                        <p:tav tm="100000">
                                          <p:val>
                                            <p:strVal val="#ppt_h"/>
                                          </p:val>
                                        </p:tav>
                                      </p:tavLst>
                                    </p:anim>
                                  </p:childTnLst>
                                </p:cTn>
                              </p:par>
                              <p:par>
                                <p:cTn id="71" presetID="53" presetClass="entr" presetSubtype="16" fill="hold" grpId="0" nodeType="withEffect">
                                  <p:stCondLst>
                                    <p:cond delay="20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32">
                                            <p:txEl>
                                              <p:pRg st="0" end="0"/>
                                            </p:txEl>
                                          </p:spTgt>
                                        </p:tgtEl>
                                        <p:attrNameLst>
                                          <p:attrName>style.visibility</p:attrName>
                                        </p:attrNameLst>
                                      </p:cBhvr>
                                      <p:to>
                                        <p:strVal val="visible"/>
                                      </p:to>
                                    </p:set>
                                    <p:anim calcmode="lin" valueType="num">
                                      <p:cBhvr>
                                        <p:cTn id="78"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9"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80" dur="500"/>
                                        <p:tgtEl>
                                          <p:spTgt spid="32">
                                            <p:txEl>
                                              <p:pRg st="0" end="0"/>
                                            </p:txEl>
                                          </p:spTgt>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33">
                                            <p:txEl>
                                              <p:pRg st="0" end="0"/>
                                            </p:txEl>
                                          </p:spTgt>
                                        </p:tgtEl>
                                        <p:attrNameLst>
                                          <p:attrName>style.visibility</p:attrName>
                                        </p:attrNameLst>
                                      </p:cBhvr>
                                      <p:to>
                                        <p:strVal val="visible"/>
                                      </p:to>
                                    </p:set>
                                    <p:anim calcmode="lin" valueType="num">
                                      <p:cBhvr>
                                        <p:cTn id="83"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33">
                                            <p:txEl>
                                              <p:pRg st="0" end="0"/>
                                            </p:txEl>
                                          </p:spTgt>
                                        </p:tgtEl>
                                      </p:cBhvr>
                                    </p:animEffect>
                                  </p:childTnLst>
                                </p:cTn>
                              </p:par>
                              <p:par>
                                <p:cTn id="86" presetID="23" presetClass="entr" presetSubtype="16" fill="hold" grpId="0" nodeType="withEffect">
                                  <p:stCondLst>
                                    <p:cond delay="200"/>
                                  </p:stCondLst>
                                  <p:childTnLst>
                                    <p:set>
                                      <p:cBhvr>
                                        <p:cTn id="87" dur="1" fill="hold">
                                          <p:stCondLst>
                                            <p:cond delay="0"/>
                                          </p:stCondLst>
                                        </p:cTn>
                                        <p:tgtEl>
                                          <p:spTgt spid="34">
                                            <p:txEl>
                                              <p:pRg st="0" end="0"/>
                                            </p:txEl>
                                          </p:spTgt>
                                        </p:tgtEl>
                                        <p:attrNameLst>
                                          <p:attrName>style.visibility</p:attrName>
                                        </p:attrNameLst>
                                      </p:cBhvr>
                                      <p:to>
                                        <p:strVal val="visible"/>
                                      </p:to>
                                    </p:set>
                                    <p:anim calcmode="lin" valueType="num">
                                      <p:cBhvr>
                                        <p:cTn id="88"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9" dur="500" fill="hold"/>
                                        <p:tgtEl>
                                          <p:spTgt spid="34">
                                            <p:txEl>
                                              <p:pRg st="0" end="0"/>
                                            </p:txEl>
                                          </p:spTgt>
                                        </p:tgtEl>
                                        <p:attrNameLst>
                                          <p:attrName>ppt_h</p:attrName>
                                        </p:attrNameLst>
                                      </p:cBhvr>
                                      <p:tavLst>
                                        <p:tav tm="0">
                                          <p:val>
                                            <p:fltVal val="0"/>
                                          </p:val>
                                        </p:tav>
                                        <p:tav tm="100000">
                                          <p:val>
                                            <p:strVal val="#ppt_h"/>
                                          </p:val>
                                        </p:tav>
                                      </p:tavLst>
                                    </p:anim>
                                  </p:childTnLst>
                                </p:cTn>
                              </p:par>
                              <p:par>
                                <p:cTn id="90" presetID="23" presetClass="entr" presetSubtype="16" fill="hold" grpId="0" nodeType="withEffect">
                                  <p:stCondLst>
                                    <p:cond delay="200"/>
                                  </p:stCondLst>
                                  <p:childTnLst>
                                    <p:set>
                                      <p:cBhvr>
                                        <p:cTn id="91" dur="1" fill="hold">
                                          <p:stCondLst>
                                            <p:cond delay="0"/>
                                          </p:stCondLst>
                                        </p:cTn>
                                        <p:tgtEl>
                                          <p:spTgt spid="34">
                                            <p:txEl>
                                              <p:pRg st="1" end="1"/>
                                            </p:txEl>
                                          </p:spTgt>
                                        </p:tgtEl>
                                        <p:attrNameLst>
                                          <p:attrName>style.visibility</p:attrName>
                                        </p:attrNameLst>
                                      </p:cBhvr>
                                      <p:to>
                                        <p:strVal val="visible"/>
                                      </p:to>
                                    </p:set>
                                    <p:anim calcmode="lin" valueType="num">
                                      <p:cBhvr>
                                        <p:cTn id="92" dur="500" fill="hold"/>
                                        <p:tgtEl>
                                          <p:spTgt spid="34">
                                            <p:txEl>
                                              <p:pRg st="1" end="1"/>
                                            </p:txEl>
                                          </p:spTgt>
                                        </p:tgtEl>
                                        <p:attrNameLst>
                                          <p:attrName>ppt_w</p:attrName>
                                        </p:attrNameLst>
                                      </p:cBhvr>
                                      <p:tavLst>
                                        <p:tav tm="0">
                                          <p:val>
                                            <p:fltVal val="0"/>
                                          </p:val>
                                        </p:tav>
                                        <p:tav tm="100000">
                                          <p:val>
                                            <p:strVal val="#ppt_w"/>
                                          </p:val>
                                        </p:tav>
                                      </p:tavLst>
                                    </p:anim>
                                    <p:anim calcmode="lin" valueType="num">
                                      <p:cBhvr>
                                        <p:cTn id="93" dur="500" fill="hold"/>
                                        <p:tgtEl>
                                          <p:spTgt spid="34">
                                            <p:txEl>
                                              <p:pRg st="1" end="1"/>
                                            </p:txEl>
                                          </p:spTgt>
                                        </p:tgtEl>
                                        <p:attrNameLst>
                                          <p:attrName>ppt_h</p:attrName>
                                        </p:attrNameLst>
                                      </p:cBhvr>
                                      <p:tavLst>
                                        <p:tav tm="0">
                                          <p:val>
                                            <p:fltVal val="0"/>
                                          </p:val>
                                        </p:tav>
                                        <p:tav tm="100000">
                                          <p:val>
                                            <p:strVal val="#ppt_h"/>
                                          </p:val>
                                        </p:tav>
                                      </p:tavLst>
                                    </p:anim>
                                  </p:childTnLst>
                                </p:cTn>
                              </p:par>
                              <p:par>
                                <p:cTn id="94" presetID="53" presetClass="entr" presetSubtype="16" fill="hold" grpId="0" nodeType="withEffect">
                                  <p:stCondLst>
                                    <p:cond delay="200"/>
                                  </p:stCondLst>
                                  <p:childTnLst>
                                    <p:set>
                                      <p:cBhvr>
                                        <p:cTn id="95" dur="1" fill="hold">
                                          <p:stCondLst>
                                            <p:cond delay="0"/>
                                          </p:stCondLst>
                                        </p:cTn>
                                        <p:tgtEl>
                                          <p:spTgt spid="35"/>
                                        </p:tgtEl>
                                        <p:attrNameLst>
                                          <p:attrName>style.visibility</p:attrName>
                                        </p:attrNameLst>
                                      </p:cBhvr>
                                      <p:to>
                                        <p:strVal val="visible"/>
                                      </p:to>
                                    </p:set>
                                    <p:anim calcmode="lin" valueType="num">
                                      <p:cBhvr>
                                        <p:cTn id="96" dur="500" fill="hold"/>
                                        <p:tgtEl>
                                          <p:spTgt spid="35"/>
                                        </p:tgtEl>
                                        <p:attrNameLst>
                                          <p:attrName>ppt_w</p:attrName>
                                        </p:attrNameLst>
                                      </p:cBhvr>
                                      <p:tavLst>
                                        <p:tav tm="0">
                                          <p:val>
                                            <p:fltVal val="0"/>
                                          </p:val>
                                        </p:tav>
                                        <p:tav tm="100000">
                                          <p:val>
                                            <p:strVal val="#ppt_w"/>
                                          </p:val>
                                        </p:tav>
                                      </p:tavLst>
                                    </p:anim>
                                    <p:anim calcmode="lin" valueType="num">
                                      <p:cBhvr>
                                        <p:cTn id="97" dur="500" fill="hold"/>
                                        <p:tgtEl>
                                          <p:spTgt spid="35"/>
                                        </p:tgtEl>
                                        <p:attrNameLst>
                                          <p:attrName>ppt_h</p:attrName>
                                        </p:attrNameLst>
                                      </p:cBhvr>
                                      <p:tavLst>
                                        <p:tav tm="0">
                                          <p:val>
                                            <p:fltVal val="0"/>
                                          </p:val>
                                        </p:tav>
                                        <p:tav tm="100000">
                                          <p:val>
                                            <p:strVal val="#ppt_h"/>
                                          </p:val>
                                        </p:tav>
                                      </p:tavLst>
                                    </p:anim>
                                    <p:animEffect transition="in" filter="fade">
                                      <p:cBhvr>
                                        <p:cTn id="98" dur="500"/>
                                        <p:tgtEl>
                                          <p:spTgt spid="35"/>
                                        </p:tgtEl>
                                      </p:cBhvr>
                                    </p:animEffect>
                                  </p:childTnLst>
                                </p:cTn>
                              </p:par>
                              <p:par>
                                <p:cTn id="99" presetID="53" presetClass="entr" presetSubtype="16" fill="hold" grpId="0" nodeType="withEffect">
                                  <p:stCondLst>
                                    <p:cond delay="200"/>
                                  </p:stCondLst>
                                  <p:childTnLst>
                                    <p:set>
                                      <p:cBhvr>
                                        <p:cTn id="100" dur="1" fill="hold">
                                          <p:stCondLst>
                                            <p:cond delay="0"/>
                                          </p:stCondLst>
                                        </p:cTn>
                                        <p:tgtEl>
                                          <p:spTgt spid="36">
                                            <p:txEl>
                                              <p:pRg st="0" end="0"/>
                                            </p:txEl>
                                          </p:spTgt>
                                        </p:tgtEl>
                                        <p:attrNameLst>
                                          <p:attrName>style.visibility</p:attrName>
                                        </p:attrNameLst>
                                      </p:cBhvr>
                                      <p:to>
                                        <p:strVal val="visible"/>
                                      </p:to>
                                    </p:set>
                                    <p:anim calcmode="lin" valueType="num">
                                      <p:cBhvr>
                                        <p:cTn id="101"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102"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103"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53" presetClass="entr" presetSubtype="16"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build="p">
        <p:tmplLst>
          <p:tmpl lvl="1">
            <p:tnLst>
              <p:par>
                <p:cTn presetID="23" presetClass="entr" presetSubtype="16"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childTnLst>
                </p:cTn>
              </p:par>
            </p:tnLst>
          </p:tmpl>
        </p:tmplLst>
      </p:bldP>
      <p:bldP spid="23" grpId="0" animBg="1"/>
      <p:bldP spid="24" grpId="0" build="p">
        <p:tmplLst>
          <p:tmpl lvl="1">
            <p:tnLst>
              <p:par>
                <p:cTn presetID="53" presetClass="entr" presetSubtype="16" fill="hold" nodeType="withEffect">
                  <p:stCondLst>
                    <p:cond delay="200"/>
                  </p:stCondLst>
                  <p:childTnLst>
                    <p:set>
                      <p:cBhvr>
                        <p:cTn dur="1" fill="hold">
                          <p:stCondLst>
                            <p:cond delay="0"/>
                          </p:stCondLst>
                        </p:cTn>
                        <p:tgtEl>
                          <p:spTgt spid="24"/>
                        </p:tgtEl>
                        <p:attrNameLst>
                          <p:attrName>style.visibility</p:attrName>
                        </p:attrNameLst>
                      </p:cBhvr>
                      <p:to>
                        <p:strVal val="visible"/>
                      </p:to>
                    </p:set>
                    <p:anim calcmode="lin" valueType="num">
                      <p:cBhvr>
                        <p:cTn dur="500" fill="hold"/>
                        <p:tgtEl>
                          <p:spTgt spid="24"/>
                        </p:tgtEl>
                        <p:attrNameLst>
                          <p:attrName>ppt_w</p:attrName>
                        </p:attrNameLst>
                      </p:cBhvr>
                      <p:tavLst>
                        <p:tav tm="0">
                          <p:val>
                            <p:fltVal val="0"/>
                          </p:val>
                        </p:tav>
                        <p:tav tm="100000">
                          <p:val>
                            <p:strVal val="#ppt_w"/>
                          </p:val>
                        </p:tav>
                      </p:tavLst>
                    </p:anim>
                    <p:anim calcmode="lin" valueType="num">
                      <p:cBhvr>
                        <p:cTn dur="500" fill="hold"/>
                        <p:tgtEl>
                          <p:spTgt spid="24"/>
                        </p:tgtEl>
                        <p:attrNameLst>
                          <p:attrName>ppt_h</p:attrName>
                        </p:attrNameLst>
                      </p:cBhvr>
                      <p:tavLst>
                        <p:tav tm="0">
                          <p:val>
                            <p:fltVal val="0"/>
                          </p:val>
                        </p:tav>
                        <p:tav tm="100000">
                          <p:val>
                            <p:strVal val="#ppt_h"/>
                          </p:val>
                        </p:tav>
                      </p:tavLst>
                    </p:anim>
                    <p:animEffect transition="in" filter="fade">
                      <p:cBhvr>
                        <p:cTn dur="500"/>
                        <p:tgtEl>
                          <p:spTgt spid="24"/>
                        </p:tgtEl>
                      </p:cBhvr>
                    </p:animEffect>
                  </p:childTnLst>
                </p:cTn>
              </p:par>
            </p:tnLst>
          </p:tmpl>
        </p:tmplLst>
      </p:bldP>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2" name="矩形 1"/>
          <p:cNvSpPr/>
          <p:nvPr/>
        </p:nvSpPr>
        <p:spPr>
          <a:xfrm>
            <a:off x="7290643" y="2018878"/>
            <a:ext cx="4901357" cy="860571"/>
          </a:xfrm>
          <a:prstGeom prst="rect">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3" name="文本框 10"/>
          <p:cNvSpPr txBox="1">
            <a:spLocks noChangeArrowheads="1"/>
          </p:cNvSpPr>
          <p:nvPr/>
        </p:nvSpPr>
        <p:spPr bwMode="auto">
          <a:xfrm>
            <a:off x="1424787" y="399746"/>
            <a:ext cx="34528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solidFill>
                  <a:schemeClr val="bg1"/>
                </a:solidFill>
                <a:latin typeface="微软雅黑" panose="020B0503020204020204" pitchFamily="34" charset="-122"/>
                <a:ea typeface="微软雅黑" panose="020B0503020204020204" pitchFamily="34" charset="-122"/>
              </a:rPr>
              <a:t>项目背景篇</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6961603" y="2156775"/>
            <a:ext cx="5230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algn="just">
              <a:lnSpc>
                <a:spcPct val="100000"/>
              </a:lnSpc>
              <a:spcBef>
                <a:spcPct val="0"/>
              </a:spcBef>
              <a:buFontTx/>
              <a:buNone/>
            </a:pPr>
            <a:r>
              <a:rPr lang="zh-CN" altLang="en-US" sz="3200" dirty="0">
                <a:solidFill>
                  <a:schemeClr val="bg1"/>
                </a:solidFill>
                <a:latin typeface="微软雅黑" panose="020B0503020204020204" pitchFamily="34" charset="-122"/>
                <a:ea typeface="微软雅黑" panose="020B0503020204020204" pitchFamily="34" charset="-122"/>
              </a:rPr>
              <a:t>人性的弱点 平台要</a:t>
            </a:r>
            <a:r>
              <a:rPr lang="zh-CN" altLang="en-US" sz="3200" dirty="0" smtClean="0">
                <a:solidFill>
                  <a:schemeClr val="bg1"/>
                </a:solidFill>
                <a:latin typeface="微软雅黑" panose="020B0503020204020204" pitchFamily="34" charset="-122"/>
                <a:ea typeface="微软雅黑" panose="020B0503020204020204" pitchFamily="34" charset="-122"/>
              </a:rPr>
              <a:t>利用</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bwMode="auto">
          <a:xfrm>
            <a:off x="8213836" y="4405413"/>
            <a:ext cx="1844564" cy="1804191"/>
            <a:chOff x="5450577" y="2812773"/>
            <a:chExt cx="974035" cy="974035"/>
          </a:xfrm>
        </p:grpSpPr>
        <p:sp>
          <p:nvSpPr>
            <p:cNvPr id="14" name="椭圆 13"/>
            <p:cNvSpPr/>
            <p:nvPr/>
          </p:nvSpPr>
          <p:spPr>
            <a:xfrm>
              <a:off x="5450577" y="2812773"/>
              <a:ext cx="974035" cy="974035"/>
            </a:xfrm>
            <a:prstGeom prst="ellipse">
              <a:avLst/>
            </a:prstGeom>
            <a:solidFill>
              <a:srgbClr val="735A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48" name="图片 1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92456" y="3048817"/>
              <a:ext cx="555912" cy="5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5492011" y="3710770"/>
            <a:ext cx="1907595" cy="1972577"/>
            <a:chOff x="3955773" y="2812773"/>
            <a:chExt cx="974035" cy="974035"/>
          </a:xfrm>
        </p:grpSpPr>
        <p:sp>
          <p:nvSpPr>
            <p:cNvPr id="17" name="椭圆 16"/>
            <p:cNvSpPr/>
            <p:nvPr/>
          </p:nvSpPr>
          <p:spPr>
            <a:xfrm>
              <a:off x="3955773" y="2812773"/>
              <a:ext cx="974035" cy="974035"/>
            </a:xfrm>
            <a:prstGeom prst="ellipse">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46"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37388" y="3012276"/>
              <a:ext cx="632594" cy="62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p:nvPr/>
        </p:nvGrpSpPr>
        <p:grpSpPr bwMode="auto">
          <a:xfrm>
            <a:off x="1270000" y="3061970"/>
            <a:ext cx="2239963" cy="2239963"/>
            <a:chOff x="1196321" y="2179981"/>
            <a:chExt cx="2239617" cy="2239617"/>
          </a:xfrm>
        </p:grpSpPr>
        <p:sp>
          <p:nvSpPr>
            <p:cNvPr id="20" name="椭圆 19"/>
            <p:cNvSpPr/>
            <p:nvPr/>
          </p:nvSpPr>
          <p:spPr>
            <a:xfrm>
              <a:off x="1196321" y="2179981"/>
              <a:ext cx="2239617" cy="2239617"/>
            </a:xfrm>
            <a:prstGeom prst="ellipse">
              <a:avLst/>
            </a:prstGeom>
            <a:solidFill>
              <a:srgbClr val="ED4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43"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0716" y="2369609"/>
              <a:ext cx="930180" cy="93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4" name="文本框 21"/>
            <p:cNvSpPr txBox="1">
              <a:spLocks noChangeArrowheads="1"/>
            </p:cNvSpPr>
            <p:nvPr/>
          </p:nvSpPr>
          <p:spPr bwMode="auto">
            <a:xfrm>
              <a:off x="1556243" y="3498931"/>
              <a:ext cx="1439125" cy="36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内行人监督</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bwMode="auto">
          <a:xfrm>
            <a:off x="3916935" y="2050959"/>
            <a:ext cx="1543050" cy="1543050"/>
            <a:chOff x="3670852" y="815009"/>
            <a:chExt cx="1543878" cy="1543878"/>
          </a:xfrm>
        </p:grpSpPr>
        <p:sp>
          <p:nvSpPr>
            <p:cNvPr id="24" name="椭圆 23"/>
            <p:cNvSpPr/>
            <p:nvPr/>
          </p:nvSpPr>
          <p:spPr>
            <a:xfrm>
              <a:off x="3670852" y="815009"/>
              <a:ext cx="1543878" cy="1543878"/>
            </a:xfrm>
            <a:prstGeom prst="ellipse">
              <a:avLst/>
            </a:prstGeom>
            <a:solidFill>
              <a:srgbClr val="12B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40"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7526" y="1038077"/>
              <a:ext cx="593208" cy="59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1" name="矩形 25"/>
            <p:cNvSpPr>
              <a:spLocks noChangeArrowheads="1"/>
            </p:cNvSpPr>
            <p:nvPr/>
          </p:nvSpPr>
          <p:spPr bwMode="auto">
            <a:xfrm>
              <a:off x="3964472" y="1649791"/>
              <a:ext cx="877634" cy="36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爱面子</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bwMode="auto">
          <a:xfrm>
            <a:off x="3744913" y="5122545"/>
            <a:ext cx="1543050" cy="1543050"/>
            <a:chOff x="3670852" y="4240696"/>
            <a:chExt cx="1543878" cy="1543878"/>
          </a:xfrm>
        </p:grpSpPr>
        <p:sp>
          <p:nvSpPr>
            <p:cNvPr id="28" name="椭圆 27"/>
            <p:cNvSpPr/>
            <p:nvPr/>
          </p:nvSpPr>
          <p:spPr>
            <a:xfrm>
              <a:off x="3670852" y="4240696"/>
              <a:ext cx="1543878" cy="1543878"/>
            </a:xfrm>
            <a:prstGeom prst="ellipse">
              <a:avLst/>
            </a:prstGeom>
            <a:solidFill>
              <a:srgbClr val="43B9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37" name="图片 2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47526" y="4443967"/>
              <a:ext cx="511529" cy="51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矩形 29"/>
            <p:cNvSpPr>
              <a:spLocks noChangeArrowheads="1"/>
            </p:cNvSpPr>
            <p:nvPr/>
          </p:nvSpPr>
          <p:spPr bwMode="auto">
            <a:xfrm>
              <a:off x="3888496" y="5143573"/>
              <a:ext cx="1108591" cy="36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高手崇拜</a:t>
              </a:r>
              <a:endParaRPr lang="en-US" altLang="zh-CN" sz="1800" dirty="0">
                <a:solidFill>
                  <a:schemeClr val="bg1"/>
                </a:solidFill>
                <a:latin typeface="微软雅黑" panose="020B0503020204020204" pitchFamily="34" charset="-122"/>
                <a:ea typeface="微软雅黑" panose="020B0503020204020204" pitchFamily="34" charset="-122"/>
              </a:endParaRPr>
            </a:p>
          </p:txBody>
        </p:sp>
      </p:grpSp>
      <p:sp>
        <p:nvSpPr>
          <p:cNvPr id="29" name="文本框 21"/>
          <p:cNvSpPr txBox="1">
            <a:spLocks noChangeArrowheads="1"/>
          </p:cNvSpPr>
          <p:nvPr/>
        </p:nvSpPr>
        <p:spPr bwMode="auto">
          <a:xfrm>
            <a:off x="5851296" y="3930130"/>
            <a:ext cx="1439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bg1"/>
                </a:solidFill>
                <a:latin typeface="微软雅黑" panose="020B0503020204020204" pitchFamily="34" charset="-122"/>
                <a:ea typeface="微软雅黑" panose="020B0503020204020204" pitchFamily="34" charset="-122"/>
              </a:rPr>
              <a:t>惰性依赖</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30" name="文本框 21"/>
          <p:cNvSpPr txBox="1">
            <a:spLocks noChangeArrowheads="1"/>
          </p:cNvSpPr>
          <p:nvPr/>
        </p:nvSpPr>
        <p:spPr bwMode="auto">
          <a:xfrm>
            <a:off x="8573121" y="4535012"/>
            <a:ext cx="1439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smtClean="0">
                <a:solidFill>
                  <a:schemeClr val="bg1"/>
                </a:solidFill>
                <a:latin typeface="微软雅黑" panose="020B0503020204020204" pitchFamily="34" charset="-122"/>
                <a:ea typeface="微软雅黑" panose="020B0503020204020204" pitchFamily="34" charset="-122"/>
              </a:rPr>
              <a:t>贪名贪利</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785842" y="1120175"/>
            <a:ext cx="4613764"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互联网</a:t>
            </a: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大数据</a:t>
            </a:r>
            <a:r>
              <a:rPr lang="en-US" altLang="zh-CN" b="1" dirty="0" smtClean="0">
                <a:solidFill>
                  <a:srgbClr val="FFC000"/>
                </a:solidFill>
                <a:latin typeface="微软雅黑" panose="020B0503020204020204" pitchFamily="34" charset="-122"/>
                <a:ea typeface="微软雅黑" panose="020B0503020204020204" pitchFamily="34" charset="-122"/>
              </a:rPr>
              <a:t> IT</a:t>
            </a:r>
            <a:r>
              <a:rPr lang="zh-CN" altLang="en-US" b="1" dirty="0" smtClean="0">
                <a:solidFill>
                  <a:srgbClr val="FFC000"/>
                </a:solidFill>
                <a:latin typeface="微软雅黑" panose="020B0503020204020204" pitchFamily="34" charset="-122"/>
                <a:ea typeface="微软雅黑" panose="020B0503020204020204" pitchFamily="34" charset="-122"/>
              </a:rPr>
              <a:t>维保服务器服务平台</a:t>
            </a:r>
            <a:endParaRPr lang="en-US" altLang="ko-KR"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1000"/>
                                        <p:tgtEl>
                                          <p:spTgt spid="19"/>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heel(1)">
                                      <p:cBhvr>
                                        <p:cTn id="11" dur="1000"/>
                                        <p:tgtEl>
                                          <p:spTgt spid="23"/>
                                        </p:tgtEl>
                                      </p:cBhvr>
                                    </p:animEffect>
                                  </p:childTnLst>
                                </p:cTn>
                              </p:par>
                              <p:par>
                                <p:cTn id="12" presetID="21" presetClass="entr" presetSubtype="1"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heel(1)">
                                      <p:cBhvr>
                                        <p:cTn id="14" dur="1000"/>
                                        <p:tgtEl>
                                          <p:spTgt spid="16"/>
                                        </p:tgtEl>
                                      </p:cBhvr>
                                    </p:animEffect>
                                  </p:childTnLst>
                                </p:cTn>
                              </p:par>
                              <p:par>
                                <p:cTn id="15" presetID="21"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heel(1)">
                                      <p:cBhvr>
                                        <p:cTn id="17" dur="1000"/>
                                        <p:tgtEl>
                                          <p:spTgt spid="27"/>
                                        </p:tgtEl>
                                      </p:cBhvr>
                                    </p:animEffect>
                                  </p:childTnLst>
                                </p:cTn>
                              </p:par>
                            </p:childTnLst>
                          </p:cTn>
                        </p:par>
                        <p:par>
                          <p:cTn id="18" fill="hold">
                            <p:stCondLst>
                              <p:cond delay="2000"/>
                            </p:stCondLst>
                            <p:childTnLst>
                              <p:par>
                                <p:cTn id="19" presetID="21" presetClass="entr" presetSubtype="1"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1000"/>
                                        <p:tgtEl>
                                          <p:spTgt spid="13"/>
                                        </p:tgtEl>
                                      </p:cBhvr>
                                    </p:animEffect>
                                  </p:childTnLst>
                                </p:cTn>
                              </p:par>
                            </p:childTnLst>
                          </p:cTn>
                        </p:par>
                        <p:par>
                          <p:cTn id="22" fill="hold">
                            <p:stCondLst>
                              <p:cond delay="30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23" name="Freeform 5"/>
          <p:cNvSpPr/>
          <p:nvPr/>
        </p:nvSpPr>
        <p:spPr bwMode="auto">
          <a:xfrm>
            <a:off x="2201498" y="2032612"/>
            <a:ext cx="2770420" cy="2155771"/>
          </a:xfrm>
          <a:custGeom>
            <a:avLst/>
            <a:gdLst>
              <a:gd name="T0" fmla="*/ 243 w 892"/>
              <a:gd name="T1" fmla="*/ 694 h 694"/>
              <a:gd name="T2" fmla="*/ 237 w 892"/>
              <a:gd name="T3" fmla="*/ 694 h 694"/>
              <a:gd name="T4" fmla="*/ 2 w 892"/>
              <a:gd name="T5" fmla="*/ 694 h 694"/>
              <a:gd name="T6" fmla="*/ 2 w 892"/>
              <a:gd name="T7" fmla="*/ 459 h 694"/>
              <a:gd name="T8" fmla="*/ 2 w 892"/>
              <a:gd name="T9" fmla="*/ 261 h 694"/>
              <a:gd name="T10" fmla="*/ 2 w 892"/>
              <a:gd name="T11" fmla="*/ 257 h 694"/>
              <a:gd name="T12" fmla="*/ 2 w 892"/>
              <a:gd name="T13" fmla="*/ 0 h 694"/>
              <a:gd name="T14" fmla="*/ 33 w 892"/>
              <a:gd name="T15" fmla="*/ 1 h 694"/>
              <a:gd name="T16" fmla="*/ 244 w 892"/>
              <a:gd name="T17" fmla="*/ 1 h 694"/>
              <a:gd name="T18" fmla="*/ 244 w 892"/>
              <a:gd name="T19" fmla="*/ 1 h 694"/>
              <a:gd name="T20" fmla="*/ 244 w 892"/>
              <a:gd name="T21" fmla="*/ 1 h 694"/>
              <a:gd name="T22" fmla="*/ 443 w 892"/>
              <a:gd name="T23" fmla="*/ 1 h 694"/>
              <a:gd name="T24" fmla="*/ 564 w 892"/>
              <a:gd name="T25" fmla="*/ 1 h 694"/>
              <a:gd name="T26" fmla="*/ 564 w 892"/>
              <a:gd name="T27" fmla="*/ 0 h 694"/>
              <a:gd name="T28" fmla="*/ 655 w 892"/>
              <a:gd name="T29" fmla="*/ 0 h 694"/>
              <a:gd name="T30" fmla="*/ 696 w 892"/>
              <a:gd name="T31" fmla="*/ 0 h 694"/>
              <a:gd name="T32" fmla="*/ 696 w 892"/>
              <a:gd name="T33" fmla="*/ 254 h 694"/>
              <a:gd name="T34" fmla="*/ 696 w 892"/>
              <a:gd name="T35" fmla="*/ 260 h 694"/>
              <a:gd name="T36" fmla="*/ 697 w 892"/>
              <a:gd name="T37" fmla="*/ 260 h 694"/>
              <a:gd name="T38" fmla="*/ 697 w 892"/>
              <a:gd name="T39" fmla="*/ 262 h 694"/>
              <a:gd name="T40" fmla="*/ 710 w 892"/>
              <a:gd name="T41" fmla="*/ 261 h 694"/>
              <a:gd name="T42" fmla="*/ 712 w 892"/>
              <a:gd name="T43" fmla="*/ 261 h 694"/>
              <a:gd name="T44" fmla="*/ 697 w 892"/>
              <a:gd name="T45" fmla="*/ 262 h 694"/>
              <a:gd name="T46" fmla="*/ 741 w 892"/>
              <a:gd name="T47" fmla="*/ 308 h 694"/>
              <a:gd name="T48" fmla="*/ 765 w 892"/>
              <a:gd name="T49" fmla="*/ 302 h 694"/>
              <a:gd name="T50" fmla="*/ 827 w 892"/>
              <a:gd name="T51" fmla="*/ 281 h 694"/>
              <a:gd name="T52" fmla="*/ 892 w 892"/>
              <a:gd name="T53" fmla="*/ 356 h 694"/>
              <a:gd name="T54" fmla="*/ 827 w 892"/>
              <a:gd name="T55" fmla="*/ 432 h 694"/>
              <a:gd name="T56" fmla="*/ 765 w 892"/>
              <a:gd name="T57" fmla="*/ 411 h 694"/>
              <a:gd name="T58" fmla="*/ 741 w 892"/>
              <a:gd name="T59" fmla="*/ 405 h 694"/>
              <a:gd name="T60" fmla="*/ 697 w 892"/>
              <a:gd name="T61" fmla="*/ 453 h 694"/>
              <a:gd name="T62" fmla="*/ 696 w 892"/>
              <a:gd name="T63" fmla="*/ 454 h 694"/>
              <a:gd name="T64" fmla="*/ 696 w 892"/>
              <a:gd name="T65" fmla="*/ 459 h 694"/>
              <a:gd name="T66" fmla="*/ 696 w 892"/>
              <a:gd name="T67" fmla="*/ 694 h 694"/>
              <a:gd name="T68" fmla="*/ 649 w 892"/>
              <a:gd name="T69" fmla="*/ 694 h 694"/>
              <a:gd name="T70" fmla="*/ 649 w 892"/>
              <a:gd name="T71" fmla="*/ 694 h 694"/>
              <a:gd name="T72" fmla="*/ 442 w 892"/>
              <a:gd name="T73" fmla="*/ 694 h 694"/>
              <a:gd name="T74" fmla="*/ 435 w 892"/>
              <a:gd name="T75" fmla="*/ 694 h 694"/>
              <a:gd name="T76" fmla="*/ 435 w 892"/>
              <a:gd name="T77" fmla="*/ 694 h 694"/>
              <a:gd name="T78" fmla="*/ 416 w 892"/>
              <a:gd name="T79" fmla="*/ 684 h 694"/>
              <a:gd name="T80" fmla="*/ 418 w 892"/>
              <a:gd name="T81" fmla="*/ 663 h 694"/>
              <a:gd name="T82" fmla="*/ 441 w 892"/>
              <a:gd name="T83" fmla="*/ 590 h 694"/>
              <a:gd name="T84" fmla="*/ 340 w 892"/>
              <a:gd name="T85" fmla="*/ 499 h 694"/>
              <a:gd name="T86" fmla="*/ 240 w 892"/>
              <a:gd name="T87" fmla="*/ 590 h 694"/>
              <a:gd name="T88" fmla="*/ 263 w 892"/>
              <a:gd name="T89" fmla="*/ 663 h 694"/>
              <a:gd name="T90" fmla="*/ 264 w 892"/>
              <a:gd name="T91" fmla="*/ 684 h 694"/>
              <a:gd name="T92" fmla="*/ 244 w 892"/>
              <a:gd name="T93" fmla="*/ 694 h 694"/>
              <a:gd name="T94" fmla="*/ 243 w 892"/>
              <a:gd name="T95"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2" h="694">
                <a:moveTo>
                  <a:pt x="243" y="694"/>
                </a:moveTo>
                <a:cubicBezTo>
                  <a:pt x="237" y="694"/>
                  <a:pt x="237" y="694"/>
                  <a:pt x="237" y="694"/>
                </a:cubicBezTo>
                <a:cubicBezTo>
                  <a:pt x="2" y="694"/>
                  <a:pt x="2" y="694"/>
                  <a:pt x="2" y="694"/>
                </a:cubicBezTo>
                <a:cubicBezTo>
                  <a:pt x="2" y="459"/>
                  <a:pt x="2" y="459"/>
                  <a:pt x="2" y="459"/>
                </a:cubicBezTo>
                <a:cubicBezTo>
                  <a:pt x="2" y="458"/>
                  <a:pt x="0" y="294"/>
                  <a:pt x="2" y="261"/>
                </a:cubicBezTo>
                <a:cubicBezTo>
                  <a:pt x="2" y="260"/>
                  <a:pt x="2" y="258"/>
                  <a:pt x="2" y="257"/>
                </a:cubicBezTo>
                <a:cubicBezTo>
                  <a:pt x="2" y="0"/>
                  <a:pt x="2" y="0"/>
                  <a:pt x="2" y="0"/>
                </a:cubicBezTo>
                <a:cubicBezTo>
                  <a:pt x="33" y="1"/>
                  <a:pt x="33" y="1"/>
                  <a:pt x="33" y="1"/>
                </a:cubicBezTo>
                <a:cubicBezTo>
                  <a:pt x="244" y="1"/>
                  <a:pt x="244" y="1"/>
                  <a:pt x="244" y="1"/>
                </a:cubicBezTo>
                <a:cubicBezTo>
                  <a:pt x="244" y="1"/>
                  <a:pt x="244" y="1"/>
                  <a:pt x="244" y="1"/>
                </a:cubicBezTo>
                <a:cubicBezTo>
                  <a:pt x="244" y="1"/>
                  <a:pt x="244" y="1"/>
                  <a:pt x="244" y="1"/>
                </a:cubicBezTo>
                <a:cubicBezTo>
                  <a:pt x="443" y="1"/>
                  <a:pt x="443" y="1"/>
                  <a:pt x="443" y="1"/>
                </a:cubicBezTo>
                <a:cubicBezTo>
                  <a:pt x="564" y="1"/>
                  <a:pt x="564" y="1"/>
                  <a:pt x="564" y="1"/>
                </a:cubicBezTo>
                <a:cubicBezTo>
                  <a:pt x="564" y="0"/>
                  <a:pt x="564" y="0"/>
                  <a:pt x="564" y="0"/>
                </a:cubicBezTo>
                <a:cubicBezTo>
                  <a:pt x="655" y="0"/>
                  <a:pt x="655" y="0"/>
                  <a:pt x="655" y="0"/>
                </a:cubicBezTo>
                <a:cubicBezTo>
                  <a:pt x="658" y="0"/>
                  <a:pt x="681" y="0"/>
                  <a:pt x="696" y="0"/>
                </a:cubicBezTo>
                <a:cubicBezTo>
                  <a:pt x="696" y="254"/>
                  <a:pt x="696" y="254"/>
                  <a:pt x="696" y="254"/>
                </a:cubicBezTo>
                <a:cubicBezTo>
                  <a:pt x="696" y="257"/>
                  <a:pt x="696" y="259"/>
                  <a:pt x="696" y="260"/>
                </a:cubicBezTo>
                <a:cubicBezTo>
                  <a:pt x="697" y="260"/>
                  <a:pt x="697" y="260"/>
                  <a:pt x="697" y="260"/>
                </a:cubicBezTo>
                <a:cubicBezTo>
                  <a:pt x="697" y="261"/>
                  <a:pt x="697" y="261"/>
                  <a:pt x="697" y="262"/>
                </a:cubicBezTo>
                <a:cubicBezTo>
                  <a:pt x="710" y="261"/>
                  <a:pt x="710" y="261"/>
                  <a:pt x="710" y="261"/>
                </a:cubicBezTo>
                <a:cubicBezTo>
                  <a:pt x="712" y="261"/>
                  <a:pt x="712" y="261"/>
                  <a:pt x="712" y="261"/>
                </a:cubicBezTo>
                <a:cubicBezTo>
                  <a:pt x="697" y="262"/>
                  <a:pt x="697" y="262"/>
                  <a:pt x="697" y="262"/>
                </a:cubicBezTo>
                <a:cubicBezTo>
                  <a:pt x="700" y="290"/>
                  <a:pt x="717" y="308"/>
                  <a:pt x="741" y="308"/>
                </a:cubicBezTo>
                <a:cubicBezTo>
                  <a:pt x="748" y="308"/>
                  <a:pt x="756" y="306"/>
                  <a:pt x="765" y="302"/>
                </a:cubicBezTo>
                <a:cubicBezTo>
                  <a:pt x="781" y="294"/>
                  <a:pt x="812" y="281"/>
                  <a:pt x="827" y="281"/>
                </a:cubicBezTo>
                <a:cubicBezTo>
                  <a:pt x="863" y="281"/>
                  <a:pt x="892" y="315"/>
                  <a:pt x="892" y="356"/>
                </a:cubicBezTo>
                <a:cubicBezTo>
                  <a:pt x="892" y="398"/>
                  <a:pt x="863" y="432"/>
                  <a:pt x="827" y="432"/>
                </a:cubicBezTo>
                <a:cubicBezTo>
                  <a:pt x="812" y="432"/>
                  <a:pt x="781" y="419"/>
                  <a:pt x="765" y="411"/>
                </a:cubicBezTo>
                <a:cubicBezTo>
                  <a:pt x="756" y="407"/>
                  <a:pt x="748" y="405"/>
                  <a:pt x="741" y="405"/>
                </a:cubicBezTo>
                <a:cubicBezTo>
                  <a:pt x="716" y="405"/>
                  <a:pt x="699" y="424"/>
                  <a:pt x="697" y="453"/>
                </a:cubicBezTo>
                <a:cubicBezTo>
                  <a:pt x="696" y="454"/>
                  <a:pt x="696" y="454"/>
                  <a:pt x="696" y="454"/>
                </a:cubicBezTo>
                <a:cubicBezTo>
                  <a:pt x="696" y="459"/>
                  <a:pt x="696" y="459"/>
                  <a:pt x="696" y="459"/>
                </a:cubicBezTo>
                <a:cubicBezTo>
                  <a:pt x="696" y="694"/>
                  <a:pt x="696" y="694"/>
                  <a:pt x="696" y="694"/>
                </a:cubicBezTo>
                <a:cubicBezTo>
                  <a:pt x="649" y="694"/>
                  <a:pt x="649" y="694"/>
                  <a:pt x="649" y="694"/>
                </a:cubicBezTo>
                <a:cubicBezTo>
                  <a:pt x="649" y="694"/>
                  <a:pt x="649" y="694"/>
                  <a:pt x="649" y="694"/>
                </a:cubicBezTo>
                <a:cubicBezTo>
                  <a:pt x="442" y="694"/>
                  <a:pt x="442" y="694"/>
                  <a:pt x="442" y="694"/>
                </a:cubicBezTo>
                <a:cubicBezTo>
                  <a:pt x="439" y="694"/>
                  <a:pt x="436" y="694"/>
                  <a:pt x="435" y="694"/>
                </a:cubicBezTo>
                <a:cubicBezTo>
                  <a:pt x="435" y="694"/>
                  <a:pt x="435" y="694"/>
                  <a:pt x="435" y="694"/>
                </a:cubicBezTo>
                <a:cubicBezTo>
                  <a:pt x="426" y="693"/>
                  <a:pt x="419" y="689"/>
                  <a:pt x="416" y="684"/>
                </a:cubicBezTo>
                <a:cubicBezTo>
                  <a:pt x="413" y="677"/>
                  <a:pt x="415" y="669"/>
                  <a:pt x="418" y="663"/>
                </a:cubicBezTo>
                <a:cubicBezTo>
                  <a:pt x="420" y="658"/>
                  <a:pt x="441" y="615"/>
                  <a:pt x="441" y="590"/>
                </a:cubicBezTo>
                <a:cubicBezTo>
                  <a:pt x="441" y="540"/>
                  <a:pt x="396" y="499"/>
                  <a:pt x="340" y="499"/>
                </a:cubicBezTo>
                <a:cubicBezTo>
                  <a:pt x="285" y="499"/>
                  <a:pt x="240" y="540"/>
                  <a:pt x="240" y="590"/>
                </a:cubicBezTo>
                <a:cubicBezTo>
                  <a:pt x="240" y="615"/>
                  <a:pt x="261" y="658"/>
                  <a:pt x="263" y="663"/>
                </a:cubicBezTo>
                <a:cubicBezTo>
                  <a:pt x="267" y="671"/>
                  <a:pt x="267" y="679"/>
                  <a:pt x="264" y="684"/>
                </a:cubicBezTo>
                <a:cubicBezTo>
                  <a:pt x="261" y="690"/>
                  <a:pt x="254" y="693"/>
                  <a:pt x="244" y="694"/>
                </a:cubicBezTo>
                <a:cubicBezTo>
                  <a:pt x="244" y="694"/>
                  <a:pt x="243" y="694"/>
                  <a:pt x="243" y="694"/>
                </a:cubicBezTo>
              </a:path>
            </a:pathLst>
          </a:custGeom>
          <a:solidFill>
            <a:schemeClr val="accent1"/>
          </a:solidFill>
          <a:ln>
            <a:noFill/>
          </a:ln>
        </p:spPr>
        <p:txBody>
          <a:bodyPr vert="horz" wrap="square" lIns="34284" tIns="17143" rIns="34284" bIns="17143" numCol="1" anchor="t" anchorCtr="0" compatLnSpc="1"/>
          <a:lstStyle/>
          <a:p>
            <a:pPr>
              <a:lnSpc>
                <a:spcPct val="120000"/>
              </a:lnSpc>
            </a:pPr>
            <a:endParaRPr lang="en-US" sz="525" b="1">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6"/>
          <p:cNvSpPr/>
          <p:nvPr/>
        </p:nvSpPr>
        <p:spPr bwMode="auto">
          <a:xfrm>
            <a:off x="7339956" y="2041606"/>
            <a:ext cx="2770420" cy="2158769"/>
          </a:xfrm>
          <a:custGeom>
            <a:avLst/>
            <a:gdLst>
              <a:gd name="T0" fmla="*/ 648 w 892"/>
              <a:gd name="T1" fmla="*/ 695 h 695"/>
              <a:gd name="T2" fmla="*/ 628 w 892"/>
              <a:gd name="T3" fmla="*/ 684 h 695"/>
              <a:gd name="T4" fmla="*/ 629 w 892"/>
              <a:gd name="T5" fmla="*/ 663 h 695"/>
              <a:gd name="T6" fmla="*/ 652 w 892"/>
              <a:gd name="T7" fmla="*/ 590 h 695"/>
              <a:gd name="T8" fmla="*/ 552 w 892"/>
              <a:gd name="T9" fmla="*/ 499 h 695"/>
              <a:gd name="T10" fmla="*/ 451 w 892"/>
              <a:gd name="T11" fmla="*/ 590 h 695"/>
              <a:gd name="T12" fmla="*/ 474 w 892"/>
              <a:gd name="T13" fmla="*/ 663 h 695"/>
              <a:gd name="T14" fmla="*/ 476 w 892"/>
              <a:gd name="T15" fmla="*/ 684 h 695"/>
              <a:gd name="T16" fmla="*/ 457 w 892"/>
              <a:gd name="T17" fmla="*/ 694 h 695"/>
              <a:gd name="T18" fmla="*/ 457 w 892"/>
              <a:gd name="T19" fmla="*/ 694 h 695"/>
              <a:gd name="T20" fmla="*/ 450 w 892"/>
              <a:gd name="T21" fmla="*/ 694 h 695"/>
              <a:gd name="T22" fmla="*/ 243 w 892"/>
              <a:gd name="T23" fmla="*/ 694 h 695"/>
              <a:gd name="T24" fmla="*/ 230 w 892"/>
              <a:gd name="T25" fmla="*/ 694 h 695"/>
              <a:gd name="T26" fmla="*/ 196 w 892"/>
              <a:gd name="T27" fmla="*/ 694 h 695"/>
              <a:gd name="T28" fmla="*/ 196 w 892"/>
              <a:gd name="T29" fmla="*/ 459 h 695"/>
              <a:gd name="T30" fmla="*/ 196 w 892"/>
              <a:gd name="T31" fmla="*/ 453 h 695"/>
              <a:gd name="T32" fmla="*/ 195 w 892"/>
              <a:gd name="T33" fmla="*/ 453 h 695"/>
              <a:gd name="T34" fmla="*/ 196 w 892"/>
              <a:gd name="T35" fmla="*/ 453 h 695"/>
              <a:gd name="T36" fmla="*/ 152 w 892"/>
              <a:gd name="T37" fmla="*/ 405 h 695"/>
              <a:gd name="T38" fmla="*/ 127 w 892"/>
              <a:gd name="T39" fmla="*/ 411 h 695"/>
              <a:gd name="T40" fmla="*/ 65 w 892"/>
              <a:gd name="T41" fmla="*/ 432 h 695"/>
              <a:gd name="T42" fmla="*/ 0 w 892"/>
              <a:gd name="T43" fmla="*/ 357 h 695"/>
              <a:gd name="T44" fmla="*/ 65 w 892"/>
              <a:gd name="T45" fmla="*/ 281 h 695"/>
              <a:gd name="T46" fmla="*/ 127 w 892"/>
              <a:gd name="T47" fmla="*/ 302 h 695"/>
              <a:gd name="T48" fmla="*/ 151 w 892"/>
              <a:gd name="T49" fmla="*/ 308 h 695"/>
              <a:gd name="T50" fmla="*/ 195 w 892"/>
              <a:gd name="T51" fmla="*/ 262 h 695"/>
              <a:gd name="T52" fmla="*/ 184 w 892"/>
              <a:gd name="T53" fmla="*/ 262 h 695"/>
              <a:gd name="T54" fmla="*/ 186 w 892"/>
              <a:gd name="T55" fmla="*/ 262 h 695"/>
              <a:gd name="T56" fmla="*/ 195 w 892"/>
              <a:gd name="T57" fmla="*/ 262 h 695"/>
              <a:gd name="T58" fmla="*/ 195 w 892"/>
              <a:gd name="T59" fmla="*/ 261 h 695"/>
              <a:gd name="T60" fmla="*/ 196 w 892"/>
              <a:gd name="T61" fmla="*/ 261 h 695"/>
              <a:gd name="T62" fmla="*/ 196 w 892"/>
              <a:gd name="T63" fmla="*/ 260 h 695"/>
              <a:gd name="T64" fmla="*/ 196 w 892"/>
              <a:gd name="T65" fmla="*/ 255 h 695"/>
              <a:gd name="T66" fmla="*/ 196 w 892"/>
              <a:gd name="T67" fmla="*/ 0 h 695"/>
              <a:gd name="T68" fmla="*/ 237 w 892"/>
              <a:gd name="T69" fmla="*/ 1 h 695"/>
              <a:gd name="T70" fmla="*/ 330 w 892"/>
              <a:gd name="T71" fmla="*/ 1 h 695"/>
              <a:gd name="T72" fmla="*/ 341 w 892"/>
              <a:gd name="T73" fmla="*/ 1 h 695"/>
              <a:gd name="T74" fmla="*/ 449 w 892"/>
              <a:gd name="T75" fmla="*/ 1 h 695"/>
              <a:gd name="T76" fmla="*/ 648 w 892"/>
              <a:gd name="T77" fmla="*/ 1 h 695"/>
              <a:gd name="T78" fmla="*/ 648 w 892"/>
              <a:gd name="T79" fmla="*/ 1 h 695"/>
              <a:gd name="T80" fmla="*/ 649 w 892"/>
              <a:gd name="T81" fmla="*/ 1 h 695"/>
              <a:gd name="T82" fmla="*/ 859 w 892"/>
              <a:gd name="T83" fmla="*/ 1 h 695"/>
              <a:gd name="T84" fmla="*/ 890 w 892"/>
              <a:gd name="T85" fmla="*/ 1 h 695"/>
              <a:gd name="T86" fmla="*/ 890 w 892"/>
              <a:gd name="T87" fmla="*/ 257 h 695"/>
              <a:gd name="T88" fmla="*/ 890 w 892"/>
              <a:gd name="T89" fmla="*/ 261 h 695"/>
              <a:gd name="T90" fmla="*/ 890 w 892"/>
              <a:gd name="T91" fmla="*/ 459 h 695"/>
              <a:gd name="T92" fmla="*/ 890 w 892"/>
              <a:gd name="T93" fmla="*/ 694 h 695"/>
              <a:gd name="T94" fmla="*/ 655 w 892"/>
              <a:gd name="T95" fmla="*/ 694 h 695"/>
              <a:gd name="T96" fmla="*/ 650 w 892"/>
              <a:gd name="T97" fmla="*/ 694 h 695"/>
              <a:gd name="T98" fmla="*/ 648 w 892"/>
              <a:gd name="T9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2" h="695">
                <a:moveTo>
                  <a:pt x="648" y="695"/>
                </a:moveTo>
                <a:cubicBezTo>
                  <a:pt x="638" y="693"/>
                  <a:pt x="631" y="690"/>
                  <a:pt x="628" y="684"/>
                </a:cubicBezTo>
                <a:cubicBezTo>
                  <a:pt x="625" y="679"/>
                  <a:pt x="625" y="671"/>
                  <a:pt x="629" y="663"/>
                </a:cubicBezTo>
                <a:cubicBezTo>
                  <a:pt x="631" y="659"/>
                  <a:pt x="652" y="615"/>
                  <a:pt x="652" y="590"/>
                </a:cubicBezTo>
                <a:cubicBezTo>
                  <a:pt x="652" y="540"/>
                  <a:pt x="607" y="499"/>
                  <a:pt x="552" y="499"/>
                </a:cubicBezTo>
                <a:cubicBezTo>
                  <a:pt x="496" y="499"/>
                  <a:pt x="451" y="540"/>
                  <a:pt x="451" y="590"/>
                </a:cubicBezTo>
                <a:cubicBezTo>
                  <a:pt x="451" y="615"/>
                  <a:pt x="472" y="659"/>
                  <a:pt x="474" y="663"/>
                </a:cubicBezTo>
                <a:cubicBezTo>
                  <a:pt x="477" y="669"/>
                  <a:pt x="479" y="677"/>
                  <a:pt x="476" y="684"/>
                </a:cubicBezTo>
                <a:cubicBezTo>
                  <a:pt x="473" y="689"/>
                  <a:pt x="466" y="693"/>
                  <a:pt x="457" y="694"/>
                </a:cubicBezTo>
                <a:cubicBezTo>
                  <a:pt x="457" y="694"/>
                  <a:pt x="457" y="694"/>
                  <a:pt x="457" y="694"/>
                </a:cubicBezTo>
                <a:cubicBezTo>
                  <a:pt x="456" y="694"/>
                  <a:pt x="453" y="694"/>
                  <a:pt x="450" y="694"/>
                </a:cubicBezTo>
                <a:cubicBezTo>
                  <a:pt x="243" y="694"/>
                  <a:pt x="243" y="694"/>
                  <a:pt x="243" y="694"/>
                </a:cubicBezTo>
                <a:cubicBezTo>
                  <a:pt x="230" y="694"/>
                  <a:pt x="230" y="694"/>
                  <a:pt x="230" y="694"/>
                </a:cubicBezTo>
                <a:cubicBezTo>
                  <a:pt x="196" y="694"/>
                  <a:pt x="196" y="694"/>
                  <a:pt x="196" y="694"/>
                </a:cubicBezTo>
                <a:cubicBezTo>
                  <a:pt x="196" y="459"/>
                  <a:pt x="196" y="459"/>
                  <a:pt x="196" y="459"/>
                </a:cubicBezTo>
                <a:cubicBezTo>
                  <a:pt x="196" y="453"/>
                  <a:pt x="196" y="453"/>
                  <a:pt x="196" y="453"/>
                </a:cubicBezTo>
                <a:cubicBezTo>
                  <a:pt x="195" y="453"/>
                  <a:pt x="195" y="453"/>
                  <a:pt x="195" y="453"/>
                </a:cubicBezTo>
                <a:cubicBezTo>
                  <a:pt x="196" y="453"/>
                  <a:pt x="196" y="453"/>
                  <a:pt x="196" y="453"/>
                </a:cubicBezTo>
                <a:cubicBezTo>
                  <a:pt x="193" y="424"/>
                  <a:pt x="176" y="405"/>
                  <a:pt x="152" y="405"/>
                </a:cubicBezTo>
                <a:cubicBezTo>
                  <a:pt x="144" y="405"/>
                  <a:pt x="136" y="407"/>
                  <a:pt x="127" y="411"/>
                </a:cubicBezTo>
                <a:cubicBezTo>
                  <a:pt x="111" y="419"/>
                  <a:pt x="80" y="432"/>
                  <a:pt x="65" y="432"/>
                </a:cubicBezTo>
                <a:cubicBezTo>
                  <a:pt x="29" y="432"/>
                  <a:pt x="0" y="398"/>
                  <a:pt x="0" y="357"/>
                </a:cubicBezTo>
                <a:cubicBezTo>
                  <a:pt x="0" y="315"/>
                  <a:pt x="29" y="281"/>
                  <a:pt x="65" y="281"/>
                </a:cubicBezTo>
                <a:cubicBezTo>
                  <a:pt x="80" y="281"/>
                  <a:pt x="111" y="294"/>
                  <a:pt x="127" y="302"/>
                </a:cubicBezTo>
                <a:cubicBezTo>
                  <a:pt x="136" y="306"/>
                  <a:pt x="144" y="308"/>
                  <a:pt x="151" y="308"/>
                </a:cubicBezTo>
                <a:cubicBezTo>
                  <a:pt x="175" y="308"/>
                  <a:pt x="192" y="290"/>
                  <a:pt x="195" y="262"/>
                </a:cubicBezTo>
                <a:cubicBezTo>
                  <a:pt x="184" y="262"/>
                  <a:pt x="184" y="262"/>
                  <a:pt x="184" y="262"/>
                </a:cubicBezTo>
                <a:cubicBezTo>
                  <a:pt x="186" y="262"/>
                  <a:pt x="186" y="262"/>
                  <a:pt x="186" y="262"/>
                </a:cubicBezTo>
                <a:cubicBezTo>
                  <a:pt x="195" y="262"/>
                  <a:pt x="195" y="262"/>
                  <a:pt x="195" y="262"/>
                </a:cubicBezTo>
                <a:cubicBezTo>
                  <a:pt x="195" y="261"/>
                  <a:pt x="195" y="261"/>
                  <a:pt x="195" y="261"/>
                </a:cubicBezTo>
                <a:cubicBezTo>
                  <a:pt x="196" y="261"/>
                  <a:pt x="196" y="261"/>
                  <a:pt x="196" y="261"/>
                </a:cubicBezTo>
                <a:cubicBezTo>
                  <a:pt x="196" y="260"/>
                  <a:pt x="196" y="260"/>
                  <a:pt x="196" y="260"/>
                </a:cubicBezTo>
                <a:cubicBezTo>
                  <a:pt x="196" y="259"/>
                  <a:pt x="196" y="257"/>
                  <a:pt x="196" y="255"/>
                </a:cubicBezTo>
                <a:cubicBezTo>
                  <a:pt x="196" y="0"/>
                  <a:pt x="196" y="0"/>
                  <a:pt x="196" y="0"/>
                </a:cubicBezTo>
                <a:cubicBezTo>
                  <a:pt x="211" y="0"/>
                  <a:pt x="234" y="1"/>
                  <a:pt x="237" y="1"/>
                </a:cubicBezTo>
                <a:cubicBezTo>
                  <a:pt x="330" y="1"/>
                  <a:pt x="330" y="1"/>
                  <a:pt x="330" y="1"/>
                </a:cubicBezTo>
                <a:cubicBezTo>
                  <a:pt x="341" y="1"/>
                  <a:pt x="341" y="1"/>
                  <a:pt x="341" y="1"/>
                </a:cubicBezTo>
                <a:cubicBezTo>
                  <a:pt x="449" y="1"/>
                  <a:pt x="449" y="1"/>
                  <a:pt x="449" y="1"/>
                </a:cubicBezTo>
                <a:cubicBezTo>
                  <a:pt x="648" y="1"/>
                  <a:pt x="648" y="1"/>
                  <a:pt x="648" y="1"/>
                </a:cubicBezTo>
                <a:cubicBezTo>
                  <a:pt x="648" y="1"/>
                  <a:pt x="648" y="1"/>
                  <a:pt x="648" y="1"/>
                </a:cubicBezTo>
                <a:cubicBezTo>
                  <a:pt x="649" y="1"/>
                  <a:pt x="649" y="1"/>
                  <a:pt x="649" y="1"/>
                </a:cubicBezTo>
                <a:cubicBezTo>
                  <a:pt x="859" y="1"/>
                  <a:pt x="859" y="1"/>
                  <a:pt x="859" y="1"/>
                </a:cubicBezTo>
                <a:cubicBezTo>
                  <a:pt x="890" y="1"/>
                  <a:pt x="890" y="1"/>
                  <a:pt x="890" y="1"/>
                </a:cubicBezTo>
                <a:cubicBezTo>
                  <a:pt x="890" y="257"/>
                  <a:pt x="890" y="257"/>
                  <a:pt x="890" y="257"/>
                </a:cubicBezTo>
                <a:cubicBezTo>
                  <a:pt x="890" y="258"/>
                  <a:pt x="890" y="260"/>
                  <a:pt x="890" y="261"/>
                </a:cubicBezTo>
                <a:cubicBezTo>
                  <a:pt x="892" y="294"/>
                  <a:pt x="890" y="458"/>
                  <a:pt x="890" y="459"/>
                </a:cubicBezTo>
                <a:cubicBezTo>
                  <a:pt x="890" y="694"/>
                  <a:pt x="890" y="694"/>
                  <a:pt x="890" y="694"/>
                </a:cubicBezTo>
                <a:cubicBezTo>
                  <a:pt x="655" y="694"/>
                  <a:pt x="655" y="694"/>
                  <a:pt x="655" y="694"/>
                </a:cubicBezTo>
                <a:cubicBezTo>
                  <a:pt x="650" y="694"/>
                  <a:pt x="650" y="694"/>
                  <a:pt x="650" y="694"/>
                </a:cubicBezTo>
                <a:cubicBezTo>
                  <a:pt x="649" y="694"/>
                  <a:pt x="648" y="695"/>
                  <a:pt x="648" y="695"/>
                </a:cubicBezTo>
                <a:close/>
              </a:path>
            </a:pathLst>
          </a:custGeom>
          <a:solidFill>
            <a:schemeClr val="accent3"/>
          </a:solidFill>
          <a:ln>
            <a:noFill/>
          </a:ln>
        </p:spPr>
        <p:txBody>
          <a:bodyPr vert="horz" wrap="square" lIns="34284" tIns="17143" rIns="34284" bIns="17143" numCol="1" anchor="t" anchorCtr="0" compatLnSpc="1"/>
          <a:lstStyle/>
          <a:p>
            <a:pPr>
              <a:lnSpc>
                <a:spcPct val="120000"/>
              </a:lnSpc>
            </a:pPr>
            <a:endParaRPr lang="en-US" sz="525" b="1">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p:nvPr/>
        </p:nvSpPr>
        <p:spPr bwMode="auto">
          <a:xfrm>
            <a:off x="5028485" y="2014621"/>
            <a:ext cx="2260711" cy="2158769"/>
          </a:xfrm>
          <a:custGeom>
            <a:avLst/>
            <a:gdLst>
              <a:gd name="T0" fmla="*/ 252 w 728"/>
              <a:gd name="T1" fmla="*/ 694 h 695"/>
              <a:gd name="T2" fmla="*/ 247 w 728"/>
              <a:gd name="T3" fmla="*/ 694 h 695"/>
              <a:gd name="T4" fmla="*/ 0 w 728"/>
              <a:gd name="T5" fmla="*/ 694 h 695"/>
              <a:gd name="T6" fmla="*/ 0 w 728"/>
              <a:gd name="T7" fmla="*/ 459 h 695"/>
              <a:gd name="T8" fmla="*/ 0 w 728"/>
              <a:gd name="T9" fmla="*/ 455 h 695"/>
              <a:gd name="T10" fmla="*/ 0 w 728"/>
              <a:gd name="T11" fmla="*/ 455 h 695"/>
              <a:gd name="T12" fmla="*/ 20 w 728"/>
              <a:gd name="T13" fmla="*/ 431 h 695"/>
              <a:gd name="T14" fmla="*/ 33 w 728"/>
              <a:gd name="T15" fmla="*/ 434 h 695"/>
              <a:gd name="T16" fmla="*/ 110 w 728"/>
              <a:gd name="T17" fmla="*/ 457 h 695"/>
              <a:gd name="T18" fmla="*/ 206 w 728"/>
              <a:gd name="T19" fmla="*/ 357 h 695"/>
              <a:gd name="T20" fmla="*/ 110 w 728"/>
              <a:gd name="T21" fmla="*/ 256 h 695"/>
              <a:gd name="T22" fmla="*/ 33 w 728"/>
              <a:gd name="T23" fmla="*/ 279 h 695"/>
              <a:gd name="T24" fmla="*/ 20 w 728"/>
              <a:gd name="T25" fmla="*/ 283 h 695"/>
              <a:gd name="T26" fmla="*/ 1 w 728"/>
              <a:gd name="T27" fmla="*/ 260 h 695"/>
              <a:gd name="T28" fmla="*/ 0 w 728"/>
              <a:gd name="T29" fmla="*/ 259 h 695"/>
              <a:gd name="T30" fmla="*/ 0 w 728"/>
              <a:gd name="T31" fmla="*/ 259 h 695"/>
              <a:gd name="T32" fmla="*/ 0 w 728"/>
              <a:gd name="T33" fmla="*/ 255 h 695"/>
              <a:gd name="T34" fmla="*/ 0 w 728"/>
              <a:gd name="T35" fmla="*/ 1 h 695"/>
              <a:gd name="T36" fmla="*/ 33 w 728"/>
              <a:gd name="T37" fmla="*/ 1 h 695"/>
              <a:gd name="T38" fmla="*/ 253 w 728"/>
              <a:gd name="T39" fmla="*/ 1 h 695"/>
              <a:gd name="T40" fmla="*/ 254 w 728"/>
              <a:gd name="T41" fmla="*/ 1 h 695"/>
              <a:gd name="T42" fmla="*/ 254 w 728"/>
              <a:gd name="T43" fmla="*/ 1 h 695"/>
              <a:gd name="T44" fmla="*/ 463 w 728"/>
              <a:gd name="T45" fmla="*/ 1 h 695"/>
              <a:gd name="T46" fmla="*/ 589 w 728"/>
              <a:gd name="T47" fmla="*/ 1 h 695"/>
              <a:gd name="T48" fmla="*/ 589 w 728"/>
              <a:gd name="T49" fmla="*/ 0 h 695"/>
              <a:gd name="T50" fmla="*/ 685 w 728"/>
              <a:gd name="T51" fmla="*/ 0 h 695"/>
              <a:gd name="T52" fmla="*/ 728 w 728"/>
              <a:gd name="T53" fmla="*/ 0 h 695"/>
              <a:gd name="T54" fmla="*/ 728 w 728"/>
              <a:gd name="T55" fmla="*/ 255 h 695"/>
              <a:gd name="T56" fmla="*/ 728 w 728"/>
              <a:gd name="T57" fmla="*/ 260 h 695"/>
              <a:gd name="T58" fmla="*/ 709 w 728"/>
              <a:gd name="T59" fmla="*/ 282 h 695"/>
              <a:gd name="T60" fmla="*/ 695 w 728"/>
              <a:gd name="T61" fmla="*/ 279 h 695"/>
              <a:gd name="T62" fmla="*/ 619 w 728"/>
              <a:gd name="T63" fmla="*/ 256 h 695"/>
              <a:gd name="T64" fmla="*/ 523 w 728"/>
              <a:gd name="T65" fmla="*/ 356 h 695"/>
              <a:gd name="T66" fmla="*/ 619 w 728"/>
              <a:gd name="T67" fmla="*/ 457 h 695"/>
              <a:gd name="T68" fmla="*/ 695 w 728"/>
              <a:gd name="T69" fmla="*/ 434 h 695"/>
              <a:gd name="T70" fmla="*/ 709 w 728"/>
              <a:gd name="T71" fmla="*/ 431 h 695"/>
              <a:gd name="T72" fmla="*/ 728 w 728"/>
              <a:gd name="T73" fmla="*/ 454 h 695"/>
              <a:gd name="T74" fmla="*/ 728 w 728"/>
              <a:gd name="T75" fmla="*/ 459 h 695"/>
              <a:gd name="T76" fmla="*/ 728 w 728"/>
              <a:gd name="T77" fmla="*/ 694 h 695"/>
              <a:gd name="T78" fmla="*/ 679 w 728"/>
              <a:gd name="T79" fmla="*/ 694 h 695"/>
              <a:gd name="T80" fmla="*/ 679 w 728"/>
              <a:gd name="T81" fmla="*/ 694 h 695"/>
              <a:gd name="T82" fmla="*/ 461 w 728"/>
              <a:gd name="T83" fmla="*/ 694 h 695"/>
              <a:gd name="T84" fmla="*/ 454 w 728"/>
              <a:gd name="T85" fmla="*/ 694 h 695"/>
              <a:gd name="T86" fmla="*/ 454 w 728"/>
              <a:gd name="T87" fmla="*/ 694 h 695"/>
              <a:gd name="T88" fmla="*/ 434 w 728"/>
              <a:gd name="T89" fmla="*/ 684 h 695"/>
              <a:gd name="T90" fmla="*/ 436 w 728"/>
              <a:gd name="T91" fmla="*/ 663 h 695"/>
              <a:gd name="T92" fmla="*/ 461 w 728"/>
              <a:gd name="T93" fmla="*/ 590 h 695"/>
              <a:gd name="T94" fmla="*/ 355 w 728"/>
              <a:gd name="T95" fmla="*/ 499 h 695"/>
              <a:gd name="T96" fmla="*/ 249 w 728"/>
              <a:gd name="T97" fmla="*/ 590 h 695"/>
              <a:gd name="T98" fmla="*/ 274 w 728"/>
              <a:gd name="T99" fmla="*/ 663 h 695"/>
              <a:gd name="T100" fmla="*/ 275 w 728"/>
              <a:gd name="T101" fmla="*/ 684 h 695"/>
              <a:gd name="T102" fmla="*/ 254 w 728"/>
              <a:gd name="T103" fmla="*/ 695 h 695"/>
              <a:gd name="T104" fmla="*/ 252 w 728"/>
              <a:gd name="T105"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8" h="695">
                <a:moveTo>
                  <a:pt x="252" y="694"/>
                </a:moveTo>
                <a:cubicBezTo>
                  <a:pt x="247" y="694"/>
                  <a:pt x="247" y="694"/>
                  <a:pt x="247" y="694"/>
                </a:cubicBezTo>
                <a:cubicBezTo>
                  <a:pt x="0" y="694"/>
                  <a:pt x="0" y="694"/>
                  <a:pt x="0" y="694"/>
                </a:cubicBezTo>
                <a:cubicBezTo>
                  <a:pt x="0" y="459"/>
                  <a:pt x="0" y="459"/>
                  <a:pt x="0" y="459"/>
                </a:cubicBezTo>
                <a:cubicBezTo>
                  <a:pt x="0" y="455"/>
                  <a:pt x="0" y="455"/>
                  <a:pt x="0" y="455"/>
                </a:cubicBezTo>
                <a:cubicBezTo>
                  <a:pt x="0" y="455"/>
                  <a:pt x="0" y="455"/>
                  <a:pt x="0" y="455"/>
                </a:cubicBezTo>
                <a:cubicBezTo>
                  <a:pt x="1" y="449"/>
                  <a:pt x="4" y="431"/>
                  <a:pt x="20" y="431"/>
                </a:cubicBezTo>
                <a:cubicBezTo>
                  <a:pt x="24" y="431"/>
                  <a:pt x="28" y="432"/>
                  <a:pt x="33" y="434"/>
                </a:cubicBezTo>
                <a:cubicBezTo>
                  <a:pt x="38" y="436"/>
                  <a:pt x="84" y="457"/>
                  <a:pt x="110" y="457"/>
                </a:cubicBezTo>
                <a:cubicBezTo>
                  <a:pt x="163" y="457"/>
                  <a:pt x="206" y="412"/>
                  <a:pt x="206" y="357"/>
                </a:cubicBezTo>
                <a:cubicBezTo>
                  <a:pt x="206" y="301"/>
                  <a:pt x="163" y="256"/>
                  <a:pt x="110" y="256"/>
                </a:cubicBezTo>
                <a:cubicBezTo>
                  <a:pt x="84" y="256"/>
                  <a:pt x="38" y="277"/>
                  <a:pt x="33" y="279"/>
                </a:cubicBezTo>
                <a:cubicBezTo>
                  <a:pt x="28" y="281"/>
                  <a:pt x="24" y="283"/>
                  <a:pt x="20" y="283"/>
                </a:cubicBezTo>
                <a:cubicBezTo>
                  <a:pt x="5" y="283"/>
                  <a:pt x="1" y="267"/>
                  <a:pt x="1" y="260"/>
                </a:cubicBezTo>
                <a:cubicBezTo>
                  <a:pt x="0" y="259"/>
                  <a:pt x="0" y="259"/>
                  <a:pt x="0" y="259"/>
                </a:cubicBezTo>
                <a:cubicBezTo>
                  <a:pt x="0" y="259"/>
                  <a:pt x="0" y="259"/>
                  <a:pt x="0" y="259"/>
                </a:cubicBezTo>
                <a:cubicBezTo>
                  <a:pt x="0" y="258"/>
                  <a:pt x="0" y="255"/>
                  <a:pt x="0" y="255"/>
                </a:cubicBezTo>
                <a:cubicBezTo>
                  <a:pt x="0" y="1"/>
                  <a:pt x="0" y="1"/>
                  <a:pt x="0" y="1"/>
                </a:cubicBezTo>
                <a:cubicBezTo>
                  <a:pt x="33" y="1"/>
                  <a:pt x="33" y="1"/>
                  <a:pt x="33" y="1"/>
                </a:cubicBezTo>
                <a:cubicBezTo>
                  <a:pt x="253" y="1"/>
                  <a:pt x="253" y="1"/>
                  <a:pt x="253" y="1"/>
                </a:cubicBezTo>
                <a:cubicBezTo>
                  <a:pt x="254" y="1"/>
                  <a:pt x="254" y="1"/>
                  <a:pt x="254" y="1"/>
                </a:cubicBezTo>
                <a:cubicBezTo>
                  <a:pt x="254" y="1"/>
                  <a:pt x="254" y="1"/>
                  <a:pt x="254" y="1"/>
                </a:cubicBezTo>
                <a:cubicBezTo>
                  <a:pt x="463" y="1"/>
                  <a:pt x="463" y="1"/>
                  <a:pt x="463" y="1"/>
                </a:cubicBezTo>
                <a:cubicBezTo>
                  <a:pt x="589" y="1"/>
                  <a:pt x="589" y="1"/>
                  <a:pt x="589" y="1"/>
                </a:cubicBezTo>
                <a:cubicBezTo>
                  <a:pt x="589" y="0"/>
                  <a:pt x="589" y="0"/>
                  <a:pt x="589" y="0"/>
                </a:cubicBezTo>
                <a:cubicBezTo>
                  <a:pt x="685" y="0"/>
                  <a:pt x="685" y="0"/>
                  <a:pt x="685" y="0"/>
                </a:cubicBezTo>
                <a:cubicBezTo>
                  <a:pt x="688" y="0"/>
                  <a:pt x="712" y="0"/>
                  <a:pt x="728" y="0"/>
                </a:cubicBezTo>
                <a:cubicBezTo>
                  <a:pt x="728" y="255"/>
                  <a:pt x="728" y="255"/>
                  <a:pt x="728" y="255"/>
                </a:cubicBezTo>
                <a:cubicBezTo>
                  <a:pt x="728" y="257"/>
                  <a:pt x="728" y="259"/>
                  <a:pt x="728" y="260"/>
                </a:cubicBezTo>
                <a:cubicBezTo>
                  <a:pt x="727" y="266"/>
                  <a:pt x="724" y="282"/>
                  <a:pt x="709" y="282"/>
                </a:cubicBezTo>
                <a:cubicBezTo>
                  <a:pt x="705" y="282"/>
                  <a:pt x="700" y="281"/>
                  <a:pt x="695" y="279"/>
                </a:cubicBezTo>
                <a:cubicBezTo>
                  <a:pt x="690" y="277"/>
                  <a:pt x="645" y="256"/>
                  <a:pt x="619" y="256"/>
                </a:cubicBezTo>
                <a:cubicBezTo>
                  <a:pt x="566" y="256"/>
                  <a:pt x="523" y="301"/>
                  <a:pt x="523" y="356"/>
                </a:cubicBezTo>
                <a:cubicBezTo>
                  <a:pt x="523" y="412"/>
                  <a:pt x="566" y="457"/>
                  <a:pt x="619" y="457"/>
                </a:cubicBezTo>
                <a:cubicBezTo>
                  <a:pt x="645" y="457"/>
                  <a:pt x="690" y="436"/>
                  <a:pt x="695" y="434"/>
                </a:cubicBezTo>
                <a:cubicBezTo>
                  <a:pt x="700" y="432"/>
                  <a:pt x="705" y="431"/>
                  <a:pt x="709" y="431"/>
                </a:cubicBezTo>
                <a:cubicBezTo>
                  <a:pt x="724" y="431"/>
                  <a:pt x="728" y="447"/>
                  <a:pt x="728" y="454"/>
                </a:cubicBezTo>
                <a:cubicBezTo>
                  <a:pt x="728" y="459"/>
                  <a:pt x="728" y="459"/>
                  <a:pt x="728" y="459"/>
                </a:cubicBezTo>
                <a:cubicBezTo>
                  <a:pt x="728" y="694"/>
                  <a:pt x="728" y="694"/>
                  <a:pt x="728" y="694"/>
                </a:cubicBezTo>
                <a:cubicBezTo>
                  <a:pt x="679" y="694"/>
                  <a:pt x="679" y="694"/>
                  <a:pt x="679" y="694"/>
                </a:cubicBezTo>
                <a:cubicBezTo>
                  <a:pt x="679" y="694"/>
                  <a:pt x="679" y="694"/>
                  <a:pt x="679" y="694"/>
                </a:cubicBezTo>
                <a:cubicBezTo>
                  <a:pt x="461" y="694"/>
                  <a:pt x="461" y="694"/>
                  <a:pt x="461" y="694"/>
                </a:cubicBezTo>
                <a:cubicBezTo>
                  <a:pt x="458" y="694"/>
                  <a:pt x="455" y="694"/>
                  <a:pt x="454" y="694"/>
                </a:cubicBezTo>
                <a:cubicBezTo>
                  <a:pt x="454" y="694"/>
                  <a:pt x="454" y="694"/>
                  <a:pt x="454" y="694"/>
                </a:cubicBezTo>
                <a:cubicBezTo>
                  <a:pt x="445" y="693"/>
                  <a:pt x="438" y="689"/>
                  <a:pt x="434" y="684"/>
                </a:cubicBezTo>
                <a:cubicBezTo>
                  <a:pt x="431" y="677"/>
                  <a:pt x="433" y="669"/>
                  <a:pt x="436" y="663"/>
                </a:cubicBezTo>
                <a:cubicBezTo>
                  <a:pt x="439" y="659"/>
                  <a:pt x="461" y="615"/>
                  <a:pt x="461" y="590"/>
                </a:cubicBezTo>
                <a:cubicBezTo>
                  <a:pt x="461" y="540"/>
                  <a:pt x="413" y="499"/>
                  <a:pt x="355" y="499"/>
                </a:cubicBezTo>
                <a:cubicBezTo>
                  <a:pt x="296" y="499"/>
                  <a:pt x="249" y="540"/>
                  <a:pt x="249" y="590"/>
                </a:cubicBezTo>
                <a:cubicBezTo>
                  <a:pt x="249" y="615"/>
                  <a:pt x="271" y="659"/>
                  <a:pt x="274" y="663"/>
                </a:cubicBezTo>
                <a:cubicBezTo>
                  <a:pt x="278" y="671"/>
                  <a:pt x="278" y="679"/>
                  <a:pt x="275" y="684"/>
                </a:cubicBezTo>
                <a:cubicBezTo>
                  <a:pt x="272" y="690"/>
                  <a:pt x="264" y="693"/>
                  <a:pt x="254" y="695"/>
                </a:cubicBezTo>
                <a:cubicBezTo>
                  <a:pt x="253" y="694"/>
                  <a:pt x="252" y="694"/>
                  <a:pt x="252" y="694"/>
                </a:cubicBezTo>
              </a:path>
            </a:pathLst>
          </a:custGeom>
          <a:solidFill>
            <a:schemeClr val="accent2"/>
          </a:solidFill>
          <a:ln>
            <a:noFill/>
          </a:ln>
        </p:spPr>
        <p:txBody>
          <a:bodyPr vert="horz" wrap="square" lIns="34284" tIns="17143" rIns="34284" bIns="17143" numCol="1" anchor="t" anchorCtr="0" compatLnSpc="1"/>
          <a:lstStyle/>
          <a:p>
            <a:pPr>
              <a:lnSpc>
                <a:spcPct val="120000"/>
              </a:lnSpc>
            </a:pPr>
            <a:endParaRPr lang="en-US" sz="525" b="1">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6"/>
          <p:cNvSpPr/>
          <p:nvPr/>
        </p:nvSpPr>
        <p:spPr>
          <a:xfrm>
            <a:off x="2270218" y="2677984"/>
            <a:ext cx="2056974" cy="617541"/>
          </a:xfrm>
          <a:prstGeom prst="rect">
            <a:avLst/>
          </a:prstGeom>
        </p:spPr>
        <p:txBody>
          <a:bodyPr wrap="none">
            <a:spAutoFit/>
          </a:bodyPr>
          <a:lstStyle/>
          <a:p>
            <a:pPr algn="ctr"/>
            <a:r>
              <a:rPr lang="zh-CN" alt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创立标准</a:t>
            </a:r>
            <a:r>
              <a:rPr 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 </a:t>
            </a:r>
            <a:endParaRPr lang="en-US" sz="3415"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8" name="Rectangle 27"/>
          <p:cNvSpPr/>
          <p:nvPr/>
        </p:nvSpPr>
        <p:spPr>
          <a:xfrm>
            <a:off x="5166644" y="2284328"/>
            <a:ext cx="1978585" cy="1142749"/>
          </a:xfrm>
          <a:prstGeom prst="rect">
            <a:avLst/>
          </a:prstGeom>
        </p:spPr>
        <p:txBody>
          <a:bodyPr wrap="square">
            <a:spAutoFit/>
          </a:bodyPr>
          <a:lstStyle/>
          <a:p>
            <a:pPr algn="ctr"/>
            <a:r>
              <a:rPr lang="zh-CN" alt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项目</a:t>
            </a:r>
            <a:endParaRPr lang="en-US" altLang="zh-CN"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a:p>
            <a:pPr algn="ctr"/>
            <a:r>
              <a:rPr lang="zh-CN" alt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理念</a:t>
            </a:r>
            <a:r>
              <a:rPr 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 </a:t>
            </a:r>
            <a:endParaRPr lang="en-US" sz="3415"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29" name="Rectangle 28"/>
          <p:cNvSpPr/>
          <p:nvPr/>
        </p:nvSpPr>
        <p:spPr>
          <a:xfrm>
            <a:off x="7984685" y="2677984"/>
            <a:ext cx="2056974" cy="617541"/>
          </a:xfrm>
          <a:prstGeom prst="rect">
            <a:avLst/>
          </a:prstGeom>
        </p:spPr>
        <p:txBody>
          <a:bodyPr wrap="none">
            <a:spAutoFit/>
          </a:bodyPr>
          <a:lstStyle/>
          <a:p>
            <a:pPr algn="ctr"/>
            <a:r>
              <a:rPr lang="zh-CN" alt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创建规则</a:t>
            </a:r>
            <a:r>
              <a:rPr lang="en-US" sz="3415"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 </a:t>
            </a:r>
            <a:endParaRPr lang="en-US" sz="3415"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sp>
        <p:nvSpPr>
          <p:cNvPr id="32" name="TextBox 31"/>
          <p:cNvSpPr txBox="1"/>
          <p:nvPr/>
        </p:nvSpPr>
        <p:spPr>
          <a:xfrm>
            <a:off x="1866323" y="4845747"/>
            <a:ext cx="8834907" cy="1181862"/>
          </a:xfrm>
          <a:prstGeom prst="rect">
            <a:avLst/>
          </a:prstGeom>
          <a:noFill/>
        </p:spPr>
        <p:txBody>
          <a:bodyPr wrap="square" lIns="0" tIns="0" rIns="0" bIns="0" rtlCol="0">
            <a:spAutoFit/>
          </a:bodyPr>
          <a:lstStyle/>
          <a:p>
            <a:pPr lvl="0">
              <a:lnSpc>
                <a:spcPct val="120000"/>
              </a:lnSpc>
            </a:pPr>
            <a:r>
              <a:rPr lang="zh-CN" altLang="en-US" sz="3200" dirty="0" smtClean="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rPr>
              <a:t>传统服务模式的一次变革</a:t>
            </a:r>
            <a:r>
              <a:rPr lang="en-US" altLang="zh-CN" sz="3200" dirty="0" smtClean="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rPr>
              <a:t>——</a:t>
            </a:r>
            <a:endParaRPr lang="en-US" altLang="zh-CN" sz="3200" dirty="0" smtClean="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endParaRPr>
          </a:p>
          <a:p>
            <a:pPr lvl="0">
              <a:lnSpc>
                <a:spcPct val="120000"/>
              </a:lnSpc>
            </a:pPr>
            <a:r>
              <a:rPr lang="en-US" altLang="zh-CN" sz="3200" dirty="0" smtClean="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rPr>
              <a:t>                “</a:t>
            </a:r>
            <a:r>
              <a:rPr lang="zh-CN" altLang="en-US" sz="3200" dirty="0" smtClean="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rPr>
              <a:t>机械性思维”向“生态思维”的转变</a:t>
            </a:r>
            <a:endParaRPr lang="zh-CN" altLang="en-US" sz="3200" dirty="0">
              <a:solidFill>
                <a:schemeClr val="bg1"/>
              </a:solidFill>
              <a:latin typeface="Arial" panose="020B0604020202020204" pitchFamily="34" charset="0"/>
              <a:ea typeface="微软雅黑" panose="020B0503020204020204" pitchFamily="34" charset="-122"/>
              <a:cs typeface="Lato Black"/>
              <a:sym typeface="Arial" panose="020B0604020202020204" pitchFamily="34" charset="0"/>
            </a:endParaRPr>
          </a:p>
        </p:txBody>
      </p:sp>
      <p:sp>
        <p:nvSpPr>
          <p:cNvPr id="16" name="TextBox 8"/>
          <p:cNvSpPr txBox="1"/>
          <p:nvPr/>
        </p:nvSpPr>
        <p:spPr>
          <a:xfrm>
            <a:off x="1105829" y="280604"/>
            <a:ext cx="2191337" cy="525208"/>
          </a:xfrm>
          <a:prstGeom prst="rect">
            <a:avLst/>
          </a:prstGeom>
          <a:noFill/>
        </p:spPr>
        <p:txBody>
          <a:bodyPr wrap="square" lIns="0" tIns="0" rIns="0" bIns="0" rtlCol="0" anchor="ctr">
            <a:spAutoFit/>
          </a:bodyPr>
          <a:lstStyle/>
          <a:p>
            <a:r>
              <a:rPr lang="zh-CN" altLang="en-US" sz="341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项目背景篇</a:t>
            </a:r>
            <a:endParaRPr lang="zh-CN" altLang="en-US" sz="341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1969170" y="1027967"/>
            <a:ext cx="4613764"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互联网</a:t>
            </a: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大数据</a:t>
            </a:r>
            <a:r>
              <a:rPr lang="en-US" altLang="zh-CN" b="1" dirty="0" smtClean="0">
                <a:solidFill>
                  <a:srgbClr val="FFC000"/>
                </a:solidFill>
                <a:latin typeface="微软雅黑" panose="020B0503020204020204" pitchFamily="34" charset="-122"/>
                <a:ea typeface="微软雅黑" panose="020B0503020204020204" pitchFamily="34" charset="-122"/>
              </a:rPr>
              <a:t> IT</a:t>
            </a:r>
            <a:r>
              <a:rPr lang="zh-CN" altLang="en-US" b="1" dirty="0" smtClean="0">
                <a:solidFill>
                  <a:srgbClr val="FFC000"/>
                </a:solidFill>
                <a:latin typeface="微软雅黑" panose="020B0503020204020204" pitchFamily="34" charset="-122"/>
                <a:ea typeface="微软雅黑" panose="020B0503020204020204" pitchFamily="34" charset="-122"/>
              </a:rPr>
              <a:t>维保服务器服务平台</a:t>
            </a:r>
            <a:endParaRPr lang="en-US" altLang="ko-KR"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500"/>
                                        <p:tgtEl>
                                          <p:spTgt spid="3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p:cTn id="10" dur="500" fill="hold"/>
                                        <p:tgtEl>
                                          <p:spTgt spid="27"/>
                                        </p:tgtEl>
                                        <p:attrNameLst>
                                          <p:attrName>ppt_w</p:attrName>
                                        </p:attrNameLst>
                                      </p:cBhvr>
                                      <p:tavLst>
                                        <p:tav tm="0">
                                          <p:val>
                                            <p:fltVal val="0"/>
                                          </p:val>
                                        </p:tav>
                                        <p:tav tm="100000">
                                          <p:val>
                                            <p:strVal val="#ppt_w"/>
                                          </p:val>
                                        </p:tav>
                                      </p:tavLst>
                                    </p:anim>
                                    <p:anim calcmode="lin" valueType="num">
                                      <p:cBhvr>
                                        <p:cTn id="11" dur="500" fill="hold"/>
                                        <p:tgtEl>
                                          <p:spTgt spid="27"/>
                                        </p:tgtEl>
                                        <p:attrNameLst>
                                          <p:attrName>ppt_h</p:attrName>
                                        </p:attrNameLst>
                                      </p:cBhvr>
                                      <p:tavLst>
                                        <p:tav tm="0">
                                          <p:val>
                                            <p:fltVal val="0"/>
                                          </p:val>
                                        </p:tav>
                                        <p:tav tm="100000">
                                          <p:val>
                                            <p:strVal val="#ppt_h"/>
                                          </p:val>
                                        </p:tav>
                                      </p:tavLst>
                                    </p:anim>
                                    <p:animEffect transition="in" filter="fade">
                                      <p:cBhvr>
                                        <p:cTn id="12" dur="500"/>
                                        <p:tgtEl>
                                          <p:spTgt spid="2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7" grpId="0"/>
      <p:bldP spid="28" grpId="0"/>
      <p:bldP spid="29"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aphicFrame>
        <p:nvGraphicFramePr>
          <p:cNvPr id="2" name="图示 1"/>
          <p:cNvGraphicFramePr/>
          <p:nvPr/>
        </p:nvGraphicFramePr>
        <p:xfrm>
          <a:off x="6203853" y="1950515"/>
          <a:ext cx="5208231" cy="46995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773723" y="2940148"/>
            <a:ext cx="5542670"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defRPr/>
            </a:pPr>
            <a:r>
              <a:rPr lang="zh-CN" altLang="en-US" dirty="0">
                <a:solidFill>
                  <a:schemeClr val="bg1"/>
                </a:solidFill>
                <a:latin typeface="微软雅黑" panose="020B0503020204020204" pitchFamily="34" charset="-122"/>
                <a:ea typeface="微软雅黑" panose="020B0503020204020204" pitchFamily="34" charset="-122"/>
              </a:rPr>
              <a:t>打破现有的产业链结构不合理之处</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dirty="0">
                <a:solidFill>
                  <a:schemeClr val="bg1"/>
                </a:solidFill>
                <a:latin typeface="微软雅黑" panose="020B0503020204020204" pitchFamily="34" charset="-122"/>
                <a:ea typeface="微软雅黑" panose="020B0503020204020204" pitchFamily="34" charset="-122"/>
              </a:rPr>
              <a:t>构建新的电脑服务器生态圈</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dirty="0">
                <a:solidFill>
                  <a:schemeClr val="bg1"/>
                </a:solidFill>
                <a:latin typeface="微软雅黑" panose="020B0503020204020204" pitchFamily="34" charset="-122"/>
                <a:ea typeface="微软雅黑" panose="020B0503020204020204" pitchFamily="34" charset="-122"/>
              </a:rPr>
              <a:t>提供专业性强、时效性强、资源配置更优化的服务于产业链上所有环节</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dirty="0">
                <a:solidFill>
                  <a:schemeClr val="bg1"/>
                </a:solidFill>
                <a:latin typeface="微软雅黑" panose="020B0503020204020204" pitchFamily="34" charset="-122"/>
                <a:ea typeface="微软雅黑" panose="020B0503020204020204" pitchFamily="34" charset="-122"/>
              </a:rPr>
              <a:t>倒逼整个服务器行业提高效率与加速创新（时间理念</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资源理念）</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defRPr/>
            </a:pPr>
            <a:r>
              <a:rPr lang="zh-CN" altLang="en-US" dirty="0">
                <a:solidFill>
                  <a:schemeClr val="bg1"/>
                </a:solidFill>
                <a:latin typeface="微软雅黑" panose="020B0503020204020204" pitchFamily="34" charset="-122"/>
                <a:ea typeface="微软雅黑" panose="020B0503020204020204" pitchFamily="34" charset="-122"/>
              </a:rPr>
              <a:t>打造新的创业平台</a:t>
            </a:r>
            <a:endParaRPr lang="en-US" altLang="zh-CN"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文本框 3"/>
          <p:cNvSpPr txBox="1"/>
          <p:nvPr/>
        </p:nvSpPr>
        <p:spPr>
          <a:xfrm>
            <a:off x="937998" y="1688905"/>
            <a:ext cx="5378395" cy="523220"/>
          </a:xfrm>
          <a:prstGeom prst="rect">
            <a:avLst/>
          </a:prstGeom>
          <a:noFill/>
        </p:spPr>
        <p:txBody>
          <a:bodyPr wrap="none" rtlCol="0">
            <a:spAutoFit/>
          </a:bodyPr>
          <a:lstStyle/>
          <a:p>
            <a:r>
              <a:rPr lang="zh-CN" altLang="en-US" sz="2800" b="1" dirty="0" smtClean="0">
                <a:solidFill>
                  <a:schemeClr val="bg1"/>
                </a:solidFill>
              </a:rPr>
              <a:t>互联网</a:t>
            </a:r>
            <a:r>
              <a:rPr lang="en-US" altLang="zh-CN" sz="2800" b="1" dirty="0" smtClean="0">
                <a:solidFill>
                  <a:schemeClr val="bg1"/>
                </a:solidFill>
              </a:rPr>
              <a:t>+</a:t>
            </a:r>
            <a:r>
              <a:rPr lang="zh-CN" altLang="en-US" sz="2800" b="1" dirty="0" smtClean="0">
                <a:solidFill>
                  <a:schemeClr val="bg1"/>
                </a:solidFill>
              </a:rPr>
              <a:t>大数据 </a:t>
            </a:r>
            <a:r>
              <a:rPr lang="en-US" altLang="zh-CN" sz="2800" b="1" dirty="0" smtClean="0">
                <a:solidFill>
                  <a:schemeClr val="bg1"/>
                </a:solidFill>
              </a:rPr>
              <a:t>IT</a:t>
            </a:r>
            <a:r>
              <a:rPr lang="zh-CN" altLang="en-US" sz="2800" b="1" dirty="0" smtClean="0">
                <a:solidFill>
                  <a:schemeClr val="bg1"/>
                </a:solidFill>
              </a:rPr>
              <a:t>维保服务平台”</a:t>
            </a:r>
            <a:endParaRPr lang="zh-CN" altLang="en-US" sz="2800" b="1" dirty="0">
              <a:solidFill>
                <a:schemeClr val="bg1"/>
              </a:solidFill>
            </a:endParaRPr>
          </a:p>
        </p:txBody>
      </p:sp>
      <p:cxnSp>
        <p:nvCxnSpPr>
          <p:cNvPr id="6" name="直接连接符 5"/>
          <p:cNvCxnSpPr/>
          <p:nvPr/>
        </p:nvCxnSpPr>
        <p:spPr>
          <a:xfrm flipV="1">
            <a:off x="900332" y="2658794"/>
            <a:ext cx="5514536" cy="2813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1291356" y="392110"/>
            <a:ext cx="2191337" cy="525208"/>
          </a:xfrm>
          <a:prstGeom prst="rect">
            <a:avLst/>
          </a:prstGeom>
          <a:noFill/>
        </p:spPr>
        <p:txBody>
          <a:bodyPr wrap="square" lIns="0" tIns="0" rIns="0" bIns="0" rtlCol="0" anchor="ctr">
            <a:spAutoFit/>
          </a:bodyPr>
          <a:lstStyle/>
          <a:p>
            <a:r>
              <a:rPr lang="zh-CN" altLang="en-US" sz="341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项目背景篇</a:t>
            </a:r>
            <a:endParaRPr lang="zh-CN" altLang="en-US" sz="341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2154697" y="1139473"/>
            <a:ext cx="2752677"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——IT</a:t>
            </a:r>
            <a:r>
              <a:rPr lang="zh-CN" altLang="en-US" b="1" dirty="0" smtClean="0">
                <a:solidFill>
                  <a:srgbClr val="FFC000"/>
                </a:solidFill>
                <a:latin typeface="微软雅黑" panose="020B0503020204020204" pitchFamily="34" charset="-122"/>
                <a:ea typeface="微软雅黑" panose="020B0503020204020204" pitchFamily="34" charset="-122"/>
              </a:rPr>
              <a:t>维保服务平台缺失</a:t>
            </a:r>
            <a:endParaRPr lang="en-US" altLang="ko-KR"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7607856" y="0"/>
            <a:ext cx="2268836" cy="4508927"/>
          </a:xfrm>
          <a:prstGeom prst="rect">
            <a:avLst/>
          </a:prstGeom>
          <a:noFill/>
        </p:spPr>
        <p:txBody>
          <a:bodyPr vert="horz" wrap="square" rtlCol="0">
            <a:noAutofit/>
          </a:bodyPr>
          <a:lstStyle/>
          <a:p>
            <a:r>
              <a:rPr lang="en-US" altLang="zh-CN" sz="28700" spc="400" dirty="0">
                <a:blipFill dpi="0" rotWithShape="1">
                  <a:blip r:embed="rId2"/>
                  <a:srcRect/>
                  <a:stretch>
                    <a:fillRect/>
                  </a:stretch>
                </a:blipFill>
                <a:latin typeface="Impact" panose="020B0806030902050204" pitchFamily="34" charset="0"/>
                <a:ea typeface="Orbitron" panose="02000000000000000000" pitchFamily="2" charset="0"/>
              </a:rPr>
              <a:t>2</a:t>
            </a:r>
            <a:endParaRPr lang="zh-CN" altLang="en-US" sz="28700" spc="400" dirty="0">
              <a:blipFill dpi="0" rotWithShape="1">
                <a:blip r:embed="rId2"/>
                <a:srcRect/>
                <a:stretch>
                  <a:fillRect/>
                </a:stretch>
              </a:blipFill>
              <a:latin typeface="Impact" panose="020B0806030902050204" pitchFamily="34" charset="0"/>
              <a:ea typeface="Orbitron" panose="02000000000000000000" pitchFamily="2" charset="0"/>
            </a:endParaRPr>
          </a:p>
        </p:txBody>
      </p:sp>
      <p:sp>
        <p:nvSpPr>
          <p:cNvPr id="14" name="文本框 13"/>
          <p:cNvSpPr txBox="1"/>
          <p:nvPr>
            <p:custDataLst>
              <p:tags r:id="rId3"/>
            </p:custDataLst>
          </p:nvPr>
        </p:nvSpPr>
        <p:spPr>
          <a:xfrm>
            <a:off x="5600981" y="3077111"/>
            <a:ext cx="2053767" cy="646331"/>
          </a:xfrm>
          <a:prstGeom prst="rect">
            <a:avLst/>
          </a:prstGeom>
          <a:noFill/>
        </p:spPr>
        <p:txBody>
          <a:bodyPr vert="horz" wrap="none" rtlCol="0">
            <a:noAutofit/>
          </a:bodyPr>
          <a:lstStyle/>
          <a:p>
            <a:r>
              <a:rPr lang="en-US" altLang="zh-CN"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rPr>
              <a:t>Chapter</a:t>
            </a:r>
            <a:endParaRPr lang="zh-CN" altLang="en-US" sz="3600" spc="400" dirty="0">
              <a:solidFill>
                <a:srgbClr val="05AF88"/>
              </a:solidFill>
              <a:latin typeface="Impact" panose="020B0806030902050204" pitchFamily="34" charset="0"/>
              <a:ea typeface="华文隶书" panose="02010800040101010101" pitchFamily="2" charset="-122"/>
              <a:cs typeface="Microsoft New Tai Lue" panose="020B0502040204020203" pitchFamily="34" charset="0"/>
            </a:endParaRPr>
          </a:p>
        </p:txBody>
      </p:sp>
      <p:sp>
        <p:nvSpPr>
          <p:cNvPr id="15" name="文本框 14"/>
          <p:cNvSpPr txBox="1"/>
          <p:nvPr>
            <p:custDataLst>
              <p:tags r:id="rId4"/>
            </p:custDataLst>
          </p:nvPr>
        </p:nvSpPr>
        <p:spPr>
          <a:xfrm>
            <a:off x="4360985" y="4348390"/>
            <a:ext cx="5081719" cy="880049"/>
          </a:xfrm>
          <a:prstGeom prst="rect">
            <a:avLst/>
          </a:prstGeom>
          <a:noFill/>
        </p:spPr>
        <p:txBody>
          <a:bodyPr wrap="square" rtlCol="0">
            <a:noAutofit/>
          </a:bodyPr>
          <a:lstStyle/>
          <a:p>
            <a:pPr algn="r">
              <a:lnSpc>
                <a:spcPct val="150000"/>
              </a:lnSpc>
            </a:pPr>
            <a:r>
              <a:rPr lang="zh-CN" altLang="en-US" sz="4800" dirty="0" smtClean="0">
                <a:solidFill>
                  <a:schemeClr val="bg1"/>
                </a:solidFill>
                <a:latin typeface="幼圆" panose="02010509060101010101" pitchFamily="49" charset="-122"/>
                <a:ea typeface="幼圆" panose="02010509060101010101" pitchFamily="49" charset="-122"/>
              </a:rPr>
              <a:t>理念篇：创新变革</a:t>
            </a:r>
            <a:endParaRPr lang="zh-CN" altLang="en-US" sz="4800" dirty="0">
              <a:solidFill>
                <a:schemeClr val="bg1"/>
              </a:solidFill>
              <a:latin typeface="幼圆" panose="02010509060101010101" pitchFamily="49" charset="-122"/>
              <a:ea typeface="幼圆" panose="02010509060101010101" pitchFamily="49" charset="-122"/>
            </a:endParaRPr>
          </a:p>
        </p:txBody>
      </p:sp>
      <p:cxnSp>
        <p:nvCxnSpPr>
          <p:cNvPr id="16" name="直接连接符 15"/>
          <p:cNvCxnSpPr/>
          <p:nvPr>
            <p:custDataLst>
              <p:tags r:id="rId5"/>
            </p:custDataLst>
          </p:nvPr>
        </p:nvCxnSpPr>
        <p:spPr>
          <a:xfrm flipV="1">
            <a:off x="4473526" y="4119789"/>
            <a:ext cx="4841162" cy="30180"/>
          </a:xfrm>
          <a:prstGeom prst="line">
            <a:avLst/>
          </a:prstGeom>
          <a:noFill/>
          <a:ln w="38100" cap="flat" cmpd="sng" algn="ctr">
            <a:solidFill>
              <a:schemeClr val="accent1">
                <a:lumMod val="20000"/>
                <a:lumOff val="80000"/>
              </a:schemeClr>
            </a:solidFill>
            <a:prstDash val="solid"/>
            <a:miter lim="800000"/>
          </a:ln>
          <a:effectLst/>
        </p:spPr>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2E33"/>
        </a:solidFill>
        <a:effectLst/>
      </p:bgPr>
    </p:bg>
    <p:spTree>
      <p:nvGrpSpPr>
        <p:cNvPr id="1" name=""/>
        <p:cNvGrpSpPr/>
        <p:nvPr/>
      </p:nvGrpSpPr>
      <p:grpSpPr>
        <a:xfrm>
          <a:off x="0" y="0"/>
          <a:ext cx="0" cy="0"/>
          <a:chOff x="0" y="0"/>
          <a:chExt cx="0" cy="0"/>
        </a:xfrm>
      </p:grpSpPr>
      <p:grpSp>
        <p:nvGrpSpPr>
          <p:cNvPr id="23" name="组合 19"/>
          <p:cNvGrpSpPr/>
          <p:nvPr/>
        </p:nvGrpSpPr>
        <p:grpSpPr bwMode="auto">
          <a:xfrm>
            <a:off x="525568" y="1196328"/>
            <a:ext cx="11666433" cy="5387352"/>
            <a:chOff x="997806" y="1659393"/>
            <a:chExt cx="16880401" cy="6868628"/>
          </a:xfrm>
        </p:grpSpPr>
        <p:sp>
          <p:nvSpPr>
            <p:cNvPr id="24" name="矩形 23"/>
            <p:cNvSpPr/>
            <p:nvPr/>
          </p:nvSpPr>
          <p:spPr>
            <a:xfrm>
              <a:off x="8097019" y="7302956"/>
              <a:ext cx="9781188" cy="1225065"/>
            </a:xfrm>
            <a:prstGeom prst="rect">
              <a:avLst/>
            </a:prstGeom>
            <a:solidFill>
              <a:srgbClr val="05AF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平台目标理念架构图</a:t>
              </a:r>
              <a:endPar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Oval 11"/>
            <p:cNvSpPr>
              <a:spLocks noChangeArrowheads="1"/>
            </p:cNvSpPr>
            <p:nvPr/>
          </p:nvSpPr>
          <p:spPr bwMode="auto">
            <a:xfrm>
              <a:off x="2435261" y="1659393"/>
              <a:ext cx="2100010" cy="1916058"/>
            </a:xfrm>
            <a:prstGeom prst="ellipse">
              <a:avLst/>
            </a:prstGeom>
            <a:ln>
              <a:noFill/>
              <a:prstDash val="dash"/>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zh-CN" altLang="en-US"/>
            </a:p>
          </p:txBody>
        </p:sp>
        <p:sp>
          <p:nvSpPr>
            <p:cNvPr id="26" name="Oval 12"/>
            <p:cNvSpPr>
              <a:spLocks noChangeArrowheads="1"/>
            </p:cNvSpPr>
            <p:nvPr/>
          </p:nvSpPr>
          <p:spPr bwMode="auto">
            <a:xfrm>
              <a:off x="8097017" y="3991147"/>
              <a:ext cx="2191611" cy="1916058"/>
            </a:xfrm>
            <a:prstGeom prst="ellipse">
              <a:avLst/>
            </a:prstGeom>
            <a:ln>
              <a:noFill/>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zh-CN" altLang="en-US"/>
            </a:p>
          </p:txBody>
        </p:sp>
        <p:sp>
          <p:nvSpPr>
            <p:cNvPr id="27" name="Line 14"/>
            <p:cNvSpPr>
              <a:spLocks noChangeShapeType="1"/>
            </p:cNvSpPr>
            <p:nvPr/>
          </p:nvSpPr>
          <p:spPr bwMode="auto">
            <a:xfrm flipH="1" flipV="1">
              <a:off x="4766300" y="3184750"/>
              <a:ext cx="708625" cy="754319"/>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28" name="Line 15"/>
            <p:cNvSpPr>
              <a:spLocks noChangeShapeType="1"/>
            </p:cNvSpPr>
            <p:nvPr/>
          </p:nvSpPr>
          <p:spPr bwMode="auto">
            <a:xfrm flipH="1">
              <a:off x="7234610" y="4982212"/>
              <a:ext cx="807788" cy="0"/>
            </a:xfrm>
            <a:prstGeom prst="line">
              <a:avLst/>
            </a:prstGeom>
            <a:ln>
              <a:prstDash val="dash"/>
              <a:head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9" name="Line 17"/>
            <p:cNvSpPr>
              <a:spLocks noChangeShapeType="1"/>
            </p:cNvSpPr>
            <p:nvPr/>
          </p:nvSpPr>
          <p:spPr bwMode="auto">
            <a:xfrm flipH="1">
              <a:off x="3246412" y="5097835"/>
              <a:ext cx="1303231" cy="27818"/>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30" name="Line 18"/>
            <p:cNvSpPr>
              <a:spLocks noChangeShapeType="1"/>
            </p:cNvSpPr>
            <p:nvPr/>
          </p:nvSpPr>
          <p:spPr bwMode="auto">
            <a:xfrm flipH="1">
              <a:off x="4435812" y="6190596"/>
              <a:ext cx="715800" cy="817627"/>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41" name="Oval 21"/>
            <p:cNvSpPr>
              <a:spLocks noChangeArrowheads="1"/>
            </p:cNvSpPr>
            <p:nvPr/>
          </p:nvSpPr>
          <p:spPr bwMode="auto">
            <a:xfrm>
              <a:off x="4890369" y="3914535"/>
              <a:ext cx="2672474" cy="2364476"/>
            </a:xfrm>
            <a:prstGeom prst="ellipse">
              <a:avLst/>
            </a:prstGeom>
            <a:gradFill>
              <a:gsLst>
                <a:gs pos="0">
                  <a:schemeClr val="accent2">
                    <a:satMod val="103000"/>
                    <a:lumMod val="102000"/>
                    <a:tint val="94000"/>
                  </a:schemeClr>
                </a:gs>
                <a:gs pos="100000">
                  <a:schemeClr val="accent2">
                    <a:lumMod val="99000"/>
                    <a:satMod val="120000"/>
                    <a:shade val="78000"/>
                  </a:schemeClr>
                </a:gs>
              </a:gsLst>
              <a:lin ang="21594000" scaled="0"/>
            </a:gradFill>
          </p:spPr>
          <p:style>
            <a:lnRef idx="0">
              <a:schemeClr val="accent2"/>
            </a:lnRef>
            <a:fillRef idx="3">
              <a:schemeClr val="accent2"/>
            </a:fillRef>
            <a:effectRef idx="3">
              <a:schemeClr val="accent2"/>
            </a:effectRef>
            <a:fontRef idx="minor">
              <a:schemeClr val="lt1"/>
            </a:fontRef>
          </p:style>
          <p:txBody>
            <a:bodyPr wrap="none" anchor="ctr"/>
            <a:lstStyle/>
            <a:p>
              <a:pPr eaLnBrk="1" hangingPunct="1">
                <a:defRPr/>
              </a:pPr>
              <a:endParaRPr lang="zh-CN" altLang="en-US"/>
            </a:p>
          </p:txBody>
        </p:sp>
        <p:sp>
          <p:nvSpPr>
            <p:cNvPr id="32" name="TextBox 29"/>
            <p:cNvSpPr txBox="1"/>
            <p:nvPr/>
          </p:nvSpPr>
          <p:spPr>
            <a:xfrm>
              <a:off x="5543804" y="4507882"/>
              <a:ext cx="2426243" cy="1059483"/>
            </a:xfrm>
            <a:prstGeom prst="rect">
              <a:avLst/>
            </a:prstGeom>
            <a:noFill/>
          </p:spPr>
          <p:txBody>
            <a:bodyPr>
              <a:spAutoFit/>
            </a:bodyPr>
            <a:lstStyle/>
            <a:p>
              <a:pPr eaLnBrk="1" hangingPunct="1">
                <a:defRPr/>
              </a:pPr>
              <a:r>
                <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IT </a:t>
              </a:r>
              <a:r>
                <a:rPr lang="zh-CN" altLang="en-US"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维保</a:t>
              </a:r>
              <a:endPar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defRPr/>
              </a:pPr>
              <a:r>
                <a:rPr lang="zh-CN" altLang="en-US"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服务平台</a:t>
              </a:r>
              <a:endParaRPr lang="en-US" altLang="zh-CN"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defRPr/>
              </a:pPr>
              <a:r>
                <a:rPr lang="zh-CN" altLang="en-US" sz="1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第三方</a:t>
              </a:r>
              <a:endParaRPr lang="zh-CN" altLang="en-US" sz="1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TextBox 30"/>
            <p:cNvSpPr txBox="1"/>
            <p:nvPr/>
          </p:nvSpPr>
          <p:spPr>
            <a:xfrm>
              <a:off x="2775957" y="2379044"/>
              <a:ext cx="1759313" cy="510122"/>
            </a:xfrm>
            <a:prstGeom prst="rect">
              <a:avLst/>
            </a:prstGeom>
            <a:noFill/>
          </p:spPr>
          <p:txBody>
            <a:bodyPr>
              <a:spAutoFit/>
            </a:bodyPr>
            <a:lstStyle/>
            <a:p>
              <a:pPr eaLnBrk="1" hangingPunct="1">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客户方</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Oval 13"/>
            <p:cNvSpPr>
              <a:spLocks noChangeArrowheads="1"/>
            </p:cNvSpPr>
            <p:nvPr/>
          </p:nvSpPr>
          <p:spPr bwMode="auto">
            <a:xfrm>
              <a:off x="997806" y="3938950"/>
              <a:ext cx="2124539" cy="1916058"/>
            </a:xfrm>
            <a:prstGeom prst="ellipse">
              <a:avLst/>
            </a:prstGeom>
            <a:ln>
              <a:noFill/>
              <a:prstDash val="dash"/>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zh-CN" altLang="en-US"/>
            </a:p>
          </p:txBody>
        </p:sp>
        <p:cxnSp>
          <p:nvCxnSpPr>
            <p:cNvPr id="36" name="直接连接符 35"/>
            <p:cNvCxnSpPr/>
            <p:nvPr/>
          </p:nvCxnSpPr>
          <p:spPr>
            <a:xfrm flipH="1" flipV="1">
              <a:off x="10962305" y="2232215"/>
              <a:ext cx="22398" cy="3605458"/>
            </a:xfrm>
            <a:prstGeom prst="line">
              <a:avLst/>
            </a:prstGeom>
            <a:ln w="28575">
              <a:solidFill>
                <a:srgbClr val="05AF88"/>
              </a:solidFill>
            </a:ln>
          </p:spPr>
          <p:style>
            <a:lnRef idx="1">
              <a:schemeClr val="accent1"/>
            </a:lnRef>
            <a:fillRef idx="0">
              <a:schemeClr val="accent1"/>
            </a:fillRef>
            <a:effectRef idx="0">
              <a:schemeClr val="accent1"/>
            </a:effectRef>
            <a:fontRef idx="minor">
              <a:schemeClr val="tx1"/>
            </a:fontRef>
          </p:style>
        </p:cxnSp>
        <p:sp>
          <p:nvSpPr>
            <p:cNvPr id="37" name="流程图: 预定义过程 36"/>
            <p:cNvSpPr/>
            <p:nvPr/>
          </p:nvSpPr>
          <p:spPr>
            <a:xfrm>
              <a:off x="11290726" y="2278348"/>
              <a:ext cx="4562142" cy="869935"/>
            </a:xfrm>
            <a:prstGeom prst="flowChartPredefined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05AF88"/>
                  </a:solidFill>
                  <a:latin typeface="微软雅黑" panose="020B0503020204020204" pitchFamily="34" charset="-122"/>
                  <a:ea typeface="微软雅黑" panose="020B0503020204020204" pitchFamily="34" charset="-122"/>
                </a:rPr>
                <a:t> 熟人社交（腾讯）</a:t>
              </a:r>
              <a:endParaRPr lang="en-US" altLang="zh-CN" sz="1400" b="1" dirty="0">
                <a:solidFill>
                  <a:srgbClr val="05AF88"/>
                </a:solidFill>
                <a:latin typeface="微软雅黑" panose="020B0503020204020204" pitchFamily="34" charset="-122"/>
                <a:ea typeface="微软雅黑" panose="020B0503020204020204" pitchFamily="34" charset="-122"/>
              </a:endParaRPr>
            </a:p>
          </p:txBody>
        </p:sp>
        <p:sp>
          <p:nvSpPr>
            <p:cNvPr id="38" name="Oval 13"/>
            <p:cNvSpPr>
              <a:spLocks noChangeArrowheads="1"/>
            </p:cNvSpPr>
            <p:nvPr/>
          </p:nvSpPr>
          <p:spPr bwMode="auto">
            <a:xfrm>
              <a:off x="2191414" y="6611963"/>
              <a:ext cx="2211621" cy="1916058"/>
            </a:xfrm>
            <a:prstGeom prst="ellipse">
              <a:avLst/>
            </a:prstGeom>
            <a:ln>
              <a:noFill/>
              <a:prstDash val="dash"/>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zh-CN" altLang="en-US"/>
            </a:p>
          </p:txBody>
        </p:sp>
      </p:grpSp>
      <p:sp>
        <p:nvSpPr>
          <p:cNvPr id="43" name="TextBox 45"/>
          <p:cNvSpPr txBox="1"/>
          <p:nvPr/>
        </p:nvSpPr>
        <p:spPr>
          <a:xfrm>
            <a:off x="731782" y="3526407"/>
            <a:ext cx="1567559" cy="400110"/>
          </a:xfrm>
          <a:prstGeom prst="rect">
            <a:avLst/>
          </a:prstGeom>
          <a:noFill/>
        </p:spPr>
        <p:txBody>
          <a:bodyPr wrap="square">
            <a:spAutoFit/>
          </a:bodyPr>
          <a:lstStyle/>
          <a:p>
            <a:pPr eaLnBrk="1" hangingPunct="1">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备件方</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 name="TextBox 46"/>
          <p:cNvSpPr txBox="1"/>
          <p:nvPr/>
        </p:nvSpPr>
        <p:spPr>
          <a:xfrm>
            <a:off x="1746197" y="5500606"/>
            <a:ext cx="1567560" cy="707886"/>
          </a:xfrm>
          <a:prstGeom prst="rect">
            <a:avLst/>
          </a:prstGeom>
          <a:noFill/>
        </p:spPr>
        <p:txBody>
          <a:bodyPr wrap="square">
            <a:spAutoFit/>
          </a:bodyPr>
          <a:lstStyle/>
          <a:p>
            <a:pPr eaLnBrk="1" hangingPunct="1">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人员</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TextBox 1"/>
          <p:cNvSpPr txBox="1"/>
          <p:nvPr/>
        </p:nvSpPr>
        <p:spPr>
          <a:xfrm rot="3016981">
            <a:off x="3051641" y="2481845"/>
            <a:ext cx="1066674"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及时服务</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7"/>
          <p:cNvSpPr txBox="1"/>
          <p:nvPr/>
        </p:nvSpPr>
        <p:spPr>
          <a:xfrm>
            <a:off x="2120709" y="3430517"/>
            <a:ext cx="981463" cy="307777"/>
          </a:xfrm>
          <a:prstGeom prst="rect">
            <a:avLst/>
          </a:prstGeom>
          <a:noFill/>
        </p:spPr>
        <p:txBody>
          <a:bodyPr wrap="square">
            <a:spAutoFit/>
          </a:bodyPr>
          <a:lstStyle/>
          <a:p>
            <a:pPr eaLnBrk="1" hangingPunct="1">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销售渠道</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8"/>
          <p:cNvSpPr txBox="1"/>
          <p:nvPr/>
        </p:nvSpPr>
        <p:spPr>
          <a:xfrm rot="18755360">
            <a:off x="2421969" y="4551354"/>
            <a:ext cx="1066674" cy="307777"/>
          </a:xfrm>
          <a:prstGeom prst="rect">
            <a:avLst/>
          </a:prstGeom>
          <a:noFill/>
        </p:spPr>
        <p:txBody>
          <a:bodyPr wrap="square">
            <a:spAutoFit/>
          </a:bodyPr>
          <a:lstStyle/>
          <a:p>
            <a:pPr eaLnBrk="1" hangingPunct="1">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创业平台</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49"/>
          <p:cNvSpPr txBox="1"/>
          <p:nvPr/>
        </p:nvSpPr>
        <p:spPr>
          <a:xfrm>
            <a:off x="5889395" y="3561137"/>
            <a:ext cx="1092723" cy="400110"/>
          </a:xfrm>
          <a:prstGeom prst="rect">
            <a:avLst/>
          </a:prstGeom>
          <a:noFill/>
        </p:spPr>
        <p:txBody>
          <a:bodyPr wrap="square">
            <a:spAutoFit/>
          </a:bodyPr>
          <a:lstStyle/>
          <a:p>
            <a:pPr eaLnBrk="1" hangingPunct="1">
              <a:defRPr/>
            </a:pP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理念</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9" name="Line 17"/>
          <p:cNvSpPr>
            <a:spLocks noChangeShapeType="1"/>
          </p:cNvSpPr>
          <p:nvPr/>
        </p:nvSpPr>
        <p:spPr bwMode="auto">
          <a:xfrm flipV="1">
            <a:off x="2147486" y="3722886"/>
            <a:ext cx="856681" cy="7075"/>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50" name="TextBox 32"/>
          <p:cNvSpPr txBox="1"/>
          <p:nvPr/>
        </p:nvSpPr>
        <p:spPr>
          <a:xfrm>
            <a:off x="2112403" y="3961247"/>
            <a:ext cx="981463"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货源保证</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Line 17"/>
          <p:cNvSpPr>
            <a:spLocks noChangeShapeType="1"/>
          </p:cNvSpPr>
          <p:nvPr/>
        </p:nvSpPr>
        <p:spPr bwMode="auto">
          <a:xfrm>
            <a:off x="3025490" y="2532292"/>
            <a:ext cx="465637" cy="545322"/>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52" name="TextBox 51"/>
          <p:cNvSpPr txBox="1"/>
          <p:nvPr/>
        </p:nvSpPr>
        <p:spPr>
          <a:xfrm rot="2862087">
            <a:off x="2607743" y="2832101"/>
            <a:ext cx="1066674"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评价反馈</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Line 18"/>
          <p:cNvSpPr>
            <a:spLocks noChangeShapeType="1"/>
          </p:cNvSpPr>
          <p:nvPr/>
        </p:nvSpPr>
        <p:spPr bwMode="auto">
          <a:xfrm flipV="1">
            <a:off x="2730986" y="4530833"/>
            <a:ext cx="584110" cy="710395"/>
          </a:xfrm>
          <a:prstGeom prst="line">
            <a:avLst/>
          </a:prstGeom>
          <a:ln>
            <a:prstDash val="dash"/>
            <a:tailEnd type="triangle" w="med" len="med"/>
          </a:ln>
        </p:spPr>
        <p:style>
          <a:lnRef idx="2">
            <a:schemeClr val="accent2"/>
          </a:lnRef>
          <a:fillRef idx="0">
            <a:schemeClr val="accent2"/>
          </a:fillRef>
          <a:effectRef idx="1">
            <a:schemeClr val="accent2"/>
          </a:effectRef>
          <a:fontRef idx="minor">
            <a:schemeClr val="tx1"/>
          </a:fontRef>
        </p:style>
        <p:txBody>
          <a:bodyPr wrap="none" anchor="ctr"/>
          <a:lstStyle/>
          <a:p>
            <a:pPr eaLnBrk="1" hangingPunct="1">
              <a:defRPr/>
            </a:pPr>
            <a:endParaRPr lang="zh-CN" altLang="en-US"/>
          </a:p>
        </p:txBody>
      </p:sp>
      <p:sp>
        <p:nvSpPr>
          <p:cNvPr id="54" name="TextBox 53"/>
          <p:cNvSpPr txBox="1"/>
          <p:nvPr/>
        </p:nvSpPr>
        <p:spPr>
          <a:xfrm rot="18671997">
            <a:off x="2793161" y="4987124"/>
            <a:ext cx="1066674" cy="307777"/>
          </a:xfrm>
          <a:prstGeom prst="rect">
            <a:avLst/>
          </a:prstGeom>
          <a:noFill/>
        </p:spPr>
        <p:txBody>
          <a:bodyPr wrap="square">
            <a:spAutoFit/>
          </a:bodyPr>
          <a:lstStyle/>
          <a:p>
            <a:pPr>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评价反馈</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流程图: 预定义过程 54"/>
          <p:cNvSpPr/>
          <p:nvPr/>
        </p:nvSpPr>
        <p:spPr bwMode="auto">
          <a:xfrm>
            <a:off x="7652520" y="2661527"/>
            <a:ext cx="3153002" cy="682326"/>
          </a:xfrm>
          <a:prstGeom prst="flowChartPredefined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rgbClr val="05AF88"/>
                </a:solidFill>
                <a:latin typeface="微软雅黑" panose="020B0503020204020204" pitchFamily="34" charset="-122"/>
                <a:ea typeface="微软雅黑" panose="020B0503020204020204" pitchFamily="34" charset="-122"/>
              </a:rPr>
              <a:t> 金融模式（阿里）</a:t>
            </a:r>
            <a:endParaRPr lang="en-US" altLang="zh-CN" sz="1400" b="1" dirty="0">
              <a:solidFill>
                <a:srgbClr val="05AF88"/>
              </a:solidFill>
              <a:latin typeface="微软雅黑" panose="020B0503020204020204" pitchFamily="34" charset="-122"/>
              <a:ea typeface="微软雅黑" panose="020B0503020204020204" pitchFamily="34" charset="-122"/>
            </a:endParaRPr>
          </a:p>
        </p:txBody>
      </p:sp>
      <p:sp>
        <p:nvSpPr>
          <p:cNvPr id="56" name="流程图: 预定义过程 55"/>
          <p:cNvSpPr/>
          <p:nvPr/>
        </p:nvSpPr>
        <p:spPr bwMode="auto">
          <a:xfrm>
            <a:off x="7652520" y="3739936"/>
            <a:ext cx="3153002" cy="682326"/>
          </a:xfrm>
          <a:prstGeom prst="flowChartPredefined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05AF88"/>
                </a:solidFill>
                <a:latin typeface="微软雅黑" panose="020B0503020204020204" pitchFamily="34" charset="-122"/>
                <a:ea typeface="微软雅黑" panose="020B0503020204020204" pitchFamily="34" charset="-122"/>
              </a:rPr>
              <a:t> 地图定位（百度）</a:t>
            </a:r>
            <a:endParaRPr lang="en-US" altLang="zh-CN" sz="1400" b="1" dirty="0">
              <a:solidFill>
                <a:srgbClr val="05AF88"/>
              </a:solidFill>
              <a:latin typeface="微软雅黑" panose="020B0503020204020204" pitchFamily="34" charset="-122"/>
              <a:ea typeface="微软雅黑" panose="020B0503020204020204" pitchFamily="34" charset="-122"/>
            </a:endParaRPr>
          </a:p>
        </p:txBody>
      </p:sp>
      <p:cxnSp>
        <p:nvCxnSpPr>
          <p:cNvPr id="62" name="肘形连接符 61"/>
          <p:cNvCxnSpPr/>
          <p:nvPr/>
        </p:nvCxnSpPr>
        <p:spPr>
          <a:xfrm flipV="1">
            <a:off x="6905538" y="2820670"/>
            <a:ext cx="508528" cy="417088"/>
          </a:xfrm>
          <a:prstGeom prst="bentConnector3">
            <a:avLst/>
          </a:prstGeom>
          <a:ln w="28575">
            <a:solidFill>
              <a:srgbClr val="05AF88"/>
            </a:solidFill>
          </a:ln>
        </p:spPr>
        <p:style>
          <a:lnRef idx="1">
            <a:schemeClr val="accent1"/>
          </a:lnRef>
          <a:fillRef idx="0">
            <a:schemeClr val="accent1"/>
          </a:fillRef>
          <a:effectRef idx="0">
            <a:schemeClr val="accent1"/>
          </a:effectRef>
          <a:fontRef idx="minor">
            <a:schemeClr val="tx1"/>
          </a:fontRef>
        </p:style>
      </p:cxnSp>
      <p:sp>
        <p:nvSpPr>
          <p:cNvPr id="65" name="TextBox 8"/>
          <p:cNvSpPr txBox="1"/>
          <p:nvPr/>
        </p:nvSpPr>
        <p:spPr>
          <a:xfrm>
            <a:off x="2218088" y="237153"/>
            <a:ext cx="2191337" cy="525208"/>
          </a:xfrm>
          <a:prstGeom prst="rect">
            <a:avLst/>
          </a:prstGeom>
          <a:noFill/>
        </p:spPr>
        <p:txBody>
          <a:bodyPr wrap="square" lIns="0" tIns="0" rIns="0" bIns="0" rtlCol="0" anchor="ctr">
            <a:spAutoFit/>
          </a:bodyPr>
          <a:lstStyle/>
          <a:p>
            <a:r>
              <a:rPr lang="zh-CN" altLang="en-US" sz="341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项目目标篇</a:t>
            </a:r>
            <a:endParaRPr lang="zh-CN" altLang="en-US" sz="3415"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矩形 65"/>
          <p:cNvSpPr/>
          <p:nvPr/>
        </p:nvSpPr>
        <p:spPr>
          <a:xfrm>
            <a:off x="3081429" y="984516"/>
            <a:ext cx="3921266" cy="369332"/>
          </a:xfrm>
          <a:prstGeom prst="rect">
            <a:avLst/>
          </a:prstGeom>
        </p:spPr>
        <p:txBody>
          <a:bodyPr wrap="none">
            <a:spAutoFit/>
          </a:bodyPr>
          <a:lstStyle/>
          <a:p>
            <a:pPr>
              <a:spcBef>
                <a:spcPct val="0"/>
              </a:spcBef>
            </a:pP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互联网</a:t>
            </a:r>
            <a:r>
              <a:rPr lang="en-US" altLang="zh-CN" b="1" dirty="0" smtClean="0">
                <a:solidFill>
                  <a:srgbClr val="FFC000"/>
                </a:solidFill>
                <a:latin typeface="微软雅黑" panose="020B0503020204020204" pitchFamily="34" charset="-122"/>
                <a:ea typeface="微软雅黑" panose="020B0503020204020204" pitchFamily="34" charset="-122"/>
              </a:rPr>
              <a:t>+</a:t>
            </a:r>
            <a:r>
              <a:rPr lang="zh-CN" altLang="en-US" b="1" dirty="0" smtClean="0">
                <a:solidFill>
                  <a:srgbClr val="FFC000"/>
                </a:solidFill>
                <a:latin typeface="微软雅黑" panose="020B0503020204020204" pitchFamily="34" charset="-122"/>
                <a:ea typeface="微软雅黑" panose="020B0503020204020204" pitchFamily="34" charset="-122"/>
              </a:rPr>
              <a:t>大数据 </a:t>
            </a:r>
            <a:r>
              <a:rPr lang="en-US" altLang="zh-CN" b="1" dirty="0" smtClean="0">
                <a:solidFill>
                  <a:srgbClr val="FFC000"/>
                </a:solidFill>
                <a:latin typeface="微软雅黑" panose="020B0503020204020204" pitchFamily="34" charset="-122"/>
                <a:ea typeface="微软雅黑" panose="020B0503020204020204" pitchFamily="34" charset="-122"/>
              </a:rPr>
              <a:t>IT</a:t>
            </a:r>
            <a:r>
              <a:rPr lang="zh-CN" altLang="en-US" b="1" dirty="0" smtClean="0">
                <a:solidFill>
                  <a:srgbClr val="FFC000"/>
                </a:solidFill>
                <a:latin typeface="微软雅黑" panose="020B0503020204020204" pitchFamily="34" charset="-122"/>
                <a:ea typeface="微软雅黑" panose="020B0503020204020204" pitchFamily="34" charset="-122"/>
              </a:rPr>
              <a:t>维保服务平台</a:t>
            </a:r>
            <a:endParaRPr lang="en-US" altLang="ko-KR" b="1" dirty="0">
              <a:solidFill>
                <a:srgbClr val="FFC000"/>
              </a:solidFill>
              <a:latin typeface="Arial" panose="020B0604020202020204" pitchFamily="34" charset="0"/>
              <a:ea typeface="Malgun Gothic" panose="020B0503020000020004" pitchFamily="34" charset="-127"/>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70516182103"/>
  <p:tag name="MH_LIBRARY" val="GRAPHIC"/>
  <p:tag name="MH_ORDER" val="TextBox 12"/>
</p:tagLst>
</file>

<file path=ppt/tags/tag10.xml><?xml version="1.0" encoding="utf-8"?>
<p:tagLst xmlns:p="http://schemas.openxmlformats.org/presentationml/2006/main">
  <p:tag name="MH" val="20170516182103"/>
  <p:tag name="MH_LIBRARY" val="GRAPHIC"/>
</p:tagLst>
</file>

<file path=ppt/tags/tag100.xml><?xml version="1.0" encoding="utf-8"?>
<p:tagLst xmlns:p="http://schemas.openxmlformats.org/presentationml/2006/main">
  <p:tag name="MH" val="20170516192559"/>
  <p:tag name="MH_LIBRARY" val="GRAPHIC"/>
  <p:tag name="MH_TYPE" val="Other"/>
  <p:tag name="MH_ORDER" val="1"/>
</p:tagLst>
</file>

<file path=ppt/tags/tag101.xml><?xml version="1.0" encoding="utf-8"?>
<p:tagLst xmlns:p="http://schemas.openxmlformats.org/presentationml/2006/main">
  <p:tag name="MH" val="20170516192559"/>
  <p:tag name="MH_LIBRARY" val="GRAPHIC"/>
  <p:tag name="MH_TYPE" val="SubTitle"/>
  <p:tag name="MH_ORDER" val="1"/>
</p:tagLst>
</file>

<file path=ppt/tags/tag102.xml><?xml version="1.0" encoding="utf-8"?>
<p:tagLst xmlns:p="http://schemas.openxmlformats.org/presentationml/2006/main">
  <p:tag name="MH" val="20170516192559"/>
  <p:tag name="MH_LIBRARY" val="GRAPHIC"/>
  <p:tag name="MH_TYPE" val="Other"/>
  <p:tag name="MH_ORDER" val="2"/>
</p:tagLst>
</file>

<file path=ppt/tags/tag103.xml><?xml version="1.0" encoding="utf-8"?>
<p:tagLst xmlns:p="http://schemas.openxmlformats.org/presentationml/2006/main">
  <p:tag name="MH" val="20170516192559"/>
  <p:tag name="MH_LIBRARY" val="GRAPHIC"/>
  <p:tag name="MH_TYPE" val="Text"/>
  <p:tag name="MH_ORDER" val="1"/>
</p:tagLst>
</file>

<file path=ppt/tags/tag104.xml><?xml version="1.0" encoding="utf-8"?>
<p:tagLst xmlns:p="http://schemas.openxmlformats.org/presentationml/2006/main">
  <p:tag name="MH" val="20170516192559"/>
  <p:tag name="MH_LIBRARY" val="GRAPHIC"/>
  <p:tag name="MH_TYPE" val="SubTitle"/>
  <p:tag name="MH_ORDER" val="2"/>
</p:tagLst>
</file>

<file path=ppt/tags/tag105.xml><?xml version="1.0" encoding="utf-8"?>
<p:tagLst xmlns:p="http://schemas.openxmlformats.org/presentationml/2006/main">
  <p:tag name="MH" val="20170516192559"/>
  <p:tag name="MH_LIBRARY" val="GRAPHIC"/>
  <p:tag name="MH_TYPE" val="Other"/>
  <p:tag name="MH_ORDER" val="3"/>
</p:tagLst>
</file>

<file path=ppt/tags/tag106.xml><?xml version="1.0" encoding="utf-8"?>
<p:tagLst xmlns:p="http://schemas.openxmlformats.org/presentationml/2006/main">
  <p:tag name="MH" val="20170516192559"/>
  <p:tag name="MH_LIBRARY" val="GRAPHIC"/>
  <p:tag name="MH_TYPE" val="Text"/>
  <p:tag name="MH_ORDER" val="2"/>
</p:tagLst>
</file>

<file path=ppt/tags/tag107.xml><?xml version="1.0" encoding="utf-8"?>
<p:tagLst xmlns:p="http://schemas.openxmlformats.org/presentationml/2006/main">
  <p:tag name="MH" val="20170516192559"/>
  <p:tag name="MH_LIBRARY" val="GRAPHIC"/>
  <p:tag name="MH_TYPE" val="SubTitle"/>
  <p:tag name="MH_ORDER" val="3"/>
</p:tagLst>
</file>

<file path=ppt/tags/tag108.xml><?xml version="1.0" encoding="utf-8"?>
<p:tagLst xmlns:p="http://schemas.openxmlformats.org/presentationml/2006/main">
  <p:tag name="MH" val="20170516192559"/>
  <p:tag name="MH_LIBRARY" val="GRAPHIC"/>
  <p:tag name="MH_TYPE" val="Other"/>
  <p:tag name="MH_ORDER" val="4"/>
</p:tagLst>
</file>

<file path=ppt/tags/tag109.xml><?xml version="1.0" encoding="utf-8"?>
<p:tagLst xmlns:p="http://schemas.openxmlformats.org/presentationml/2006/main">
  <p:tag name="MH" val="20170516192559"/>
  <p:tag name="MH_LIBRARY" val="GRAPHIC"/>
  <p:tag name="MH_TYPE" val="Text"/>
  <p:tag name="MH_ORDER" val="3"/>
</p:tagLst>
</file>

<file path=ppt/tags/tag11.xml><?xml version="1.0" encoding="utf-8"?>
<p:tagLst xmlns:p="http://schemas.openxmlformats.org/presentationml/2006/main">
  <p:tag name="MH" val="20170516182103"/>
  <p:tag name="MH_LIBRARY" val="GRAPHIC"/>
  <p:tag name="MH_ORDER" val="TextBox 12"/>
</p:tagLst>
</file>

<file path=ppt/tags/tag110.xml><?xml version="1.0" encoding="utf-8"?>
<p:tagLst xmlns:p="http://schemas.openxmlformats.org/presentationml/2006/main">
  <p:tag name="MH_TYPE" val="#NeiR#"/>
  <p:tag name="MH_NUMBER" val="3"/>
  <p:tag name="MH_CATEGORY" val="#LiuChBZh#"/>
  <p:tag name="MH_LAYOUT" val="SubTitleText"/>
  <p:tag name="MH" val="20170516192559"/>
  <p:tag name="MH_LIBRARY" val="GRAPHIC"/>
</p:tagLst>
</file>

<file path=ppt/tags/tag111.xml><?xml version="1.0" encoding="utf-8"?>
<p:tagLst xmlns:p="http://schemas.openxmlformats.org/presentationml/2006/main">
  <p:tag name="MH" val="20170516194420"/>
  <p:tag name="MH_LIBRARY" val="GRAPHIC"/>
  <p:tag name="MH_TYPE" val="Text"/>
  <p:tag name="MH_ORDER" val="1"/>
</p:tagLst>
</file>

<file path=ppt/tags/tag112.xml><?xml version="1.0" encoding="utf-8"?>
<p:tagLst xmlns:p="http://schemas.openxmlformats.org/presentationml/2006/main">
  <p:tag name="MH" val="20170516194420"/>
  <p:tag name="MH_LIBRARY" val="GRAPHIC"/>
  <p:tag name="MH_TYPE" val="Other"/>
  <p:tag name="MH_ORDER" val="1"/>
</p:tagLst>
</file>

<file path=ppt/tags/tag113.xml><?xml version="1.0" encoding="utf-8"?>
<p:tagLst xmlns:p="http://schemas.openxmlformats.org/presentationml/2006/main">
  <p:tag name="MH" val="20170516194420"/>
  <p:tag name="MH_LIBRARY" val="GRAPHIC"/>
  <p:tag name="MH_TYPE" val="SubTitle"/>
  <p:tag name="MH_ORDER" val="1"/>
</p:tagLst>
</file>

<file path=ppt/tags/tag114.xml><?xml version="1.0" encoding="utf-8"?>
<p:tagLst xmlns:p="http://schemas.openxmlformats.org/presentationml/2006/main">
  <p:tag name="MH_TYPE" val="#NeiR#"/>
  <p:tag name="MH_NUMBER" val="2"/>
  <p:tag name="MH_CATEGORY" val="#BingLLB#"/>
  <p:tag name="MH_LAYOUT" val="SubTitleText"/>
  <p:tag name="MH" val="20170516194420"/>
  <p:tag name="MH_LIBRARY" val="GRAPHIC"/>
</p:tagLst>
</file>

<file path=ppt/tags/tag12.xml><?xml version="1.0" encoding="utf-8"?>
<p:tagLst xmlns:p="http://schemas.openxmlformats.org/presentationml/2006/main">
  <p:tag name="MH" val="20170516182103"/>
  <p:tag name="MH_LIBRARY" val="GRAPHIC"/>
  <p:tag name="MH_ORDER" val="TextBox 13"/>
</p:tagLst>
</file>

<file path=ppt/tags/tag13.xml><?xml version="1.0" encoding="utf-8"?>
<p:tagLst xmlns:p="http://schemas.openxmlformats.org/presentationml/2006/main">
  <p:tag name="MH" val="20170516182103"/>
  <p:tag name="MH_LIBRARY" val="GRAPHIC"/>
  <p:tag name="MH_ORDER" val="TextBox 14"/>
</p:tagLst>
</file>

<file path=ppt/tags/tag14.xml><?xml version="1.0" encoding="utf-8"?>
<p:tagLst xmlns:p="http://schemas.openxmlformats.org/presentationml/2006/main">
  <p:tag name="MH" val="20170516182103"/>
  <p:tag name="MH_LIBRARY" val="GRAPHIC"/>
  <p:tag name="MH_ORDER" val="Straight Connector 15"/>
</p:tagLst>
</file>

<file path=ppt/tags/tag15.xml><?xml version="1.0" encoding="utf-8"?>
<p:tagLst xmlns:p="http://schemas.openxmlformats.org/presentationml/2006/main">
  <p:tag name="MH" val="20170516182103"/>
  <p:tag name="MH_LIBRARY" val="GRAPHIC"/>
</p:tagLst>
</file>

<file path=ppt/tags/tag16.xml><?xml version="1.0" encoding="utf-8"?>
<p:tagLst xmlns:p="http://schemas.openxmlformats.org/presentationml/2006/main">
  <p:tag name="KSO_WM_TEMPLATE_CATEGORY" val="custom"/>
  <p:tag name="KSO_WM_TEMPLATE_INDEX" val="160396"/>
</p:tagLst>
</file>

<file path=ppt/tags/tag17.xml><?xml version="1.0" encoding="utf-8"?>
<p:tagLst xmlns:p="http://schemas.openxmlformats.org/presentationml/2006/main">
  <p:tag name="KSO_WM_TEMPLATE_CATEGORY" val="custom"/>
  <p:tag name="KSO_WM_TEMPLATE_INDEX" val="160396"/>
</p:tagLst>
</file>

<file path=ppt/tags/tag18.xml><?xml version="1.0" encoding="utf-8"?>
<p:tagLst xmlns:p="http://schemas.openxmlformats.org/presentationml/2006/main">
  <p:tag name="MH" val="20170516182103"/>
  <p:tag name="MH_LIBRARY" val="GRAPHIC"/>
  <p:tag name="MH_ORDER" val="TextBox 12"/>
</p:tagLst>
</file>

<file path=ppt/tags/tag19.xml><?xml version="1.0" encoding="utf-8"?>
<p:tagLst xmlns:p="http://schemas.openxmlformats.org/presentationml/2006/main">
  <p:tag name="MH" val="20170516182103"/>
  <p:tag name="MH_LIBRARY" val="GRAPHIC"/>
  <p:tag name="MH_ORDER" val="TextBox 13"/>
</p:tagLst>
</file>

<file path=ppt/tags/tag2.xml><?xml version="1.0" encoding="utf-8"?>
<p:tagLst xmlns:p="http://schemas.openxmlformats.org/presentationml/2006/main">
  <p:tag name="MH" val="20170516182103"/>
  <p:tag name="MH_LIBRARY" val="GRAPHIC"/>
  <p:tag name="MH_ORDER" val="TextBox 13"/>
</p:tagLst>
</file>

<file path=ppt/tags/tag20.xml><?xml version="1.0" encoding="utf-8"?>
<p:tagLst xmlns:p="http://schemas.openxmlformats.org/presentationml/2006/main">
  <p:tag name="MH" val="20170516182103"/>
  <p:tag name="MH_LIBRARY" val="GRAPHIC"/>
  <p:tag name="MH_ORDER" val="TextBox 14"/>
</p:tagLst>
</file>

<file path=ppt/tags/tag21.xml><?xml version="1.0" encoding="utf-8"?>
<p:tagLst xmlns:p="http://schemas.openxmlformats.org/presentationml/2006/main">
  <p:tag name="MH" val="20170516182103"/>
  <p:tag name="MH_LIBRARY" val="GRAPHIC"/>
  <p:tag name="MH_ORDER" val="Straight Connector 15"/>
</p:tagLst>
</file>

<file path=ppt/tags/tag22.xml><?xml version="1.0" encoding="utf-8"?>
<p:tagLst xmlns:p="http://schemas.openxmlformats.org/presentationml/2006/main">
  <p:tag name="MH" val="20170516182103"/>
  <p:tag name="MH_LIBRARY" val="GRAPHIC"/>
</p:tagLst>
</file>

<file path=ppt/tags/tag23.xml><?xml version="1.0" encoding="utf-8"?>
<p:tagLst xmlns:p="http://schemas.openxmlformats.org/presentationml/2006/main">
  <p:tag name="MH" val="20170516163121"/>
  <p:tag name="MH_LIBRARY" val="GRAPHIC"/>
  <p:tag name="MH_TYPE" val="SubTitle"/>
  <p:tag name="MH_ORDER" val="3"/>
</p:tagLst>
</file>

<file path=ppt/tags/tag24.xml><?xml version="1.0" encoding="utf-8"?>
<p:tagLst xmlns:p="http://schemas.openxmlformats.org/presentationml/2006/main">
  <p:tag name="MH" val="20170516163121"/>
  <p:tag name="MH_LIBRARY" val="GRAPHIC"/>
  <p:tag name="MH_TYPE" val="SubTitle"/>
  <p:tag name="MH_ORDER" val="4"/>
</p:tagLst>
</file>

<file path=ppt/tags/tag25.xml><?xml version="1.0" encoding="utf-8"?>
<p:tagLst xmlns:p="http://schemas.openxmlformats.org/presentationml/2006/main">
  <p:tag name="MH" val="20170516163121"/>
  <p:tag name="MH_LIBRARY" val="GRAPHIC"/>
  <p:tag name="MH_TYPE" val="SubTitle"/>
  <p:tag name="MH_ORDER" val="5"/>
</p:tagLst>
</file>

<file path=ppt/tags/tag26.xml><?xml version="1.0" encoding="utf-8"?>
<p:tagLst xmlns:p="http://schemas.openxmlformats.org/presentationml/2006/main">
  <p:tag name="MH" val="20170516163121"/>
  <p:tag name="MH_LIBRARY" val="GRAPHIC"/>
  <p:tag name="MH_TYPE" val="SubTitle"/>
  <p:tag name="MH_ORDER" val="2"/>
</p:tagLst>
</file>

<file path=ppt/tags/tag27.xml><?xml version="1.0" encoding="utf-8"?>
<p:tagLst xmlns:p="http://schemas.openxmlformats.org/presentationml/2006/main">
  <p:tag name="MH" val="20170516163121"/>
  <p:tag name="MH_LIBRARY" val="GRAPHIC"/>
  <p:tag name="MH_TYPE" val="SubTitle"/>
  <p:tag name="MH_ORDER" val="7"/>
</p:tagLst>
</file>

<file path=ppt/tags/tag28.xml><?xml version="1.0" encoding="utf-8"?>
<p:tagLst xmlns:p="http://schemas.openxmlformats.org/presentationml/2006/main">
  <p:tag name="MH" val="20170516163121"/>
  <p:tag name="MH_LIBRARY" val="GRAPHIC"/>
  <p:tag name="MH_TYPE" val="SubTitle"/>
  <p:tag name="MH_ORDER" val="6"/>
</p:tagLst>
</file>

<file path=ppt/tags/tag29.xml><?xml version="1.0" encoding="utf-8"?>
<p:tagLst xmlns:p="http://schemas.openxmlformats.org/presentationml/2006/main">
  <p:tag name="MH" val="20170516163121"/>
  <p:tag name="MH_LIBRARY" val="GRAPHIC"/>
  <p:tag name="MH_TYPE" val="Other"/>
  <p:tag name="MH_ORDER" val="1"/>
</p:tagLst>
</file>

<file path=ppt/tags/tag3.xml><?xml version="1.0" encoding="utf-8"?>
<p:tagLst xmlns:p="http://schemas.openxmlformats.org/presentationml/2006/main">
  <p:tag name="MH" val="20170516182103"/>
  <p:tag name="MH_LIBRARY" val="GRAPHIC"/>
  <p:tag name="MH_ORDER" val="TextBox 14"/>
</p:tagLst>
</file>

<file path=ppt/tags/tag30.xml><?xml version="1.0" encoding="utf-8"?>
<p:tagLst xmlns:p="http://schemas.openxmlformats.org/presentationml/2006/main">
  <p:tag name="MH" val="20170516163121"/>
  <p:tag name="MH_LIBRARY" val="GRAPHIC"/>
  <p:tag name="MH_TYPE" val="SubTitle"/>
  <p:tag name="MH_ORDER" val="1"/>
</p:tagLst>
</file>

<file path=ppt/tags/tag31.xml><?xml version="1.0" encoding="utf-8"?>
<p:tagLst xmlns:p="http://schemas.openxmlformats.org/presentationml/2006/main">
  <p:tag name="MH" val="20170516163121"/>
  <p:tag name="MH_LIBRARY" val="GRAPHIC"/>
  <p:tag name="MH_TYPE" val="Other"/>
  <p:tag name="MH_ORDER" val="2"/>
</p:tagLst>
</file>

<file path=ppt/tags/tag32.xml><?xml version="1.0" encoding="utf-8"?>
<p:tagLst xmlns:p="http://schemas.openxmlformats.org/presentationml/2006/main">
  <p:tag name="MH" val="20170516163121"/>
  <p:tag name="MH_LIBRARY" val="GRAPHIC"/>
  <p:tag name="MH_TYPE" val="SubTitle"/>
  <p:tag name="MH_ORDER" val="2"/>
</p:tagLst>
</file>

<file path=ppt/tags/tag33.xml><?xml version="1.0" encoding="utf-8"?>
<p:tagLst xmlns:p="http://schemas.openxmlformats.org/presentationml/2006/main">
  <p:tag name="MH" val="20170516163121"/>
  <p:tag name="MH_LIBRARY" val="GRAPHIC"/>
  <p:tag name="MH_TYPE" val="SubTitle"/>
  <p:tag name="MH_ORDER" val="2"/>
</p:tagLst>
</file>

<file path=ppt/tags/tag34.xml><?xml version="1.0" encoding="utf-8"?>
<p:tagLst xmlns:p="http://schemas.openxmlformats.org/presentationml/2006/main">
  <p:tag name="MH" val="20170516163121"/>
  <p:tag name="MH_LIBRARY" val="GRAPHIC"/>
  <p:tag name="MH_TYPE" val="SubTitle"/>
  <p:tag name="MH_ORDER" val="2"/>
</p:tagLst>
</file>

<file path=ppt/tags/tag35.xml><?xml version="1.0" encoding="utf-8"?>
<p:tagLst xmlns:p="http://schemas.openxmlformats.org/presentationml/2006/main">
  <p:tag name="MH_TYPE" val="#NeiR#"/>
  <p:tag name="MH_NUMBER" val="大于六"/>
  <p:tag name="MH_CATEGORY" val="#BingLLB#"/>
  <p:tag name="MH_LAYOUT" val="SubTitle"/>
  <p:tag name="MH" val="20170516163121"/>
  <p:tag name="MH_LIBRARY" val="GRAPHIC"/>
</p:tagLst>
</file>

<file path=ppt/tags/tag36.xml><?xml version="1.0" encoding="utf-8"?>
<p:tagLst xmlns:p="http://schemas.openxmlformats.org/presentationml/2006/main">
  <p:tag name="MH" val="20170516164636"/>
  <p:tag name="MH_LIBRARY" val="GRAPHIC"/>
  <p:tag name="MH_TYPE" val="SubTitle"/>
  <p:tag name="MH_ORDER" val="2"/>
</p:tagLst>
</file>

<file path=ppt/tags/tag37.xml><?xml version="1.0" encoding="utf-8"?>
<p:tagLst xmlns:p="http://schemas.openxmlformats.org/presentationml/2006/main">
  <p:tag name="MH" val="20170516164636"/>
  <p:tag name="MH_LIBRARY" val="GRAPHIC"/>
  <p:tag name="MH_TYPE" val="SubTitle"/>
  <p:tag name="MH_ORDER" val="1"/>
</p:tagLst>
</file>

<file path=ppt/tags/tag38.xml><?xml version="1.0" encoding="utf-8"?>
<p:tagLst xmlns:p="http://schemas.openxmlformats.org/presentationml/2006/main">
  <p:tag name="MH" val="20170516164636"/>
  <p:tag name="MH_LIBRARY" val="GRAPHIC"/>
  <p:tag name="MH_TYPE" val="Title"/>
  <p:tag name="MH_ORDER" val="1"/>
</p:tagLst>
</file>

<file path=ppt/tags/tag39.xml><?xml version="1.0" encoding="utf-8"?>
<p:tagLst xmlns:p="http://schemas.openxmlformats.org/presentationml/2006/main">
  <p:tag name="MH" val="20170516164636"/>
  <p:tag name="MH_LIBRARY" val="GRAPHIC"/>
  <p:tag name="MH_TYPE" val="Other"/>
  <p:tag name="MH_ORDER" val="7"/>
</p:tagLst>
</file>

<file path=ppt/tags/tag4.xml><?xml version="1.0" encoding="utf-8"?>
<p:tagLst xmlns:p="http://schemas.openxmlformats.org/presentationml/2006/main">
  <p:tag name="MH" val="20170516182103"/>
  <p:tag name="MH_LIBRARY" val="GRAPHIC"/>
  <p:tag name="MH_ORDER" val="Straight Connector 15"/>
</p:tagLst>
</file>

<file path=ppt/tags/tag40.xml><?xml version="1.0" encoding="utf-8"?>
<p:tagLst xmlns:p="http://schemas.openxmlformats.org/presentationml/2006/main">
  <p:tag name="MH" val="20170516164636"/>
  <p:tag name="MH_LIBRARY" val="GRAPHIC"/>
  <p:tag name="MH_TYPE" val="Other"/>
  <p:tag name="MH_ORDER" val="8"/>
</p:tagLst>
</file>

<file path=ppt/tags/tag41.xml><?xml version="1.0" encoding="utf-8"?>
<p:tagLst xmlns:p="http://schemas.openxmlformats.org/presentationml/2006/main">
  <p:tag name="MH" val="20170516164636"/>
  <p:tag name="MH_LIBRARY" val="GRAPHIC"/>
  <p:tag name="MH_TYPE" val="SubTitle"/>
  <p:tag name="MH_ORDER" val="3"/>
</p:tagLst>
</file>

<file path=ppt/tags/tag42.xml><?xml version="1.0" encoding="utf-8"?>
<p:tagLst xmlns:p="http://schemas.openxmlformats.org/presentationml/2006/main">
  <p:tag name="MH" val="20170516164636"/>
  <p:tag name="MH_LIBRARY" val="GRAPHIC"/>
  <p:tag name="MH_TYPE" val="Other"/>
  <p:tag name="MH_ORDER" val="11"/>
</p:tagLst>
</file>

<file path=ppt/tags/tag43.xml><?xml version="1.0" encoding="utf-8"?>
<p:tagLst xmlns:p="http://schemas.openxmlformats.org/presentationml/2006/main">
  <p:tag name="MH_TYPE" val="#NeiR#"/>
  <p:tag name="MH_NUMBER" val="3"/>
  <p:tag name="MH_CATEGORY" val="#YinZJG#"/>
  <p:tag name="MH_LAYOUT" val="TitleSubTitle"/>
  <p:tag name="MH" val="20170516164636"/>
  <p:tag name="MH_LIBRARY" val="GRAPHIC"/>
</p:tagLst>
</file>

<file path=ppt/tags/tag44.xml><?xml version="1.0" encoding="utf-8"?>
<p:tagLst xmlns:p="http://schemas.openxmlformats.org/presentationml/2006/main">
  <p:tag name="MH" val="20170516170031"/>
  <p:tag name="MH_LIBRARY" val="GRAPHIC"/>
  <p:tag name="MH_TYPE" val="Other"/>
  <p:tag name="MH_ORDER" val="1"/>
</p:tagLst>
</file>

<file path=ppt/tags/tag45.xml><?xml version="1.0" encoding="utf-8"?>
<p:tagLst xmlns:p="http://schemas.openxmlformats.org/presentationml/2006/main">
  <p:tag name="MH" val="20170516170031"/>
  <p:tag name="MH_LIBRARY" val="GRAPHIC"/>
  <p:tag name="MH_TYPE" val="Other"/>
  <p:tag name="MH_ORDER" val="2"/>
</p:tagLst>
</file>

<file path=ppt/tags/tag46.xml><?xml version="1.0" encoding="utf-8"?>
<p:tagLst xmlns:p="http://schemas.openxmlformats.org/presentationml/2006/main">
  <p:tag name="MH" val="20170516170031"/>
  <p:tag name="MH_LIBRARY" val="GRAPHIC"/>
  <p:tag name="MH_TYPE" val="Other"/>
  <p:tag name="MH_ORDER" val="3"/>
</p:tagLst>
</file>

<file path=ppt/tags/tag47.xml><?xml version="1.0" encoding="utf-8"?>
<p:tagLst xmlns:p="http://schemas.openxmlformats.org/presentationml/2006/main">
  <p:tag name="MH" val="20170516170031"/>
  <p:tag name="MH_LIBRARY" val="GRAPHIC"/>
  <p:tag name="MH_TYPE" val="Other"/>
  <p:tag name="MH_ORDER" val="4"/>
</p:tagLst>
</file>

<file path=ppt/tags/tag48.xml><?xml version="1.0" encoding="utf-8"?>
<p:tagLst xmlns:p="http://schemas.openxmlformats.org/presentationml/2006/main">
  <p:tag name="MH" val="20170516170031"/>
  <p:tag name="MH_LIBRARY" val="GRAPHIC"/>
  <p:tag name="MH_TYPE" val="Other"/>
  <p:tag name="MH_ORDER" val="5"/>
</p:tagLst>
</file>

<file path=ppt/tags/tag49.xml><?xml version="1.0" encoding="utf-8"?>
<p:tagLst xmlns:p="http://schemas.openxmlformats.org/presentationml/2006/main">
  <p:tag name="MH" val="20170516170031"/>
  <p:tag name="MH_LIBRARY" val="GRAPHIC"/>
  <p:tag name="MH_TYPE" val="Other"/>
  <p:tag name="MH_ORDER" val="6"/>
</p:tagLst>
</file>

<file path=ppt/tags/tag5.xml><?xml version="1.0" encoding="utf-8"?>
<p:tagLst xmlns:p="http://schemas.openxmlformats.org/presentationml/2006/main">
  <p:tag name="MH" val="20170516182103"/>
  <p:tag name="MH_LIBRARY" val="GRAPHIC"/>
</p:tagLst>
</file>

<file path=ppt/tags/tag50.xml><?xml version="1.0" encoding="utf-8"?>
<p:tagLst xmlns:p="http://schemas.openxmlformats.org/presentationml/2006/main">
  <p:tag name="MH" val="20170516170031"/>
  <p:tag name="MH_LIBRARY" val="GRAPHIC"/>
  <p:tag name="MH_TYPE" val="Other"/>
  <p:tag name="MH_ORDER" val="7"/>
</p:tagLst>
</file>

<file path=ppt/tags/tag51.xml><?xml version="1.0" encoding="utf-8"?>
<p:tagLst xmlns:p="http://schemas.openxmlformats.org/presentationml/2006/main">
  <p:tag name="MH" val="20170516170031"/>
  <p:tag name="MH_LIBRARY" val="GRAPHIC"/>
  <p:tag name="MH_TYPE" val="Other"/>
  <p:tag name="MH_ORDER" val="8"/>
</p:tagLst>
</file>

<file path=ppt/tags/tag52.xml><?xml version="1.0" encoding="utf-8"?>
<p:tagLst xmlns:p="http://schemas.openxmlformats.org/presentationml/2006/main">
  <p:tag name="MH" val="20170516170031"/>
  <p:tag name="MH_LIBRARY" val="GRAPHIC"/>
  <p:tag name="MH_TYPE" val="Other"/>
  <p:tag name="MH_ORDER" val="9"/>
</p:tagLst>
</file>

<file path=ppt/tags/tag53.xml><?xml version="1.0" encoding="utf-8"?>
<p:tagLst xmlns:p="http://schemas.openxmlformats.org/presentationml/2006/main">
  <p:tag name="MH_TYPE" val="#NeiR#"/>
  <p:tag name="MH_NUMBER" val="3"/>
  <p:tag name="MH_CATEGORY" val="#XunHChF#"/>
  <p:tag name="MH_LAYOUT" val="SubTitle"/>
  <p:tag name="MH" val="20170516170031"/>
  <p:tag name="MH_LIBRARY" val="GRAPHIC"/>
</p:tagLst>
</file>

<file path=ppt/tags/tag54.xml><?xml version="1.0" encoding="utf-8"?>
<p:tagLst xmlns:p="http://schemas.openxmlformats.org/presentationml/2006/main">
  <p:tag name="MH" val="20170516173740"/>
  <p:tag name="MH_LIBRARY" val="GRAPHIC"/>
  <p:tag name="MH_TYPE" val="Other"/>
  <p:tag name="MH_ORDER" val="1"/>
</p:tagLst>
</file>

<file path=ppt/tags/tag55.xml><?xml version="1.0" encoding="utf-8"?>
<p:tagLst xmlns:p="http://schemas.openxmlformats.org/presentationml/2006/main">
  <p:tag name="MH" val="20170516173740"/>
  <p:tag name="MH_LIBRARY" val="GRAPHIC"/>
  <p:tag name="MH_TYPE" val="Other"/>
  <p:tag name="MH_ORDER" val="2"/>
</p:tagLst>
</file>

<file path=ppt/tags/tag56.xml><?xml version="1.0" encoding="utf-8"?>
<p:tagLst xmlns:p="http://schemas.openxmlformats.org/presentationml/2006/main">
  <p:tag name="MH" val="20170516173740"/>
  <p:tag name="MH_LIBRARY" val="GRAPHIC"/>
  <p:tag name="MH_TYPE" val="Other"/>
  <p:tag name="MH_ORDER" val="3"/>
</p:tagLst>
</file>

<file path=ppt/tags/tag57.xml><?xml version="1.0" encoding="utf-8"?>
<p:tagLst xmlns:p="http://schemas.openxmlformats.org/presentationml/2006/main">
  <p:tag name="MH" val="20170516173740"/>
  <p:tag name="MH_LIBRARY" val="GRAPHIC"/>
  <p:tag name="MH_TYPE" val="Other"/>
  <p:tag name="MH_ORDER" val="4"/>
</p:tagLst>
</file>

<file path=ppt/tags/tag58.xml><?xml version="1.0" encoding="utf-8"?>
<p:tagLst xmlns:p="http://schemas.openxmlformats.org/presentationml/2006/main">
  <p:tag name="MH" val="20170516173740"/>
  <p:tag name="MH_LIBRARY" val="GRAPHIC"/>
  <p:tag name="MH_TYPE" val="Other"/>
  <p:tag name="MH_ORDER" val="5"/>
</p:tagLst>
</file>

<file path=ppt/tags/tag59.xml><?xml version="1.0" encoding="utf-8"?>
<p:tagLst xmlns:p="http://schemas.openxmlformats.org/presentationml/2006/main">
  <p:tag name="MH" val="20170516173740"/>
  <p:tag name="MH_LIBRARY" val="GRAPHIC"/>
  <p:tag name="MH_TYPE" val="Other"/>
  <p:tag name="MH_ORDER" val="6"/>
</p:tagLst>
</file>

<file path=ppt/tags/tag6.xml><?xml version="1.0" encoding="utf-8"?>
<p:tagLst xmlns:p="http://schemas.openxmlformats.org/presentationml/2006/main">
  <p:tag name="MH" val="20170516182103"/>
  <p:tag name="MH_LIBRARY" val="GRAPHIC"/>
  <p:tag name="MH_ORDER" val="TextBox 12"/>
</p:tagLst>
</file>

<file path=ppt/tags/tag60.xml><?xml version="1.0" encoding="utf-8"?>
<p:tagLst xmlns:p="http://schemas.openxmlformats.org/presentationml/2006/main">
  <p:tag name="MH" val="20170516173740"/>
  <p:tag name="MH_LIBRARY" val="GRAPHIC"/>
  <p:tag name="MH_TYPE" val="Other"/>
  <p:tag name="MH_ORDER" val="7"/>
</p:tagLst>
</file>

<file path=ppt/tags/tag61.xml><?xml version="1.0" encoding="utf-8"?>
<p:tagLst xmlns:p="http://schemas.openxmlformats.org/presentationml/2006/main">
  <p:tag name="MH" val="20170516173740"/>
  <p:tag name="MH_LIBRARY" val="GRAPHIC"/>
  <p:tag name="MH_TYPE" val="Other"/>
  <p:tag name="MH_ORDER" val="8"/>
</p:tagLst>
</file>

<file path=ppt/tags/tag62.xml><?xml version="1.0" encoding="utf-8"?>
<p:tagLst xmlns:p="http://schemas.openxmlformats.org/presentationml/2006/main">
  <p:tag name="MH" val="20170516173740"/>
  <p:tag name="MH_LIBRARY" val="GRAPHIC"/>
  <p:tag name="MH_TYPE" val="Other"/>
  <p:tag name="MH_ORDER" val="9"/>
</p:tagLst>
</file>

<file path=ppt/tags/tag63.xml><?xml version="1.0" encoding="utf-8"?>
<p:tagLst xmlns:p="http://schemas.openxmlformats.org/presentationml/2006/main">
  <p:tag name="MH" val="20170516173740"/>
  <p:tag name="MH_LIBRARY" val="GRAPHIC"/>
  <p:tag name="MH_TYPE" val="SubTitle"/>
  <p:tag name="MH_ORDER" val="1"/>
</p:tagLst>
</file>

<file path=ppt/tags/tag64.xml><?xml version="1.0" encoding="utf-8"?>
<p:tagLst xmlns:p="http://schemas.openxmlformats.org/presentationml/2006/main">
  <p:tag name="MH" val="20170516173740"/>
  <p:tag name="MH_LIBRARY" val="GRAPHIC"/>
  <p:tag name="MH_TYPE" val="SubTitle"/>
  <p:tag name="MH_ORDER" val="2"/>
</p:tagLst>
</file>

<file path=ppt/tags/tag65.xml><?xml version="1.0" encoding="utf-8"?>
<p:tagLst xmlns:p="http://schemas.openxmlformats.org/presentationml/2006/main">
  <p:tag name="MH" val="20170516173740"/>
  <p:tag name="MH_LIBRARY" val="GRAPHIC"/>
  <p:tag name="MH_TYPE" val="SubTitle"/>
  <p:tag name="MH_ORDER" val="3"/>
</p:tagLst>
</file>

<file path=ppt/tags/tag66.xml><?xml version="1.0" encoding="utf-8"?>
<p:tagLst xmlns:p="http://schemas.openxmlformats.org/presentationml/2006/main">
  <p:tag name="MH_TYPE" val="#NeiR#"/>
  <p:tag name="MH_NUMBER" val="3"/>
  <p:tag name="MH_CATEGORY" val="#BingLLB#"/>
  <p:tag name="MH_LAYOUT" val="SubTitle"/>
  <p:tag name="MH" val="20170516173740"/>
  <p:tag name="MH_LIBRARY" val="GRAPHIC"/>
</p:tagLst>
</file>

<file path=ppt/tags/tag67.xml><?xml version="1.0" encoding="utf-8"?>
<p:tagLst xmlns:p="http://schemas.openxmlformats.org/presentationml/2006/main">
  <p:tag name="MH" val="20170516172041"/>
  <p:tag name="MH_LIBRARY" val="GRAPHIC"/>
  <p:tag name="MH_TYPE" val="SubTitle"/>
  <p:tag name="MH_ORDER" val="1"/>
</p:tagLst>
</file>

<file path=ppt/tags/tag68.xml><?xml version="1.0" encoding="utf-8"?>
<p:tagLst xmlns:p="http://schemas.openxmlformats.org/presentationml/2006/main">
  <p:tag name="MH" val="20170516172041"/>
  <p:tag name="MH_LIBRARY" val="GRAPHIC"/>
  <p:tag name="MH_TYPE" val="SubTitle"/>
  <p:tag name="MH_ORDER" val="2"/>
</p:tagLst>
</file>

<file path=ppt/tags/tag69.xml><?xml version="1.0" encoding="utf-8"?>
<p:tagLst xmlns:p="http://schemas.openxmlformats.org/presentationml/2006/main">
  <p:tag name="MH" val="20170516172041"/>
  <p:tag name="MH_LIBRARY" val="GRAPHIC"/>
  <p:tag name="MH_TYPE" val="Other"/>
  <p:tag name="MH_ORDER" val="1"/>
</p:tagLst>
</file>

<file path=ppt/tags/tag7.xml><?xml version="1.0" encoding="utf-8"?>
<p:tagLst xmlns:p="http://schemas.openxmlformats.org/presentationml/2006/main">
  <p:tag name="MH" val="20170516182103"/>
  <p:tag name="MH_LIBRARY" val="GRAPHIC"/>
  <p:tag name="MH_ORDER" val="TextBox 13"/>
</p:tagLst>
</file>

<file path=ppt/tags/tag70.xml><?xml version="1.0" encoding="utf-8"?>
<p:tagLst xmlns:p="http://schemas.openxmlformats.org/presentationml/2006/main">
  <p:tag name="MH" val="20170516172041"/>
  <p:tag name="MH_LIBRARY" val="GRAPHIC"/>
  <p:tag name="MH_TYPE" val="Text"/>
  <p:tag name="MH_ORDER" val="1"/>
</p:tagLst>
</file>

<file path=ppt/tags/tag71.xml><?xml version="1.0" encoding="utf-8"?>
<p:tagLst xmlns:p="http://schemas.openxmlformats.org/presentationml/2006/main">
  <p:tag name="MH" val="20170516172041"/>
  <p:tag name="MH_LIBRARY" val="GRAPHIC"/>
  <p:tag name="MH_TYPE" val="Text"/>
  <p:tag name="MH_ORDER" val="2"/>
</p:tagLst>
</file>

<file path=ppt/tags/tag72.xml><?xml version="1.0" encoding="utf-8"?>
<p:tagLst xmlns:p="http://schemas.openxmlformats.org/presentationml/2006/main">
  <p:tag name="MH" val="20170516172041"/>
  <p:tag name="MH_LIBRARY" val="GRAPHIC"/>
  <p:tag name="MH_TYPE" val="Other"/>
  <p:tag name="MH_ORDER" val="2"/>
</p:tagLst>
</file>

<file path=ppt/tags/tag73.xml><?xml version="1.0" encoding="utf-8"?>
<p:tagLst xmlns:p="http://schemas.openxmlformats.org/presentationml/2006/main">
  <p:tag name="MH" val="20170516172041"/>
  <p:tag name="MH_LIBRARY" val="GRAPHIC"/>
  <p:tag name="MH_TYPE" val="Other"/>
  <p:tag name="MH_ORDER" val="3"/>
</p:tagLst>
</file>

<file path=ppt/tags/tag74.xml><?xml version="1.0" encoding="utf-8"?>
<p:tagLst xmlns:p="http://schemas.openxmlformats.org/presentationml/2006/main">
  <p:tag name="MH_TYPE" val="#NeiR#"/>
  <p:tag name="MH_NUMBER" val="2"/>
  <p:tag name="MH_CATEGORY" val="#BingLLB#"/>
  <p:tag name="MH_LAYOUT" val="SubTitleText"/>
  <p:tag name="MH" val="20170516172041"/>
  <p:tag name="MH_LIBRARY" val="GRAPHIC"/>
</p:tagLst>
</file>

<file path=ppt/tags/tag75.xml><?xml version="1.0" encoding="utf-8"?>
<p:tagLst xmlns:p="http://schemas.openxmlformats.org/presentationml/2006/main">
  <p:tag name="MH" val="20170516174148"/>
  <p:tag name="MH_LIBRARY" val="GRAPHIC"/>
  <p:tag name="MH_TYPE" val="Other"/>
  <p:tag name="MH_ORDER" val="1"/>
</p:tagLst>
</file>

<file path=ppt/tags/tag76.xml><?xml version="1.0" encoding="utf-8"?>
<p:tagLst xmlns:p="http://schemas.openxmlformats.org/presentationml/2006/main">
  <p:tag name="MH" val="20170516174148"/>
  <p:tag name="MH_LIBRARY" val="GRAPHIC"/>
  <p:tag name="MH_TYPE" val="Other"/>
  <p:tag name="MH_ORDER" val="2"/>
</p:tagLst>
</file>

<file path=ppt/tags/tag77.xml><?xml version="1.0" encoding="utf-8"?>
<p:tagLst xmlns:p="http://schemas.openxmlformats.org/presentationml/2006/main">
  <p:tag name="MH" val="20170516174148"/>
  <p:tag name="MH_LIBRARY" val="GRAPHIC"/>
  <p:tag name="MH_TYPE" val="Other"/>
  <p:tag name="MH_ORDER" val="3"/>
</p:tagLst>
</file>

<file path=ppt/tags/tag78.xml><?xml version="1.0" encoding="utf-8"?>
<p:tagLst xmlns:p="http://schemas.openxmlformats.org/presentationml/2006/main">
  <p:tag name="MH" val="20170516174148"/>
  <p:tag name="MH_LIBRARY" val="GRAPHIC"/>
  <p:tag name="MH_TYPE" val="Text"/>
  <p:tag name="MH_ORDER" val="3"/>
</p:tagLst>
</file>

<file path=ppt/tags/tag79.xml><?xml version="1.0" encoding="utf-8"?>
<p:tagLst xmlns:p="http://schemas.openxmlformats.org/presentationml/2006/main">
  <p:tag name="MH" val="20170516174148"/>
  <p:tag name="MH_LIBRARY" val="GRAPHIC"/>
  <p:tag name="MH_TYPE" val="SubTitle"/>
  <p:tag name="MH_ORDER" val="3"/>
</p:tagLst>
</file>

<file path=ppt/tags/tag8.xml><?xml version="1.0" encoding="utf-8"?>
<p:tagLst xmlns:p="http://schemas.openxmlformats.org/presentationml/2006/main">
  <p:tag name="MH" val="20170516182103"/>
  <p:tag name="MH_LIBRARY" val="GRAPHIC"/>
  <p:tag name="MH_ORDER" val="TextBox 14"/>
</p:tagLst>
</file>

<file path=ppt/tags/tag80.xml><?xml version="1.0" encoding="utf-8"?>
<p:tagLst xmlns:p="http://schemas.openxmlformats.org/presentationml/2006/main">
  <p:tag name="MH" val="20170516174148"/>
  <p:tag name="MH_LIBRARY" val="GRAPHIC"/>
  <p:tag name="MH_TYPE" val="Other"/>
  <p:tag name="MH_ORDER" val="4"/>
</p:tagLst>
</file>

<file path=ppt/tags/tag81.xml><?xml version="1.0" encoding="utf-8"?>
<p:tagLst xmlns:p="http://schemas.openxmlformats.org/presentationml/2006/main">
  <p:tag name="MH" val="20170516174148"/>
  <p:tag name="MH_LIBRARY" val="GRAPHIC"/>
  <p:tag name="MH_TYPE" val="Text"/>
  <p:tag name="MH_ORDER" val="2"/>
</p:tagLst>
</file>

<file path=ppt/tags/tag82.xml><?xml version="1.0" encoding="utf-8"?>
<p:tagLst xmlns:p="http://schemas.openxmlformats.org/presentationml/2006/main">
  <p:tag name="MH" val="20170516174148"/>
  <p:tag name="MH_LIBRARY" val="GRAPHIC"/>
  <p:tag name="MH_TYPE" val="SubTitle"/>
  <p:tag name="MH_ORDER" val="2"/>
</p:tagLst>
</file>

<file path=ppt/tags/tag83.xml><?xml version="1.0" encoding="utf-8"?>
<p:tagLst xmlns:p="http://schemas.openxmlformats.org/presentationml/2006/main">
  <p:tag name="MH" val="20170516174148"/>
  <p:tag name="MH_LIBRARY" val="GRAPHIC"/>
  <p:tag name="MH_TYPE" val="Other"/>
  <p:tag name="MH_ORDER" val="5"/>
</p:tagLst>
</file>

<file path=ppt/tags/tag84.xml><?xml version="1.0" encoding="utf-8"?>
<p:tagLst xmlns:p="http://schemas.openxmlformats.org/presentationml/2006/main">
  <p:tag name="MH" val="20170516174148"/>
  <p:tag name="MH_LIBRARY" val="GRAPHIC"/>
  <p:tag name="MH_TYPE" val="Text"/>
  <p:tag name="MH_ORDER" val="1"/>
</p:tagLst>
</file>

<file path=ppt/tags/tag85.xml><?xml version="1.0" encoding="utf-8"?>
<p:tagLst xmlns:p="http://schemas.openxmlformats.org/presentationml/2006/main">
  <p:tag name="MH" val="20170516174148"/>
  <p:tag name="MH_LIBRARY" val="GRAPHIC"/>
  <p:tag name="MH_TYPE" val="SubTitle"/>
  <p:tag name="MH_ORDER" val="1"/>
</p:tagLst>
</file>

<file path=ppt/tags/tag86.xml><?xml version="1.0" encoding="utf-8"?>
<p:tagLst xmlns:p="http://schemas.openxmlformats.org/presentationml/2006/main">
  <p:tag name="MH" val="20170516174148"/>
  <p:tag name="MH_LIBRARY" val="GRAPHIC"/>
  <p:tag name="MH_TYPE" val="Other"/>
  <p:tag name="MH_ORDER" val="6"/>
</p:tagLst>
</file>

<file path=ppt/tags/tag87.xml><?xml version="1.0" encoding="utf-8"?>
<p:tagLst xmlns:p="http://schemas.openxmlformats.org/presentationml/2006/main">
  <p:tag name="MH_TYPE" val="#NeiR#"/>
  <p:tag name="MH_NUMBER" val="3"/>
  <p:tag name="MH_CATEGORY" val="#BingLLB#"/>
  <p:tag name="MH_LAYOUT" val="SubTitleText"/>
  <p:tag name="MH" val="20170516174148"/>
  <p:tag name="MH_LIBRARY" val="GRAPHIC"/>
</p:tagLst>
</file>

<file path=ppt/tags/tag88.xml><?xml version="1.0" encoding="utf-8"?>
<p:tagLst xmlns:p="http://schemas.openxmlformats.org/presentationml/2006/main">
  <p:tag name="MH" val="20170516175450"/>
  <p:tag name="MH_LIBRARY" val="GRAPHIC"/>
  <p:tag name="MH_TYPE" val="SubTitle"/>
  <p:tag name="MH_ORDER" val="1"/>
</p:tagLst>
</file>

<file path=ppt/tags/tag89.xml><?xml version="1.0" encoding="utf-8"?>
<p:tagLst xmlns:p="http://schemas.openxmlformats.org/presentationml/2006/main">
  <p:tag name="MH" val="20170516175450"/>
  <p:tag name="MH_LIBRARY" val="GRAPHIC"/>
  <p:tag name="MH_TYPE" val="Other"/>
  <p:tag name="MH_ORDER" val="2"/>
</p:tagLst>
</file>

<file path=ppt/tags/tag9.xml><?xml version="1.0" encoding="utf-8"?>
<p:tagLst xmlns:p="http://schemas.openxmlformats.org/presentationml/2006/main">
  <p:tag name="MH" val="20170516182103"/>
  <p:tag name="MH_LIBRARY" val="GRAPHIC"/>
  <p:tag name="MH_ORDER" val="Straight Connector 15"/>
</p:tagLst>
</file>

<file path=ppt/tags/tag90.xml><?xml version="1.0" encoding="utf-8"?>
<p:tagLst xmlns:p="http://schemas.openxmlformats.org/presentationml/2006/main">
  <p:tag name="MH" val="20170516175450"/>
  <p:tag name="MH_LIBRARY" val="GRAPHIC"/>
  <p:tag name="MH_TYPE" val="SubTitle"/>
  <p:tag name="MH_ORDER" val="2"/>
</p:tagLst>
</file>

<file path=ppt/tags/tag91.xml><?xml version="1.0" encoding="utf-8"?>
<p:tagLst xmlns:p="http://schemas.openxmlformats.org/presentationml/2006/main">
  <p:tag name="MH" val="20170516175450"/>
  <p:tag name="MH_LIBRARY" val="GRAPHIC"/>
  <p:tag name="MH_TYPE" val="Other"/>
  <p:tag name="MH_ORDER" val="11"/>
</p:tagLst>
</file>

<file path=ppt/tags/tag92.xml><?xml version="1.0" encoding="utf-8"?>
<p:tagLst xmlns:p="http://schemas.openxmlformats.org/presentationml/2006/main">
  <p:tag name="MH" val="20170516175450"/>
  <p:tag name="MH_LIBRARY" val="GRAPHIC"/>
  <p:tag name="MH_TYPE" val="SubTitle"/>
  <p:tag name="MH_ORDER" val="3"/>
</p:tagLst>
</file>

<file path=ppt/tags/tag93.xml><?xml version="1.0" encoding="utf-8"?>
<p:tagLst xmlns:p="http://schemas.openxmlformats.org/presentationml/2006/main">
  <p:tag name="MH" val="20170516175450"/>
  <p:tag name="MH_LIBRARY" val="GRAPHIC"/>
  <p:tag name="MH_TYPE" val="Other"/>
  <p:tag name="MH_ORDER" val="14"/>
</p:tagLst>
</file>

<file path=ppt/tags/tag94.xml><?xml version="1.0" encoding="utf-8"?>
<p:tagLst xmlns:p="http://schemas.openxmlformats.org/presentationml/2006/main">
  <p:tag name="MH_TYPE" val="#NeiR#"/>
  <p:tag name="MH_NUMBER" val="3"/>
  <p:tag name="MH_CATEGORY" val="#BingLLB#"/>
  <p:tag name="MH_LAYOUT" val="SubTitleDesc"/>
  <p:tag name="MH" val="20170516175450"/>
  <p:tag name="MH_LIBRARY" val="GRAPHIC"/>
</p:tagLst>
</file>

<file path=ppt/tags/tag95.xml><?xml version="1.0" encoding="utf-8"?>
<p:tagLst xmlns:p="http://schemas.openxmlformats.org/presentationml/2006/main">
  <p:tag name="MH" val="20170516182103"/>
  <p:tag name="MH_LIBRARY" val="GRAPHIC"/>
  <p:tag name="MH_ORDER" val="TextBox 12"/>
</p:tagLst>
</file>

<file path=ppt/tags/tag96.xml><?xml version="1.0" encoding="utf-8"?>
<p:tagLst xmlns:p="http://schemas.openxmlformats.org/presentationml/2006/main">
  <p:tag name="MH" val="20170516182103"/>
  <p:tag name="MH_LIBRARY" val="GRAPHIC"/>
  <p:tag name="MH_ORDER" val="TextBox 13"/>
</p:tagLst>
</file>

<file path=ppt/tags/tag97.xml><?xml version="1.0" encoding="utf-8"?>
<p:tagLst xmlns:p="http://schemas.openxmlformats.org/presentationml/2006/main">
  <p:tag name="MH" val="20170516182103"/>
  <p:tag name="MH_LIBRARY" val="GRAPHIC"/>
  <p:tag name="MH_ORDER" val="TextBox 14"/>
</p:tagLst>
</file>

<file path=ppt/tags/tag98.xml><?xml version="1.0" encoding="utf-8"?>
<p:tagLst xmlns:p="http://schemas.openxmlformats.org/presentationml/2006/main">
  <p:tag name="MH" val="20170516182103"/>
  <p:tag name="MH_LIBRARY" val="GRAPHIC"/>
  <p:tag name="MH_ORDER" val="Straight Connector 15"/>
</p:tagLst>
</file>

<file path=ppt/tags/tag99.xml><?xml version="1.0" encoding="utf-8"?>
<p:tagLst xmlns:p="http://schemas.openxmlformats.org/presentationml/2006/main">
  <p:tag name="MH" val="20170516182103"/>
  <p:tag name="MH_LIBRARY" val="GRAPHIC"/>
</p:tagLst>
</file>

<file path=ppt/theme/theme1.xml><?xml version="1.0" encoding="utf-8"?>
<a:theme xmlns:a="http://schemas.openxmlformats.org/drawingml/2006/main" name="522f04379f2b61fceae9f987f2ab7d664e6520a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47c5e459d9da10e5615190cb2752d995edccb4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e5e15e537b741214fb18bc5f3dd034b6339603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fcc9f411136d99bcb6df1b34be5285017afdf0e">
  <a:themeElements>
    <a:clrScheme name="Single Blue">
      <a:dk1>
        <a:sysClr val="windowText" lastClr="000000"/>
      </a:dk1>
      <a:lt1>
        <a:sysClr val="window" lastClr="FFFFFF"/>
      </a:lt1>
      <a:dk2>
        <a:srgbClr val="231D1F"/>
      </a:dk2>
      <a:lt2>
        <a:srgbClr val="ECF0F1"/>
      </a:lt2>
      <a:accent1>
        <a:srgbClr val="4B7FA7"/>
      </a:accent1>
      <a:accent2>
        <a:srgbClr val="4B7FA7"/>
      </a:accent2>
      <a:accent3>
        <a:srgbClr val="4B7FA7"/>
      </a:accent3>
      <a:accent4>
        <a:srgbClr val="4B7FA7"/>
      </a:accent4>
      <a:accent5>
        <a:srgbClr val="4B7FA7"/>
      </a:accent5>
      <a:accent6>
        <a:srgbClr val="4B7FA7"/>
      </a:accent6>
      <a:hlink>
        <a:srgbClr val="4B7FA7"/>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000120140530A99PPBG">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522f04379f2b61fceae9f987f2ab7d664e6520a8</Template>
  <TotalTime>0</TotalTime>
  <Words>4360</Words>
  <Application>WPS 演示</Application>
  <PresentationFormat>宽屏</PresentationFormat>
  <Paragraphs>600</Paragraphs>
  <Slides>29</Slides>
  <Notes>7</Notes>
  <HiddenSlides>0</HiddenSlides>
  <MMClips>0</MMClips>
  <ScaleCrop>false</ScaleCrop>
  <HeadingPairs>
    <vt:vector size="6" baseType="variant">
      <vt:variant>
        <vt:lpstr>已用的字体</vt:lpstr>
      </vt:variant>
      <vt:variant>
        <vt:i4>30</vt:i4>
      </vt:variant>
      <vt:variant>
        <vt:lpstr>主题</vt:lpstr>
      </vt:variant>
      <vt:variant>
        <vt:i4>6</vt:i4>
      </vt:variant>
      <vt:variant>
        <vt:lpstr>幻灯片标题</vt:lpstr>
      </vt:variant>
      <vt:variant>
        <vt:i4>29</vt:i4>
      </vt:variant>
    </vt:vector>
  </HeadingPairs>
  <TitlesOfParts>
    <vt:vector size="65" baseType="lpstr">
      <vt:lpstr>Arial</vt:lpstr>
      <vt:lpstr>宋体</vt:lpstr>
      <vt:lpstr>Wingdings</vt:lpstr>
      <vt:lpstr>Calibri Light</vt:lpstr>
      <vt:lpstr>微软雅黑</vt:lpstr>
      <vt:lpstr>Wingdings 2</vt:lpstr>
      <vt:lpstr>Calibri</vt:lpstr>
      <vt:lpstr>Gisha</vt:lpstr>
      <vt:lpstr>Impact</vt:lpstr>
      <vt:lpstr>Orbitron</vt:lpstr>
      <vt:lpstr>华文隶书</vt:lpstr>
      <vt:lpstr>Microsoft New Tai Lue</vt:lpstr>
      <vt:lpstr>幼圆</vt:lpstr>
      <vt:lpstr>Lato Regular</vt:lpstr>
      <vt:lpstr>FontAwesome</vt:lpstr>
      <vt:lpstr>Malgun Gothic</vt:lpstr>
      <vt:lpstr>Lato Black</vt:lpstr>
      <vt:lpstr>Arial Unicode MS</vt:lpstr>
      <vt:lpstr>黑体</vt:lpstr>
      <vt:lpstr>方正姚体</vt:lpstr>
      <vt:lpstr>Arial Narrow</vt:lpstr>
      <vt:lpstr>Times New Roman</vt:lpstr>
      <vt:lpstr>Gulim</vt:lpstr>
      <vt:lpstr>Calibri</vt:lpstr>
      <vt:lpstr>Bell MT</vt:lpstr>
      <vt:lpstr>幼圆</vt:lpstr>
      <vt:lpstr>Wingdings</vt:lpstr>
      <vt:lpstr>Segoe UI Symbol</vt:lpstr>
      <vt:lpstr>Verdana</vt:lpstr>
      <vt:lpstr>Segoe Print</vt:lpstr>
      <vt:lpstr>522f04379f2b61fceae9f987f2ab7d664e6520a8</vt:lpstr>
      <vt:lpstr>e47c5e459d9da10e5615190cb2752d995edccb45</vt:lpstr>
      <vt:lpstr>9e5e15e537b741214fb18bc5f3dd034b6339603e</vt:lpstr>
      <vt:lpstr>dfcc9f411136d99bcb6df1b34be5285017afdf0e</vt:lpstr>
      <vt:lpstr>f450b0d4963ece9be7ae7f3cbf6a74776566f6cf</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雪</cp:lastModifiedBy>
  <cp:revision>49</cp:revision>
  <dcterms:created xsi:type="dcterms:W3CDTF">2017-05-16T03:18:00Z</dcterms:created>
  <dcterms:modified xsi:type="dcterms:W3CDTF">2017-07-03T11:53:37Z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