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A856540-871C-7E7F-52AF-85590D9CF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5BA601F-C911-54F3-38F7-6BD81A4C5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545DB90-3E68-58C6-F70A-1A93DD2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C87E945-CEB5-ED9F-A5A7-C72EA11B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843AB00-1C08-50E6-9F22-67542C43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751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3E3F15-E717-AC68-7C41-7B51FB9E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14F6AB2-B018-5AF0-BC58-14BB0FC1D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3CA6B35-2787-56F3-2CBA-6FF4893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D0F86CA-1915-E636-EFEA-C2EFBEA6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FC10CF6-33BC-ABF8-7662-642E19C1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93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B12CDE0-4075-A45C-76D9-F577322F5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D0105009-7C30-B2B5-611E-AD7BA4E8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4AE316-32B7-B3B3-CBBF-0D984C83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C3CC3D0-A0BB-6858-1A30-8FAC9A1F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A6F6C2-EEA2-272E-6C42-032ABB09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768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2FAB50-43B8-D915-8A42-958A0B5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CC41FC-F341-1AB6-A371-2BA78D2F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105432E-2AEC-1CE3-4200-6479A0CD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9CE4389-ADA5-3274-E7BF-1EB605D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C6D662-B6B1-82F6-D8C5-A23448C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518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F7339F2-652A-2E9B-16EF-C5A73938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27823F1-68E4-70AE-3655-BFE99B4C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2255EC2-38DB-0963-F0F9-E92FFBED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7A67CA-E2D2-916A-D667-4798506E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CAB824E-F667-DF2E-C8AB-D1B173B4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647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FF5C79-99C6-DCE5-6A57-4F3688FF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A2C171E-C2AE-B8C4-56A1-F023B1BAE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A67624F-C549-21B4-BFC1-D9A2202F6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5431359-8D62-19F6-58CF-58D96F3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ED2D6E7-7A37-65B5-A21A-F824AC21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A206329-3F71-58F4-9ACE-8305FAE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3782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FBE3D9-C005-8C13-9132-6CE5763D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72B5590-96A9-CB46-C23E-5A795801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F7CBA81-CDA4-A3F2-785E-4DE714789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7F5A8615-C834-FEF4-871E-44D222532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698BDA2-C9BD-BBB8-150B-567A45657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9543C8CF-A4F9-9F71-16BE-537E50B8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6BCED79-9747-8522-A5EF-09E8C8C2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0D6F24BE-AA6F-8058-2E3A-DEDB5D34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31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CC5ECB-47B0-0857-058A-081EBCD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9DABA327-A79C-0CE8-5C79-1E80E6CB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9DE7FFB-D2EA-F8FD-849B-DE36CFA7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0A5C7E2-C9EE-5FE7-E1AD-534AD2C2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897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44968BCD-89BD-ED84-D863-3C9C65C2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EB81FE31-812B-85BF-F77A-452300A6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955021A8-6B64-9922-6AE1-D1D32FBE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843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E0C6580-C5E1-E1FC-0C0A-4092BA2B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FD7B73A-2086-DDDE-5837-AC3799284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442F2F4-FD9B-139B-6A3C-F379E623E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9DA438E8-555D-40A0-C6B3-27289666D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EA45BB6-5866-2193-DCAF-76CA4EA2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D153702-FD8E-E940-29C4-76FA4B06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9441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1D12DC2-EE84-AD15-A12F-7397324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F5DF190B-9B46-5131-EFD8-EE5527EAA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0A8D43D-E900-0C5A-70B0-42094158C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6FB7CDB7-5F5A-A2A3-7389-BB478A82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A706B905-33D1-AF10-14E8-9C1FAC40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171C48E3-AF27-B8EF-5116-50BB1D71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8404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C113B641-37A7-C150-DD22-F57FF826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C2802B7-A095-7864-CD55-C52A8740F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2C8DA5C-5434-02B9-38C2-09CCE8A46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8793E-2D62-4A00-8934-4E00361E211F}" type="datetimeFigureOut">
              <a:rPr lang="th-TH" smtClean="0"/>
              <a:t>20/03/68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3823E25-BF15-1EE8-2055-167837807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8B52313-3342-5418-A227-CB1BBA3CB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4AE8F-4C5C-4F85-AA88-4B6248CE9226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9731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4C3A9D4-6E92-6050-71D2-CE1B101F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391"/>
            <a:ext cx="12192000" cy="4007218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C46BECF9-169A-8E8A-4A0A-587ECBBF0836}"/>
              </a:ext>
            </a:extLst>
          </p:cNvPr>
          <p:cNvSpPr txBox="1"/>
          <p:nvPr/>
        </p:nvSpPr>
        <p:spPr>
          <a:xfrm>
            <a:off x="2562330" y="231112"/>
            <a:ext cx="425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=0.05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8823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5BB449-1080-568A-46BA-653752E2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CB679C4-3D7E-36FB-1996-0BB2C7B8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Lab2_params_student</a:t>
            </a:r>
          </a:p>
          <a:p>
            <a:r>
              <a:rPr lang="en-US" dirty="0"/>
              <a:t>         </a:t>
            </a:r>
            <a:r>
              <a:rPr lang="en-US" dirty="0" err="1"/>
              <a:t>RiseTime</a:t>
            </a:r>
            <a:r>
              <a:rPr lang="en-US" dirty="0"/>
              <a:t>: 0.4362</a:t>
            </a:r>
          </a:p>
          <a:p>
            <a:r>
              <a:rPr lang="en-US" dirty="0"/>
              <a:t>    </a:t>
            </a:r>
            <a:r>
              <a:rPr lang="en-US" dirty="0" err="1"/>
              <a:t>TransientTime</a:t>
            </a:r>
            <a:r>
              <a:rPr lang="en-US" dirty="0"/>
              <a:t>: 5.7373</a:t>
            </a:r>
          </a:p>
          <a:p>
            <a:r>
              <a:rPr lang="en-US" dirty="0"/>
              <a:t>     </a:t>
            </a:r>
            <a:r>
              <a:rPr lang="en-US" dirty="0" err="1"/>
              <a:t>SettlingTime</a:t>
            </a:r>
            <a:r>
              <a:rPr lang="en-US" dirty="0"/>
              <a:t>: 3.3190</a:t>
            </a:r>
          </a:p>
          <a:p>
            <a:r>
              <a:rPr lang="en-US" dirty="0"/>
              <a:t>      </a:t>
            </a:r>
            <a:r>
              <a:rPr lang="en-US" dirty="0" err="1"/>
              <a:t>SettlingMin</a:t>
            </a:r>
            <a:r>
              <a:rPr lang="en-US" dirty="0"/>
              <a:t>: 0.9002</a:t>
            </a:r>
          </a:p>
          <a:p>
            <a:r>
              <a:rPr lang="en-US" dirty="0"/>
              <a:t>      </a:t>
            </a:r>
            <a:r>
              <a:rPr lang="en-US" dirty="0" err="1"/>
              <a:t>SettlingMax</a:t>
            </a:r>
            <a:r>
              <a:rPr lang="en-US" dirty="0"/>
              <a:t>: 1.0253</a:t>
            </a:r>
          </a:p>
          <a:p>
            <a:r>
              <a:rPr lang="en-US" dirty="0"/>
              <a:t>        Overshoot: 2.5333</a:t>
            </a:r>
          </a:p>
          <a:p>
            <a:r>
              <a:rPr lang="en-US" dirty="0"/>
              <a:t>       Undershoot: 0</a:t>
            </a:r>
          </a:p>
          <a:p>
            <a:r>
              <a:rPr lang="en-US" dirty="0"/>
              <a:t>             Peak: 1.0253</a:t>
            </a:r>
          </a:p>
          <a:p>
            <a:r>
              <a:rPr lang="en-US" dirty="0"/>
              <a:t>         </a:t>
            </a:r>
            <a:r>
              <a:rPr lang="en-US" dirty="0" err="1"/>
              <a:t>PeakTime</a:t>
            </a:r>
            <a:r>
              <a:rPr lang="en-US" dirty="0"/>
              <a:t>: 2.1070</a:t>
            </a:r>
          </a:p>
          <a:p>
            <a:endParaRPr lang="en-US" dirty="0"/>
          </a:p>
          <a:p>
            <a:r>
              <a:rPr lang="en-US" dirty="0"/>
              <a:t>&gt;&gt; </a:t>
            </a:r>
            <a:endParaRPr lang="th-TH" dirty="0"/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20F555A2-B8EA-D6B1-E210-85E49FAA7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5962"/>
            <a:ext cx="41529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A1119869-6CDB-5A91-7F24-D4BFC4048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95" y="905185"/>
            <a:ext cx="8808334" cy="2852393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44E899DD-6003-A0F6-0B56-8390E8290772}"/>
              </a:ext>
            </a:extLst>
          </p:cNvPr>
          <p:cNvSpPr txBox="1"/>
          <p:nvPr/>
        </p:nvSpPr>
        <p:spPr>
          <a:xfrm>
            <a:off x="5046562" y="381965"/>
            <a:ext cx="446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 manually</a:t>
            </a:r>
            <a:endParaRPr lang="th-TH" dirty="0"/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A60C456-654E-6512-CCCE-92A88E48F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34" y="4349763"/>
            <a:ext cx="8299048" cy="29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9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F8BBCDD6-ED22-05B4-AB73-2408F4937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64" y="782710"/>
            <a:ext cx="4505954" cy="3000794"/>
          </a:xfrm>
          <a:prstGeom prst="rect">
            <a:avLst/>
          </a:prstGeom>
        </p:spPr>
      </p:pic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6ADDBFDB-91FB-7E80-8D82-46940A84D2B3}"/>
              </a:ext>
            </a:extLst>
          </p:cNvPr>
          <p:cNvSpPr txBox="1"/>
          <p:nvPr/>
        </p:nvSpPr>
        <p:spPr>
          <a:xfrm>
            <a:off x="6345822" y="1582901"/>
            <a:ext cx="609407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&gt; Lab2_</a:t>
            </a:r>
            <a:r>
              <a:rPr lang="th-TH" dirty="0" err="1"/>
              <a:t>params</a:t>
            </a:r>
            <a:r>
              <a:rPr lang="th-TH" dirty="0"/>
              <a:t>_</a:t>
            </a:r>
            <a:r>
              <a:rPr lang="th-TH" dirty="0" err="1"/>
              <a:t>student</a:t>
            </a:r>
            <a:endParaRPr lang="th-TH" dirty="0"/>
          </a:p>
          <a:p>
            <a:r>
              <a:rPr lang="th-TH" dirty="0"/>
              <a:t>         </a:t>
            </a:r>
            <a:r>
              <a:rPr lang="th-TH" dirty="0" err="1"/>
              <a:t>RiseTime</a:t>
            </a:r>
            <a:r>
              <a:rPr lang="th-TH" dirty="0"/>
              <a:t>: 0.1010</a:t>
            </a:r>
          </a:p>
          <a:p>
            <a:r>
              <a:rPr lang="th-TH" dirty="0"/>
              <a:t>    </a:t>
            </a:r>
            <a:r>
              <a:rPr lang="th-TH" dirty="0" err="1"/>
              <a:t>TransientTime</a:t>
            </a:r>
            <a:r>
              <a:rPr lang="th-TH" dirty="0"/>
              <a:t>: 0.9681</a:t>
            </a:r>
          </a:p>
          <a:p>
            <a:r>
              <a:rPr lang="th-TH" dirty="0"/>
              <a:t>     </a:t>
            </a:r>
            <a:r>
              <a:rPr lang="th-TH" dirty="0" err="1"/>
              <a:t>SettlingTime</a:t>
            </a:r>
            <a:r>
              <a:rPr lang="th-TH" dirty="0"/>
              <a:t>: 0.1601</a:t>
            </a:r>
          </a:p>
          <a:p>
            <a:r>
              <a:rPr lang="th-TH" dirty="0"/>
              <a:t>      </a:t>
            </a:r>
            <a:r>
              <a:rPr lang="th-TH" dirty="0" err="1"/>
              <a:t>SettlingMin</a:t>
            </a:r>
            <a:r>
              <a:rPr lang="th-TH" dirty="0"/>
              <a:t>: 0.9000</a:t>
            </a:r>
          </a:p>
          <a:p>
            <a:r>
              <a:rPr lang="th-TH" dirty="0"/>
              <a:t>      </a:t>
            </a:r>
            <a:r>
              <a:rPr lang="th-TH" dirty="0" err="1"/>
              <a:t>SettlingMax</a:t>
            </a:r>
            <a:r>
              <a:rPr lang="th-TH" dirty="0"/>
              <a:t>: 1.0126</a:t>
            </a:r>
          </a:p>
          <a:p>
            <a:r>
              <a:rPr lang="th-TH" dirty="0"/>
              <a:t>        </a:t>
            </a:r>
            <a:r>
              <a:rPr lang="th-TH" dirty="0" err="1"/>
              <a:t>Overshoot</a:t>
            </a:r>
            <a:r>
              <a:rPr lang="th-TH" dirty="0"/>
              <a:t>: 1.2641</a:t>
            </a:r>
          </a:p>
          <a:p>
            <a:r>
              <a:rPr lang="th-TH" dirty="0"/>
              <a:t>       </a:t>
            </a:r>
            <a:r>
              <a:rPr lang="th-TH" dirty="0" err="1"/>
              <a:t>Undershoot</a:t>
            </a:r>
            <a:r>
              <a:rPr lang="th-TH" dirty="0"/>
              <a:t>: 0</a:t>
            </a:r>
          </a:p>
          <a:p>
            <a:r>
              <a:rPr lang="th-TH" dirty="0"/>
              <a:t>             </a:t>
            </a:r>
            <a:r>
              <a:rPr lang="th-TH" dirty="0" err="1"/>
              <a:t>Peak</a:t>
            </a:r>
            <a:r>
              <a:rPr lang="th-TH" dirty="0"/>
              <a:t>: 1.0126</a:t>
            </a:r>
          </a:p>
          <a:p>
            <a:r>
              <a:rPr lang="th-TH" dirty="0"/>
              <a:t>         </a:t>
            </a:r>
            <a:r>
              <a:rPr lang="th-TH" dirty="0" err="1"/>
              <a:t>PeakTime</a:t>
            </a:r>
            <a:r>
              <a:rPr lang="th-TH" dirty="0"/>
              <a:t>: 0.3460</a:t>
            </a: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0C2AACB5-607D-32B3-E266-41D3F903937C}"/>
              </a:ext>
            </a:extLst>
          </p:cNvPr>
          <p:cNvSpPr txBox="1"/>
          <p:nvPr/>
        </p:nvSpPr>
        <p:spPr>
          <a:xfrm>
            <a:off x="1628172" y="4060475"/>
            <a:ext cx="446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 manually</a:t>
            </a:r>
            <a:endParaRPr lang="th-TH" dirty="0"/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62F0C76A-96A3-31BA-BA00-FE2C7BA7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606" y="4583695"/>
            <a:ext cx="3570870" cy="2117438"/>
          </a:xfrm>
          <a:prstGeom prst="rect">
            <a:avLst/>
          </a:prstGeom>
        </p:spPr>
      </p:pic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4D84CE95-98A3-FBB1-70D5-00A76A8418D1}"/>
              </a:ext>
            </a:extLst>
          </p:cNvPr>
          <p:cNvSpPr txBox="1"/>
          <p:nvPr/>
        </p:nvSpPr>
        <p:spPr>
          <a:xfrm>
            <a:off x="5308922" y="6177913"/>
            <a:ext cx="446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error 0.00015 rad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253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424707E9-BDC7-2AD7-F44E-BFDE625A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629"/>
            <a:ext cx="12192000" cy="397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91FF5CEF-753D-4851-1487-15838575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525"/>
            <a:ext cx="12192000" cy="4052949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BFC12F95-FD7C-CE4D-C238-70B7564922AC}"/>
              </a:ext>
            </a:extLst>
          </p:cNvPr>
          <p:cNvSpPr txBox="1"/>
          <p:nvPr/>
        </p:nvSpPr>
        <p:spPr>
          <a:xfrm>
            <a:off x="2562330" y="231112"/>
            <a:ext cx="4250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Kd</a:t>
            </a:r>
            <a:r>
              <a:rPr lang="en-US" dirty="0"/>
              <a:t>=0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7047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74772A8-C5BD-986C-7B8D-1B747F16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135"/>
            <a:ext cx="12192000" cy="388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D3BB2A0-F25D-3405-D768-62059C62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5570"/>
            <a:ext cx="12192000" cy="406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1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2E3D97B-7F74-1F90-176E-6E74005B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anti wind up</a:t>
            </a:r>
            <a:endParaRPr lang="th-TH" dirty="0"/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B079FBD-F31C-FADA-09AA-5F41E02B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5" y="2086618"/>
            <a:ext cx="11481121" cy="3824385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E591F9F-EF12-2613-8585-FF86EB9AB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97" y="201192"/>
            <a:ext cx="624927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39F4DF3B-F940-F685-C558-95E451CB1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2428"/>
            <a:ext cx="12192000" cy="4152658"/>
          </a:xfrm>
          <a:prstGeom prst="rect">
            <a:avLst/>
          </a:prstGeom>
        </p:spPr>
      </p:pic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4C13D639-C377-7572-93E5-83F5A8FE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Without anti wind up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9924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095FC56-FE44-1469-9BB8-A9294FE10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9772"/>
            <a:ext cx="12192000" cy="4058456"/>
          </a:xfrm>
          <a:prstGeom prst="rect">
            <a:avLst/>
          </a:prstGeom>
        </p:spPr>
      </p:pic>
      <p:sp>
        <p:nvSpPr>
          <p:cNvPr id="6" name="กล่องข้อความ 5">
            <a:extLst>
              <a:ext uri="{FF2B5EF4-FFF2-40B4-BE49-F238E27FC236}">
                <a16:creationId xmlns:a16="http://schemas.microsoft.com/office/drawing/2014/main" id="{D45625C0-3165-4533-E856-F10A3B1414DC}"/>
              </a:ext>
            </a:extLst>
          </p:cNvPr>
          <p:cNvSpPr txBox="1"/>
          <p:nvPr/>
        </p:nvSpPr>
        <p:spPr>
          <a:xfrm>
            <a:off x="5046562" y="381965"/>
            <a:ext cx="446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Tune with toolbox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27392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5DA338B-0D5A-C3EF-63CC-76DD2A5B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endParaRPr lang="th-TH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CE8DCEFF-9694-229A-F6E4-EDB404340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336" y="3789314"/>
            <a:ext cx="4027741" cy="4351338"/>
          </a:xfr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81A112B9-E81C-08AF-BE9E-7F155927C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70" y="-231494"/>
            <a:ext cx="3999162" cy="6858000"/>
          </a:xfrm>
          <a:prstGeom prst="rect">
            <a:avLst/>
          </a:prstGeo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12DAB371-E0E2-7097-29FB-7B6E32DF4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86" y="1164254"/>
            <a:ext cx="5862621" cy="33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9794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110</Words>
  <Application>Microsoft Office PowerPoint</Application>
  <PresentationFormat>แบบจอกว้าง</PresentationFormat>
  <Paragraphs>31</Paragraphs>
  <Slides>12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With anti wind up</vt:lpstr>
      <vt:lpstr>Without anti wind up</vt:lpstr>
      <vt:lpstr>งานนำเสนอ PowerPoint</vt:lpstr>
      <vt:lpstr>v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SIRISAK DECHAWARANON</dc:creator>
  <cp:lastModifiedBy>SIRISAK DECHAWARANON</cp:lastModifiedBy>
  <cp:revision>9</cp:revision>
  <dcterms:created xsi:type="dcterms:W3CDTF">2025-03-20T14:21:34Z</dcterms:created>
  <dcterms:modified xsi:type="dcterms:W3CDTF">2025-03-20T16:13:51Z</dcterms:modified>
</cp:coreProperties>
</file>