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0D8FA-57D4-4A9A-8616-5673F94D5675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62A4-194B-46E9-9460-3B11E10A9C9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89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62A4-194B-46E9-9460-3B11E10A9C9B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811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8D7804-5573-69EF-3955-209A7837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451EE01-356E-4876-50DE-70BE53C9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13111B-EED4-FAE9-A60E-22948256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80B3E44-D3BD-DAFD-F922-6AA86FAC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70B733-C93E-26C6-5B5B-FC5F9298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667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EBE7CF-A25E-C712-2CB2-FCB8FCF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BB4AFF9-0CCA-32CE-1402-6C5D422C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E722D10-68CF-9DFB-5862-D48FCA63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973B52D-2D30-2B17-9ED6-91CE62C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FA56A6C-1F0E-96EA-4B86-8BBDA19A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02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BBCD74D-C0DF-BEDF-A535-584068B5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3FEBA18-9078-C1C1-26DD-45809783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BFB179-3885-0A22-0653-20B59D9F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CF124E4-72B4-BE79-5410-8CF2061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A93CC1-50B2-0276-7DD1-62C380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96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29871D-1D06-E50D-A689-E5C1EB7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AF98201-3E47-2889-005B-00C4FCDC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7518D2D-D5C5-0E7D-9CF7-4AFE92EC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06350E5-5338-675E-1FCC-B7A657F2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005F404-FF42-411C-89CD-FE3C8448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33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CF9181-21DA-722F-29A7-1F754E1F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87765CC-7074-35BC-0236-0DA9D57A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3E26F3E-5CDD-14CC-532F-9327E90B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341ED91-4961-4F35-BC7D-3F8645C4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543B6D-43D8-8210-9880-9CF37EB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844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29FD50-A9DC-22F5-4D98-D4430AD9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C80B53B-857C-6BF3-84A0-DDE4BA5F0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DD0EFB2-612D-D9E7-A4CF-1D541E038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3326D3F-2E31-4C4B-7199-524E043B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4CCB6F8-387F-E311-23EF-8BFC1137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8D5C7B-AAD6-59C9-14B3-8A8906B1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37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C3DFAD-6C91-4445-01ED-C7E0B996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159DE9-2A6C-3FB7-3F0A-04E7403F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5D8CBB5-E4A4-16A5-D973-3E5BE234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E26CDB3-F538-9D67-5D3E-4C6020F42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9C3E9D3-ED57-A29B-FC71-44FF352D3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6D44BA-7B5C-4D6D-4996-FAF0EFD5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1B0FD9C-F973-A986-3D2B-42E1ED4F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850700C-BB6E-AB84-8C28-B2EB86C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47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52D7CE-BBDB-E3A6-64A0-7EF76930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16B3651-D21F-95ED-F399-5FF8B59F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8FEE9D1-713A-9C0B-E42C-A51E840F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E2CCBD8-F14C-3C44-F955-5AEFE23E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6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D98FF24-3FED-D3BC-F254-A5CE7DB7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57AF0E5-D738-5BA7-733E-1FFE2E76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7BDE006-EC2D-501F-0C03-B4C0B848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2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8365BA-72BA-B6C7-4188-E3876898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A5D4FA0-0876-8983-C4EE-095F63DA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0D28763-219A-A530-880E-72D62606E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D828AAF-8DEB-7581-67D6-83170350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531D57A-2B84-77E4-3FF7-1927CDD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DE1C006-2511-B0EA-72BD-49F741C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18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1AA915A-5F28-D051-E124-EAE5D497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3A377A3-5374-9807-90A4-EAB5B72CD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979F89D-51C6-90B1-B509-DA5D22D6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D68E33A-0572-7767-860D-CDE7C48F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12D38CD-41C7-0888-2FFF-03AA2C43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6D5FEFD-3796-2925-3C5F-2BE12BF2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4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0E3AA3F7-6C7C-AE0A-40FD-CFE6B769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6395A95-BBE1-B9CB-314A-041018C3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63814C9-3F11-9E79-614A-E53C186E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0DBF7-1757-44FF-B983-CE19333E2E6C}" type="datetimeFigureOut">
              <a:rPr lang="th-TH" smtClean="0"/>
              <a:t>15/11/67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EF87B1C-C9FD-8459-1C52-CB169666E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AA5A8F-3109-9F65-BEAD-D1A43BEE7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54902-4C1F-4407-84B1-64846C816F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5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D25860-EF3F-F766-48D9-709BD456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1019 rpm</a:t>
            </a:r>
            <a:br>
              <a:rPr lang="en-US" dirty="0"/>
            </a:b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D633DB3-A419-5FF7-4E57-86935077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849" y="1690688"/>
            <a:ext cx="5906452" cy="3667442"/>
          </a:xfr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00A71834-BFA8-61FF-5016-D97C3DA0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3" y="1690688"/>
            <a:ext cx="4954415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2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0A4B1C-7D35-B342-4CA3-FB0C2B5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-5031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3632F22-11BE-6C57-B598-C7173B25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55" y="2499359"/>
            <a:ext cx="4486837" cy="3636963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3F059F4-591D-8B41-91E4-C009787E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5" y="1784985"/>
            <a:ext cx="6546065" cy="40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5EE5D51-BC60-AD3D-BD75-73C7730A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-7002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39426F6-8EA8-7BD1-D522-092E9036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48" y="2357119"/>
            <a:ext cx="4374030" cy="3545523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C278124B-986D-3A07-75C0-BAAC6865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0" y="2091679"/>
            <a:ext cx="5780087" cy="3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50A057-EF89-F87F-BA22-5E7449C1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-9006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3EDB5CF-143A-A048-5CBE-1BBC57B6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47" y="2018665"/>
            <a:ext cx="5368145" cy="4351338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EC60A444-4DC9-B451-3C61-406E8BE9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545" y="2453555"/>
            <a:ext cx="6511608" cy="40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7CEB4E-C003-9902-EC56-5651ACB0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-9864 max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B37F24C-769C-EE52-945F-CBF062F3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607" y="1991360"/>
            <a:ext cx="4997213" cy="4050666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EA186D-B90C-B98A-04B0-BA056594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19" y="1799213"/>
            <a:ext cx="6664701" cy="41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2E066A-2D66-FED4-5F1A-8F00E7C2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2006 RPM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898F282-6EE8-E1C0-7196-1805F6871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5" y="2491469"/>
            <a:ext cx="5710813" cy="3542566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C4DCCC7-B11E-7E25-3FDF-5FBD410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4" y="2130250"/>
            <a:ext cx="5253223" cy="42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7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5BC29E-C33A-322F-7743-7E747174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3025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67EFADB-C837-24DA-45FA-ECD7C4950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825" y="2200588"/>
            <a:ext cx="5187230" cy="3222747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EDD9184-C8FE-A518-4C13-E35AC355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1690688"/>
            <a:ext cx="5712929" cy="46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7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8754B5-B957-C73B-31C5-FEA4478C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5031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55BF47B-11CA-36FA-E0A7-9D0A2FD19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56" y="2078934"/>
            <a:ext cx="4889174" cy="3963091"/>
          </a:xfr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F2CEA51-381C-7345-E803-DEC974E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87" y="2078934"/>
            <a:ext cx="5771849" cy="35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2EAC36-3BBC-21A7-EE62-1C347C3F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7002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0018904-288A-BDD0-2780-6F4C6AA07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55" y="2361854"/>
            <a:ext cx="4768593" cy="3865350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5D52C16-7DAB-9C95-7C18-8E2103BA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94" y="1872980"/>
            <a:ext cx="6853951" cy="42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D6A1DF-221E-89BB-D2EA-C15DA9EE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9006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31CAC05-F43F-D449-A605-BD2DEAD0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97" y="1785363"/>
            <a:ext cx="5368145" cy="4351338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BA0BEB9-93E9-7893-FE5B-6A2CE7CF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42" y="1874261"/>
            <a:ext cx="6370485" cy="39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3A0764-2375-2CC0-DC12-ED6F31D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9864 max</a:t>
            </a:r>
            <a:endParaRPr lang="th-TH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D9EC5066-B691-4B79-BF7A-39BC3123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718"/>
            <a:ext cx="4962227" cy="4022307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EC4E94B0-4BAA-1463-D9BC-C6819FF4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85" y="2019718"/>
            <a:ext cx="5800425" cy="35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ED98B6-3FE0-1A53-E490-B1ECF668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-1014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0FDB241-3FE7-1E8A-F97D-D231128C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7511" y="2491746"/>
            <a:ext cx="5693468" cy="3537265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1CD3284-6626-CE14-72F2-0FF8FDE34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14" y="1988391"/>
            <a:ext cx="4705900" cy="38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04F811-FE6C-435A-ECD1-CDF0DC21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-3025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675B4EB-4857-7D52-74BC-333001300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5" y="1817563"/>
            <a:ext cx="4547530" cy="3686160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0EE9E6C7-ADF0-E758-6F54-33FB10AE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44" y="2379278"/>
            <a:ext cx="5948676" cy="36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316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25</Words>
  <Application>Microsoft Office PowerPoint</Application>
  <PresentationFormat>แบบจอกว้าง</PresentationFormat>
  <Paragraphs>14</Paragraphs>
  <Slides>13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ธีมของ Office</vt:lpstr>
      <vt:lpstr>1019 rpm </vt:lpstr>
      <vt:lpstr>2006 RPM</vt:lpstr>
      <vt:lpstr>3025</vt:lpstr>
      <vt:lpstr>5031</vt:lpstr>
      <vt:lpstr>7002</vt:lpstr>
      <vt:lpstr>9006</vt:lpstr>
      <vt:lpstr>9864 max</vt:lpstr>
      <vt:lpstr>-1014</vt:lpstr>
      <vt:lpstr>-3025</vt:lpstr>
      <vt:lpstr>-5031</vt:lpstr>
      <vt:lpstr>-7002</vt:lpstr>
      <vt:lpstr>-9006</vt:lpstr>
      <vt:lpstr>-9864 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SIRISAK DECHAWARANON</dc:creator>
  <cp:lastModifiedBy>SIRISAK DECHAWARANON</cp:lastModifiedBy>
  <cp:revision>21</cp:revision>
  <dcterms:created xsi:type="dcterms:W3CDTF">2024-11-14T16:18:19Z</dcterms:created>
  <dcterms:modified xsi:type="dcterms:W3CDTF">2024-11-16T07:43:01Z</dcterms:modified>
</cp:coreProperties>
</file>