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602EAD-29CE-0BE0-2A27-6945BE8F4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9C5F99CE-E16B-EBFA-727D-5D0294B31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556A5FB-5C7A-AA43-E537-E0BB9E82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65F9-6319-4364-8393-B49DDE67CF64}" type="datetimeFigureOut">
              <a:rPr lang="th-TH" smtClean="0"/>
              <a:t>25/03/68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D92E64A-2E77-7885-C62B-1249D5D1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E03EDF-2351-1EA4-063F-5247AE1E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9C6-8528-4D0E-954B-7E7F683D669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736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FBC82D8-B986-6B8D-E207-931B64E6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31127B5-1FEA-EEE6-626A-80B28F8E2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A0F1F2A-81EF-972A-0ADE-5FCF3C1B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65F9-6319-4364-8393-B49DDE67CF64}" type="datetimeFigureOut">
              <a:rPr lang="th-TH" smtClean="0"/>
              <a:t>25/03/68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C8E8702-D47E-6347-8E12-DAB56D56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CA684B8-BD19-3E85-35F7-DA69F1A3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9C6-8528-4D0E-954B-7E7F683D669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71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B38DF9CF-6671-7C10-531B-C2BEDB224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E83207EB-EBD9-EE3A-955D-3FDA41830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AFC8F4E-42E2-1B75-58B7-B7C72AAF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65F9-6319-4364-8393-B49DDE67CF64}" type="datetimeFigureOut">
              <a:rPr lang="th-TH" smtClean="0"/>
              <a:t>25/03/68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49B187D-3DB5-63D8-5E52-A69CD242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3B8580D-9967-55B4-7219-C5B552F1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9C6-8528-4D0E-954B-7E7F683D669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453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6D8FCA-424B-ABD5-148A-2D000153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D7EE732-CE30-95F4-D64B-F9B056AAF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246B0A9-5E14-578E-E46E-8A06683D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65F9-6319-4364-8393-B49DDE67CF64}" type="datetimeFigureOut">
              <a:rPr lang="th-TH" smtClean="0"/>
              <a:t>25/03/68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90A0DF3-A204-8C0C-2F3B-BF4B324F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1AA63FB-DAD1-151B-EF41-14C40302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9C6-8528-4D0E-954B-7E7F683D669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944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21FFCB1-78FB-E1B7-C2E6-668A5A74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FA83E47-5A8C-2DA5-BBDC-CB62F2952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79D517C-F2B5-09F2-BE6D-3111CDB1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65F9-6319-4364-8393-B49DDE67CF64}" type="datetimeFigureOut">
              <a:rPr lang="th-TH" smtClean="0"/>
              <a:t>25/03/68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D645C90-47A9-012A-A952-2C0225AC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B417D9B-D94A-3C39-D6BD-14883384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9C6-8528-4D0E-954B-7E7F683D669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050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728871C-01C7-DA77-A0A4-50C6B618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EDE3910-81CF-139C-7859-EE0E0360C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6B5E4DE-9D49-83F1-D6A5-4FD8D73D0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EF2FC3A-3D81-FDE6-AC29-23208DC2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65F9-6319-4364-8393-B49DDE67CF64}" type="datetimeFigureOut">
              <a:rPr lang="th-TH" smtClean="0"/>
              <a:t>25/03/68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D264607-4910-C09F-C115-6EA4F173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7F1CCD8-D1EA-6ABD-7C12-7036BB9E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9C6-8528-4D0E-954B-7E7F683D669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056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459ACC3-C56F-DB4B-1384-DF73BBC3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91D6D6A-3FDE-74E6-C44C-0422F299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3EF3455-A6DF-AB90-8E08-4F92859CF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2626C481-6320-A1E1-C442-95906B9A0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E2771AA7-397C-7A27-2F03-F24F8D1F3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791B979B-3A23-DA70-BECE-52E5E965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65F9-6319-4364-8393-B49DDE67CF64}" type="datetimeFigureOut">
              <a:rPr lang="th-TH" smtClean="0"/>
              <a:t>25/03/68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2754BA4-DBFE-14F4-D12D-227FC6B0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FA89449-2AA5-338F-E51D-7F9C4E89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9C6-8528-4D0E-954B-7E7F683D669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62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D739397-F726-B824-8AAE-B9D6EBC2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E0A419F4-AFAD-4C9F-5214-3EDC7669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65F9-6319-4364-8393-B49DDE67CF64}" type="datetimeFigureOut">
              <a:rPr lang="th-TH" smtClean="0"/>
              <a:t>25/03/68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6B8D7EE6-8FE8-0620-EDC8-30FF8366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F88D18FA-24A1-F646-9BCD-404F68DB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9C6-8528-4D0E-954B-7E7F683D669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733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DBFBBE71-41C1-02E0-168F-DE0EBAAF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65F9-6319-4364-8393-B49DDE67CF64}" type="datetimeFigureOut">
              <a:rPr lang="th-TH" smtClean="0"/>
              <a:t>25/03/68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1123DAF8-C4B7-461F-86E1-7AD50D46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5162E5F-8AE8-5C07-D3AE-A5EB4DB5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9C6-8528-4D0E-954B-7E7F683D669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700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A7FF19-723C-2A2F-CAB5-CEBBBD0D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FF97280-4AF6-4213-1B00-077833734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F2823E3-71C7-CC1D-E467-A6DDD349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FE90548-EA17-AE3C-D1A6-48D9B3D2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65F9-6319-4364-8393-B49DDE67CF64}" type="datetimeFigureOut">
              <a:rPr lang="th-TH" smtClean="0"/>
              <a:t>25/03/68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B3C5786-8B69-4AA5-25A1-FF4F779B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E64E114C-06BA-8B0E-81F5-F47C5AF2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9C6-8528-4D0E-954B-7E7F683D669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0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491774D-DC42-C0DA-2883-F8A9A925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D71DC773-4993-875A-FA13-34EC414CE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F26DE693-6FE5-1A69-93D8-AFD05D9CF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80CF3E6-256A-FEF5-B2BD-296FAAB0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65F9-6319-4364-8393-B49DDE67CF64}" type="datetimeFigureOut">
              <a:rPr lang="th-TH" smtClean="0"/>
              <a:t>25/03/68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E6E7B44-30C9-8756-CDAE-44466E99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714D84B-0C2F-19CF-5297-966C56DF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9C6-8528-4D0E-954B-7E7F683D669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04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748E951-3197-C2B6-D801-FA9A1D16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F1013CB-958C-7A7C-8B7C-4E8FFC0B8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FE92B33-8E32-88FC-FDB8-751E7B69E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8C65F9-6319-4364-8393-B49DDE67CF64}" type="datetimeFigureOut">
              <a:rPr lang="th-TH" smtClean="0"/>
              <a:t>25/03/68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2358E5B-F7B1-0EAD-8830-261026F0E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7FB9198-67AE-F5E9-4AAE-622C998AE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5599C6-8528-4D0E-954B-7E7F683D669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516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1697817-04C5-F9DC-4F64-A017972C1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7"/>
            <a:ext cx="12192000" cy="683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2132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แบบจอกว้าง</PresentationFormat>
  <Paragraphs>0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ธีมของ Office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luckydekdee@gmail.com</dc:creator>
  <cp:lastModifiedBy>luckydekdee@gmail.com</cp:lastModifiedBy>
  <cp:revision>1</cp:revision>
  <dcterms:created xsi:type="dcterms:W3CDTF">2025-03-25T11:15:28Z</dcterms:created>
  <dcterms:modified xsi:type="dcterms:W3CDTF">2025-03-25T11:16:06Z</dcterms:modified>
</cp:coreProperties>
</file>