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9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73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8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5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2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73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7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6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82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1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6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7B8B-738D-409A-84CB-E2C752C39C74}" type="datetimeFigureOut">
              <a:rPr lang="en-AU" smtClean="0"/>
              <a:t>21/11/2019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AB98-45F9-4D97-80E0-8809C787D8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8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5626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Final Assessment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90057"/>
            <a:ext cx="9144000" cy="3167743"/>
          </a:xfrm>
        </p:spPr>
        <p:txBody>
          <a:bodyPr/>
          <a:lstStyle/>
          <a:p>
            <a:r>
              <a:rPr lang="en-AU" dirty="0" smtClean="0">
                <a:solidFill>
                  <a:srgbClr val="92D050"/>
                </a:solidFill>
              </a:rPr>
              <a:t>Attendance         20%</a:t>
            </a:r>
          </a:p>
          <a:p>
            <a:r>
              <a:rPr lang="en-AU" dirty="0" smtClean="0">
                <a:solidFill>
                  <a:srgbClr val="92D050"/>
                </a:solidFill>
              </a:rPr>
              <a:t>Group work          50 %</a:t>
            </a:r>
          </a:p>
          <a:p>
            <a:r>
              <a:rPr lang="en-AU" dirty="0" smtClean="0">
                <a:solidFill>
                  <a:srgbClr val="92D050"/>
                </a:solidFill>
              </a:rPr>
              <a:t>Final Test              30%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533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Assessment</vt:lpstr>
    </vt:vector>
  </TitlesOfParts>
  <Company>University of Southern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</dc:title>
  <dc:creator>Jianming Yong</dc:creator>
  <cp:lastModifiedBy>Jianming Yong</cp:lastModifiedBy>
  <cp:revision>4</cp:revision>
  <dcterms:created xsi:type="dcterms:W3CDTF">2019-11-21T04:07:18Z</dcterms:created>
  <dcterms:modified xsi:type="dcterms:W3CDTF">2019-11-21T09:39:52Z</dcterms:modified>
</cp:coreProperties>
</file>