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11805" y="1016635"/>
            <a:ext cx="7371715" cy="593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影响塑料废物水平的因素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1805" y="2321560"/>
            <a:ext cx="506095" cy="2324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  <a:p>
            <a:pPr algn="ctr"/>
            <a:r>
              <a:rPr lang="en-US" altLang="zh-CN"/>
              <a:t>D</a:t>
            </a:r>
            <a:endParaRPr lang="en-US" altLang="zh-CN"/>
          </a:p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94810" y="2321560"/>
            <a:ext cx="506095" cy="2324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塑料来源和用途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7815" y="2321560"/>
            <a:ext cx="506095" cy="2324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塑料替代品可得性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08115" y="2321560"/>
            <a:ext cx="506095" cy="2324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塑料环保政策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758555" y="2321560"/>
            <a:ext cx="506095" cy="2324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塑料垃圾年产量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33335" y="2321560"/>
            <a:ext cx="506095" cy="2324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生态环境指数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878060" y="2321560"/>
            <a:ext cx="506095" cy="2324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塑料对于公民影响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54630" y="5373370"/>
            <a:ext cx="1019810" cy="617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China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835140" y="5373370"/>
            <a:ext cx="1019810" cy="617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South Africa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077970" y="5373370"/>
            <a:ext cx="1106805" cy="617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Indones</a:t>
            </a:r>
            <a:r>
              <a:rPr lang="en-US" altLang="zh-CN"/>
              <a:t>ia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488305" y="5374005"/>
            <a:ext cx="1019810" cy="617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Egypt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186420" y="5373370"/>
            <a:ext cx="1019810" cy="617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India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9486265" y="5373370"/>
            <a:ext cx="1019810" cy="617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United State</a:t>
            </a:r>
            <a:endParaRPr lang="en-US" altLang="zh-CN"/>
          </a:p>
        </p:txBody>
      </p:sp>
      <p:cxnSp>
        <p:nvCxnSpPr>
          <p:cNvPr id="23" name="直接连接符 22"/>
          <p:cNvCxnSpPr>
            <a:stCxn id="4" idx="2"/>
            <a:endCxn id="5" idx="0"/>
          </p:cNvCxnSpPr>
          <p:nvPr/>
        </p:nvCxnSpPr>
        <p:spPr>
          <a:xfrm flipH="1">
            <a:off x="3265170" y="1609725"/>
            <a:ext cx="3432810" cy="71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2"/>
            <a:endCxn id="6" idx="0"/>
          </p:cNvCxnSpPr>
          <p:nvPr/>
        </p:nvCxnSpPr>
        <p:spPr>
          <a:xfrm flipH="1">
            <a:off x="4448175" y="1609725"/>
            <a:ext cx="2249805" cy="71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" idx="2"/>
            <a:endCxn id="7" idx="0"/>
          </p:cNvCxnSpPr>
          <p:nvPr/>
        </p:nvCxnSpPr>
        <p:spPr>
          <a:xfrm flipH="1">
            <a:off x="5631180" y="1609725"/>
            <a:ext cx="1066800" cy="71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2"/>
            <a:endCxn id="9" idx="0"/>
          </p:cNvCxnSpPr>
          <p:nvPr/>
        </p:nvCxnSpPr>
        <p:spPr>
          <a:xfrm>
            <a:off x="6697980" y="1609725"/>
            <a:ext cx="63500" cy="71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1" idx="0"/>
          </p:cNvCxnSpPr>
          <p:nvPr/>
        </p:nvCxnSpPr>
        <p:spPr>
          <a:xfrm>
            <a:off x="6688455" y="1586230"/>
            <a:ext cx="1198245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0" idx="0"/>
          </p:cNvCxnSpPr>
          <p:nvPr/>
        </p:nvCxnSpPr>
        <p:spPr>
          <a:xfrm>
            <a:off x="6696710" y="1586230"/>
            <a:ext cx="2315210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2" idx="0"/>
          </p:cNvCxnSpPr>
          <p:nvPr/>
        </p:nvCxnSpPr>
        <p:spPr>
          <a:xfrm>
            <a:off x="6688455" y="1617345"/>
            <a:ext cx="3442970" cy="70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5" idx="2"/>
          </p:cNvCxnSpPr>
          <p:nvPr/>
        </p:nvCxnSpPr>
        <p:spPr>
          <a:xfrm flipH="1" flipV="1">
            <a:off x="3265170" y="4645660"/>
            <a:ext cx="55245" cy="74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 flipV="1">
            <a:off x="3352165" y="4645660"/>
            <a:ext cx="1096010" cy="70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7" idx="2"/>
          </p:cNvCxnSpPr>
          <p:nvPr/>
        </p:nvCxnSpPr>
        <p:spPr>
          <a:xfrm flipV="1">
            <a:off x="3328035" y="4645660"/>
            <a:ext cx="230314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9" idx="2"/>
          </p:cNvCxnSpPr>
          <p:nvPr/>
        </p:nvCxnSpPr>
        <p:spPr>
          <a:xfrm flipV="1">
            <a:off x="3359785" y="4646295"/>
            <a:ext cx="340169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1" idx="2"/>
          </p:cNvCxnSpPr>
          <p:nvPr/>
        </p:nvCxnSpPr>
        <p:spPr>
          <a:xfrm flipV="1">
            <a:off x="3343910" y="4646295"/>
            <a:ext cx="4542790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10" idx="2"/>
          </p:cNvCxnSpPr>
          <p:nvPr/>
        </p:nvCxnSpPr>
        <p:spPr>
          <a:xfrm flipV="1">
            <a:off x="3288665" y="4645660"/>
            <a:ext cx="572325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0"/>
            <a:endCxn id="12" idx="2"/>
          </p:cNvCxnSpPr>
          <p:nvPr/>
        </p:nvCxnSpPr>
        <p:spPr>
          <a:xfrm flipV="1">
            <a:off x="3264535" y="4646295"/>
            <a:ext cx="6866890" cy="72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0"/>
            <a:endCxn id="5" idx="2"/>
          </p:cNvCxnSpPr>
          <p:nvPr/>
        </p:nvCxnSpPr>
        <p:spPr>
          <a:xfrm flipH="1" flipV="1">
            <a:off x="3265170" y="4645660"/>
            <a:ext cx="136652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4403725" y="4638040"/>
            <a:ext cx="260985" cy="79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7" idx="2"/>
          </p:cNvCxnSpPr>
          <p:nvPr/>
        </p:nvCxnSpPr>
        <p:spPr>
          <a:xfrm flipV="1">
            <a:off x="4640580" y="4645660"/>
            <a:ext cx="990600" cy="77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672330" y="4669790"/>
            <a:ext cx="2047875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648835" y="4669790"/>
            <a:ext cx="3233420" cy="75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0" idx="2"/>
          </p:cNvCxnSpPr>
          <p:nvPr/>
        </p:nvCxnSpPr>
        <p:spPr>
          <a:xfrm flipV="1">
            <a:off x="4672330" y="4645660"/>
            <a:ext cx="4339590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12" idx="2"/>
          </p:cNvCxnSpPr>
          <p:nvPr/>
        </p:nvCxnSpPr>
        <p:spPr>
          <a:xfrm flipV="1">
            <a:off x="4680585" y="4646295"/>
            <a:ext cx="5450840" cy="7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0"/>
          </p:cNvCxnSpPr>
          <p:nvPr/>
        </p:nvCxnSpPr>
        <p:spPr>
          <a:xfrm flipH="1" flipV="1">
            <a:off x="3249295" y="4653915"/>
            <a:ext cx="2748915" cy="72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6" idx="2"/>
          </p:cNvCxnSpPr>
          <p:nvPr/>
        </p:nvCxnSpPr>
        <p:spPr>
          <a:xfrm flipH="1" flipV="1">
            <a:off x="4448175" y="4645660"/>
            <a:ext cx="1536700" cy="74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5636895" y="4677410"/>
            <a:ext cx="356235" cy="71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8" idx="0"/>
            <a:endCxn id="9" idx="2"/>
          </p:cNvCxnSpPr>
          <p:nvPr/>
        </p:nvCxnSpPr>
        <p:spPr>
          <a:xfrm flipV="1">
            <a:off x="5998210" y="4646295"/>
            <a:ext cx="76327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8" idx="0"/>
            <a:endCxn id="11" idx="2"/>
          </p:cNvCxnSpPr>
          <p:nvPr/>
        </p:nvCxnSpPr>
        <p:spPr>
          <a:xfrm flipV="1">
            <a:off x="5998210" y="4646295"/>
            <a:ext cx="188849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977255" y="4653915"/>
            <a:ext cx="3035935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2" idx="2"/>
          </p:cNvCxnSpPr>
          <p:nvPr/>
        </p:nvCxnSpPr>
        <p:spPr>
          <a:xfrm flipV="1">
            <a:off x="6040120" y="4646295"/>
            <a:ext cx="409130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6" idx="0"/>
          </p:cNvCxnSpPr>
          <p:nvPr/>
        </p:nvCxnSpPr>
        <p:spPr>
          <a:xfrm flipH="1" flipV="1">
            <a:off x="3241040" y="4661535"/>
            <a:ext cx="4104005" cy="71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6" idx="0"/>
            <a:endCxn id="6" idx="2"/>
          </p:cNvCxnSpPr>
          <p:nvPr/>
        </p:nvCxnSpPr>
        <p:spPr>
          <a:xfrm flipH="1" flipV="1">
            <a:off x="4448175" y="4645660"/>
            <a:ext cx="289687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6" idx="0"/>
          </p:cNvCxnSpPr>
          <p:nvPr/>
        </p:nvCxnSpPr>
        <p:spPr>
          <a:xfrm flipH="1" flipV="1">
            <a:off x="5629275" y="4669790"/>
            <a:ext cx="1715770" cy="70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6743700" y="4645660"/>
            <a:ext cx="569595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" idx="0"/>
          </p:cNvCxnSpPr>
          <p:nvPr/>
        </p:nvCxnSpPr>
        <p:spPr>
          <a:xfrm flipV="1">
            <a:off x="7345045" y="4613910"/>
            <a:ext cx="521970" cy="75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10" idx="2"/>
          </p:cNvCxnSpPr>
          <p:nvPr/>
        </p:nvCxnSpPr>
        <p:spPr>
          <a:xfrm flipV="1">
            <a:off x="7329170" y="4645660"/>
            <a:ext cx="1682750" cy="76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7392035" y="4661535"/>
            <a:ext cx="2704465" cy="71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9" idx="0"/>
          </p:cNvCxnSpPr>
          <p:nvPr/>
        </p:nvCxnSpPr>
        <p:spPr>
          <a:xfrm flipH="1" flipV="1">
            <a:off x="3249295" y="4653915"/>
            <a:ext cx="5447030" cy="71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9" idx="0"/>
          </p:cNvCxnSpPr>
          <p:nvPr/>
        </p:nvCxnSpPr>
        <p:spPr>
          <a:xfrm flipH="1" flipV="1">
            <a:off x="4403725" y="4645660"/>
            <a:ext cx="429260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5621020" y="4661535"/>
            <a:ext cx="3067685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6743700" y="4638040"/>
            <a:ext cx="1953260" cy="71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 flipV="1">
            <a:off x="7851140" y="4629785"/>
            <a:ext cx="837565" cy="77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9" idx="0"/>
            <a:endCxn id="10" idx="2"/>
          </p:cNvCxnSpPr>
          <p:nvPr/>
        </p:nvCxnSpPr>
        <p:spPr>
          <a:xfrm flipV="1">
            <a:off x="8696325" y="4645660"/>
            <a:ext cx="31559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8720455" y="4661535"/>
            <a:ext cx="1360170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20" idx="0"/>
          </p:cNvCxnSpPr>
          <p:nvPr/>
        </p:nvCxnSpPr>
        <p:spPr>
          <a:xfrm flipH="1" flipV="1">
            <a:off x="3272790" y="4645660"/>
            <a:ext cx="6723380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0" idx="0"/>
          </p:cNvCxnSpPr>
          <p:nvPr/>
        </p:nvCxnSpPr>
        <p:spPr>
          <a:xfrm flipH="1" flipV="1">
            <a:off x="4451350" y="4653915"/>
            <a:ext cx="5544820" cy="71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20" idx="0"/>
          </p:cNvCxnSpPr>
          <p:nvPr/>
        </p:nvCxnSpPr>
        <p:spPr>
          <a:xfrm flipH="1" flipV="1">
            <a:off x="5605145" y="4677410"/>
            <a:ext cx="4391025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6759575" y="4669790"/>
            <a:ext cx="3202305" cy="66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7827010" y="4622165"/>
            <a:ext cx="2143125" cy="76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9005570" y="4645660"/>
            <a:ext cx="924560" cy="68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9970135" y="4629785"/>
            <a:ext cx="158115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184910" y="1129030"/>
            <a:ext cx="105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目标层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1184910" y="3497580"/>
            <a:ext cx="127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准则层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1184910" y="5622925"/>
            <a:ext cx="169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方案层</a:t>
            </a:r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谭泽宇</cp:lastModifiedBy>
  <cp:revision>2</cp:revision>
  <dcterms:created xsi:type="dcterms:W3CDTF">2020-02-15T03:33:37Z</dcterms:created>
  <dcterms:modified xsi:type="dcterms:W3CDTF">2020-02-15T04:27:12Z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