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6" r:id="rId4"/>
    <p:sldId id="276" r:id="rId5"/>
    <p:sldId id="279" r:id="rId6"/>
    <p:sldId id="284" r:id="rId7"/>
    <p:sldId id="288" r:id="rId8"/>
    <p:sldId id="272" r:id="rId9"/>
    <p:sldId id="275" r:id="rId10"/>
    <p:sldId id="289" r:id="rId11"/>
    <p:sldId id="278" r:id="rId12"/>
    <p:sldId id="263" r:id="rId13"/>
    <p:sldId id="273" r:id="rId14"/>
    <p:sldId id="267" r:id="rId15"/>
    <p:sldId id="285" r:id="rId16"/>
    <p:sldId id="280" r:id="rId17"/>
    <p:sldId id="266" r:id="rId18"/>
    <p:sldId id="270" r:id="rId19"/>
    <p:sldId id="28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08B"/>
    <a:srgbClr val="7BB8E1"/>
    <a:srgbClr val="4098D4"/>
    <a:srgbClr val="2980B9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7029" autoAdjust="0"/>
  </p:normalViewPr>
  <p:slideViewPr>
    <p:cSldViewPr snapToGrid="0" showGuides="1">
      <p:cViewPr varScale="1">
        <p:scale>
          <a:sx n="66" d="100"/>
          <a:sy n="66" d="100"/>
        </p:scale>
        <p:origin x="13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9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4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Compare Ubuntu and windows system, find their differences and similarities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8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In this </a:t>
            </a:r>
            <a:r>
              <a:rPr lang="en-US" altLang="zh-CN" sz="1200" dirty="0" err="1">
                <a:latin typeface="+mn-lt"/>
                <a:ea typeface="+mn-ea"/>
                <a:cs typeface="+mn-ea"/>
                <a:sym typeface="+mn-lt"/>
              </a:rPr>
              <a:t>section,we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 made a conclusion of the report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45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Notify operation and maintenance personnel when security incidents occur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7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In this section we will make a simple introduction of our work , including division of labor among members and our work product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cs typeface="+mn-ea"/>
                <a:sym typeface="+mn-lt"/>
              </a:rPr>
              <a:t>Mei, Luoyu: </a:t>
            </a:r>
            <a:r>
              <a:rPr lang="en-US" altLang="zh-CN" sz="1200" dirty="0" err="1">
                <a:cs typeface="+mn-ea"/>
                <a:sym typeface="+mn-lt"/>
              </a:rPr>
              <a:t>intergrate</a:t>
            </a:r>
            <a:r>
              <a:rPr lang="en-US" altLang="zh-CN" sz="1200" dirty="0">
                <a:cs typeface="+mn-ea"/>
                <a:sym typeface="+mn-lt"/>
              </a:rPr>
              <a:t> information of everyone , make a report at last</a:t>
            </a:r>
          </a:p>
          <a:p>
            <a:pPr algn="l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cs typeface="+mn-ea"/>
                <a:sym typeface="+mn-lt"/>
              </a:rPr>
              <a:t>Lin, Yuan: Record everyone’s work and finish group log</a:t>
            </a:r>
          </a:p>
          <a:p>
            <a:pPr algn="l" defTabSz="914378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200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cs typeface="+mn-ea"/>
                <a:sym typeface="+mn-lt"/>
              </a:rPr>
              <a:t>Find information of Windows system, proofread articles and make 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cs typeface="+mn-ea"/>
                <a:sym typeface="+mn-lt"/>
              </a:rPr>
              <a:t>Search the use of logs in Internet security</a:t>
            </a:r>
            <a:endParaRPr lang="zh-CN" altLang="en-US" sz="1200" dirty="0">
              <a:cs typeface="+mn-ea"/>
              <a:sym typeface="+mn-lt"/>
            </a:endParaRPr>
          </a:p>
          <a:p>
            <a:pPr algn="l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cs typeface="+mn-ea"/>
                <a:sym typeface="+mn-lt"/>
              </a:rPr>
              <a:t>Zhou</a:t>
            </a:r>
            <a:r>
              <a:rPr lang="zh-CN" altLang="en-US" sz="1200" dirty="0">
                <a:cs typeface="+mn-ea"/>
                <a:sym typeface="+mn-lt"/>
              </a:rPr>
              <a:t>：</a:t>
            </a:r>
            <a:r>
              <a:rPr lang="en-US" altLang="zh-CN" sz="1200" dirty="0">
                <a:cs typeface="+mn-ea"/>
                <a:sym typeface="+mn-lt"/>
              </a:rPr>
              <a:t> </a:t>
            </a:r>
            <a:r>
              <a:rPr lang="en-US" altLang="zh-CN" sz="1200" dirty="0" err="1">
                <a:cs typeface="+mn-ea"/>
                <a:sym typeface="+mn-lt"/>
              </a:rPr>
              <a:t>Jiaying</a:t>
            </a:r>
            <a:r>
              <a:rPr lang="en-US" altLang="zh-CN" sz="1200" dirty="0">
                <a:cs typeface="+mn-ea"/>
                <a:sym typeface="+mn-lt"/>
              </a:rPr>
              <a:t>: finish the section: 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Comparison of windows and Ubuntu</a:t>
            </a:r>
          </a:p>
          <a:p>
            <a:pPr algn="l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Ding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200" dirty="0" err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Wenyue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:</a:t>
            </a:r>
            <a:r>
              <a:rPr lang="en-US" altLang="zh-CN" sz="1200" dirty="0">
                <a:cs typeface="+mn-ea"/>
                <a:sym typeface="+mn-lt"/>
              </a:rPr>
              <a:t> Find information of Ubuntu</a:t>
            </a:r>
            <a:endParaRPr lang="zh-CN" altLang="en-US" sz="1200" dirty="0"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8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9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We searched information of two systems on the Internet and sorted data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9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9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2019-12-09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4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jpg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89" y="922566"/>
            <a:ext cx="6904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 in Operating systems</a:t>
            </a:r>
            <a:endParaRPr lang="zh-CN" altLang="en-US" sz="4800" spc="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489" y="4524356"/>
            <a:ext cx="440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members: Zhou,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Jiaying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Luo,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Haowei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Yang,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Qiuzhuo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Lin, Yuan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Ding,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Wenyue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Zhang,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Jingyuan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Liu,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Yuxiao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489" y="3713878"/>
            <a:ext cx="61677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Reporter: Mei, Luoyu 71117408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489" y="6207673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2019/12/9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1308" y="4524356"/>
            <a:ext cx="3103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71117336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71117332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71117326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71117325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71117401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71117402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71117405</a:t>
            </a:r>
          </a:p>
        </p:txBody>
      </p:sp>
      <p:sp>
        <p:nvSpPr>
          <p:cNvPr id="11" name="PA_文本框 2"/>
          <p:cNvSpPr txBox="1"/>
          <p:nvPr>
            <p:custDataLst>
              <p:tags r:id="rId3"/>
            </p:custDataLst>
          </p:nvPr>
        </p:nvSpPr>
        <p:spPr>
          <a:xfrm>
            <a:off x="669489" y="2990200"/>
            <a:ext cx="174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6 </a:t>
            </a:r>
            <a:endParaRPr lang="zh-CN" altLang="en-US" sz="24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Windows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66643"/>
              </p:ext>
            </p:extLst>
          </p:nvPr>
        </p:nvGraphicFramePr>
        <p:xfrm>
          <a:off x="6223753" y="4408874"/>
          <a:ext cx="5434490" cy="1196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210">
                  <a:extLst>
                    <a:ext uri="{9D8B030D-6E8A-4147-A177-3AD203B41FA5}">
                      <a16:colId xmlns:a16="http://schemas.microsoft.com/office/drawing/2014/main" val="1907271174"/>
                    </a:ext>
                  </a:extLst>
                </a:gridCol>
                <a:gridCol w="874437">
                  <a:extLst>
                    <a:ext uri="{9D8B030D-6E8A-4147-A177-3AD203B41FA5}">
                      <a16:colId xmlns:a16="http://schemas.microsoft.com/office/drawing/2014/main" val="2767871118"/>
                    </a:ext>
                  </a:extLst>
                </a:gridCol>
                <a:gridCol w="1216236">
                  <a:extLst>
                    <a:ext uri="{9D8B030D-6E8A-4147-A177-3AD203B41FA5}">
                      <a16:colId xmlns:a16="http://schemas.microsoft.com/office/drawing/2014/main" val="4238971961"/>
                    </a:ext>
                  </a:extLst>
                </a:gridCol>
                <a:gridCol w="559308">
                  <a:extLst>
                    <a:ext uri="{9D8B030D-6E8A-4147-A177-3AD203B41FA5}">
                      <a16:colId xmlns:a16="http://schemas.microsoft.com/office/drawing/2014/main" val="402926997"/>
                    </a:ext>
                  </a:extLst>
                </a:gridCol>
                <a:gridCol w="1344299">
                  <a:extLst>
                    <a:ext uri="{9D8B030D-6E8A-4147-A177-3AD203B41FA5}">
                      <a16:colId xmlns:a16="http://schemas.microsoft.com/office/drawing/2014/main" val="2656911349"/>
                    </a:ext>
                  </a:extLst>
                </a:gridCol>
              </a:tblGrid>
              <a:tr h="587159"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 &amp; Security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64658"/>
                  </a:ext>
                </a:extLst>
              </a:tr>
              <a:tr h="57627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 word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 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 kind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501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87704"/>
              </p:ext>
            </p:extLst>
          </p:nvPr>
        </p:nvGraphicFramePr>
        <p:xfrm>
          <a:off x="5786454" y="2265564"/>
          <a:ext cx="6309089" cy="1163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126">
                  <a:extLst>
                    <a:ext uri="{9D8B030D-6E8A-4147-A177-3AD203B41FA5}">
                      <a16:colId xmlns:a16="http://schemas.microsoft.com/office/drawing/2014/main" val="1725094184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1613324829"/>
                    </a:ext>
                  </a:extLst>
                </a:gridCol>
                <a:gridCol w="1342664">
                  <a:extLst>
                    <a:ext uri="{9D8B030D-6E8A-4147-A177-3AD203B41FA5}">
                      <a16:colId xmlns:a16="http://schemas.microsoft.com/office/drawing/2014/main" val="3566257498"/>
                    </a:ext>
                  </a:extLst>
                </a:gridCol>
                <a:gridCol w="775503">
                  <a:extLst>
                    <a:ext uri="{9D8B030D-6E8A-4147-A177-3AD203B41FA5}">
                      <a16:colId xmlns:a16="http://schemas.microsoft.com/office/drawing/2014/main" val="1811481135"/>
                    </a:ext>
                  </a:extLst>
                </a:gridCol>
                <a:gridCol w="1504708">
                  <a:extLst>
                    <a:ext uri="{9D8B030D-6E8A-4147-A177-3AD203B41FA5}">
                      <a16:colId xmlns:a16="http://schemas.microsoft.com/office/drawing/2014/main" val="479937416"/>
                    </a:ext>
                  </a:extLst>
                </a:gridCol>
              </a:tblGrid>
              <a:tr h="480740"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2991"/>
                  </a:ext>
                </a:extLst>
              </a:tr>
              <a:tr h="6826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Level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 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 kind</a:t>
                      </a:r>
                      <a:endParaRPr lang="zh-CN" sz="16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814701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C8D51B-0599-4A5B-B3BA-A76C09245E59}"/>
              </a:ext>
            </a:extLst>
          </p:cNvPr>
          <p:cNvGrpSpPr/>
          <p:nvPr/>
        </p:nvGrpSpPr>
        <p:grpSpPr>
          <a:xfrm>
            <a:off x="619241" y="1056564"/>
            <a:ext cx="6623302" cy="4339221"/>
            <a:chOff x="619241" y="1056564"/>
            <a:chExt cx="6623302" cy="4339221"/>
          </a:xfrm>
        </p:grpSpPr>
        <p:grpSp>
          <p:nvGrpSpPr>
            <p:cNvPr id="5" name="de1ffbe9-936a-4bc2-91a5-102e309e1217">
              <a:extLst>
                <a:ext uri="{FF2B5EF4-FFF2-40B4-BE49-F238E27FC236}">
                  <a16:creationId xmlns:a16="http://schemas.microsoft.com/office/drawing/2014/main" id="{CB5A8EAB-D46E-4C9E-90DC-1DD5695F6D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9241" y="1056564"/>
              <a:ext cx="6623302" cy="4339221"/>
              <a:chOff x="4007958" y="1363820"/>
              <a:chExt cx="6623302" cy="4339221"/>
            </a:xfrm>
          </p:grpSpPr>
          <p:sp>
            <p:nvSpPr>
              <p:cNvPr id="6" name="矩形 5">
                <a:extLst/>
              </p:cNvPr>
              <p:cNvSpPr/>
              <p:nvPr/>
            </p:nvSpPr>
            <p:spPr>
              <a:xfrm>
                <a:off x="4007958" y="1363820"/>
                <a:ext cx="4500049" cy="957148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1F608B"/>
                    </a:solidFill>
                    <a:cs typeface="+mn-ea"/>
                    <a:sym typeface="+mn-lt"/>
                  </a:rPr>
                  <a:t>Brief Structure of Windows Log Files</a:t>
                </a:r>
                <a:endParaRPr lang="zh-CN" altLang="en-US" sz="2000" b="1" dirty="0">
                  <a:solidFill>
                    <a:srgbClr val="1F608B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任意多边形: 形状 35"/>
              <p:cNvSpPr/>
              <p:nvPr/>
            </p:nvSpPr>
            <p:spPr>
              <a:xfrm flipH="1">
                <a:off x="7302984" y="3059944"/>
                <a:ext cx="1754659" cy="506627"/>
              </a:xfrm>
              <a:custGeom>
                <a:avLst/>
                <a:gdLst>
                  <a:gd name="connsiteX0" fmla="*/ 1754659 w 1754659"/>
                  <a:gd name="connsiteY0" fmla="*/ 506627 h 506627"/>
                  <a:gd name="connsiteX1" fmla="*/ 1346886 w 1754659"/>
                  <a:gd name="connsiteY1" fmla="*/ 0 h 506627"/>
                  <a:gd name="connsiteX2" fmla="*/ 0 w 1754659"/>
                  <a:gd name="connsiteY2" fmla="*/ 0 h 50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4659" h="506627">
                    <a:moveTo>
                      <a:pt x="1754659" y="506627"/>
                    </a:moveTo>
                    <a:lnTo>
                      <a:pt x="13468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3" name="组合 12"/>
              <p:cNvGrpSpPr>
                <a:grpSpLocks noChangeAspect="1"/>
              </p:cNvGrpSpPr>
              <p:nvPr/>
            </p:nvGrpSpPr>
            <p:grpSpPr bwMode="auto">
              <a:xfrm>
                <a:off x="4294837" y="2060848"/>
                <a:ext cx="3609328" cy="3642193"/>
                <a:chOff x="1973" y="280"/>
                <a:chExt cx="3734" cy="3768"/>
              </a:xfrm>
            </p:grpSpPr>
            <p:sp>
              <p:nvSpPr>
                <p:cNvPr id="27" name="任意多边形: 形状 2"/>
                <p:cNvSpPr>
                  <a:spLocks/>
                </p:cNvSpPr>
                <p:nvPr/>
              </p:nvSpPr>
              <p:spPr bwMode="auto">
                <a:xfrm>
                  <a:off x="3681" y="280"/>
                  <a:ext cx="327" cy="423"/>
                </a:xfrm>
                <a:custGeom>
                  <a:avLst/>
                  <a:gdLst>
                    <a:gd name="T0" fmla="*/ 105 w 138"/>
                    <a:gd name="T1" fmla="*/ 117 h 179"/>
                    <a:gd name="T2" fmla="*/ 93 w 138"/>
                    <a:gd name="T3" fmla="*/ 117 h 179"/>
                    <a:gd name="T4" fmla="*/ 85 w 138"/>
                    <a:gd name="T5" fmla="*/ 25 h 179"/>
                    <a:gd name="T6" fmla="*/ 67 w 138"/>
                    <a:gd name="T7" fmla="*/ 0 h 179"/>
                    <a:gd name="T8" fmla="*/ 65 w 138"/>
                    <a:gd name="T9" fmla="*/ 0 h 179"/>
                    <a:gd name="T10" fmla="*/ 51 w 138"/>
                    <a:gd name="T11" fmla="*/ 25 h 179"/>
                    <a:gd name="T12" fmla="*/ 43 w 138"/>
                    <a:gd name="T13" fmla="*/ 117 h 179"/>
                    <a:gd name="T14" fmla="*/ 31 w 138"/>
                    <a:gd name="T15" fmla="*/ 117 h 179"/>
                    <a:gd name="T16" fmla="*/ 28 w 138"/>
                    <a:gd name="T17" fmla="*/ 117 h 179"/>
                    <a:gd name="T18" fmla="*/ 1 w 138"/>
                    <a:gd name="T19" fmla="*/ 150 h 179"/>
                    <a:gd name="T20" fmla="*/ 31 w 138"/>
                    <a:gd name="T21" fmla="*/ 179 h 179"/>
                    <a:gd name="T22" fmla="*/ 77 w 138"/>
                    <a:gd name="T23" fmla="*/ 179 h 179"/>
                    <a:gd name="T24" fmla="*/ 77 w 138"/>
                    <a:gd name="T25" fmla="*/ 179 h 179"/>
                    <a:gd name="T26" fmla="*/ 72 w 138"/>
                    <a:gd name="T27" fmla="*/ 172 h 179"/>
                    <a:gd name="T28" fmla="*/ 65 w 138"/>
                    <a:gd name="T29" fmla="*/ 154 h 179"/>
                    <a:gd name="T30" fmla="*/ 72 w 138"/>
                    <a:gd name="T31" fmla="*/ 134 h 179"/>
                    <a:gd name="T32" fmla="*/ 95 w 138"/>
                    <a:gd name="T33" fmla="*/ 124 h 179"/>
                    <a:gd name="T34" fmla="*/ 118 w 138"/>
                    <a:gd name="T35" fmla="*/ 134 h 179"/>
                    <a:gd name="T36" fmla="*/ 124 w 138"/>
                    <a:gd name="T37" fmla="*/ 154 h 179"/>
                    <a:gd name="T38" fmla="*/ 118 w 138"/>
                    <a:gd name="T39" fmla="*/ 171 h 179"/>
                    <a:gd name="T40" fmla="*/ 114 w 138"/>
                    <a:gd name="T41" fmla="*/ 177 h 179"/>
                    <a:gd name="T42" fmla="*/ 114 w 138"/>
                    <a:gd name="T43" fmla="*/ 178 h 179"/>
                    <a:gd name="T44" fmla="*/ 128 w 138"/>
                    <a:gd name="T45" fmla="*/ 171 h 179"/>
                    <a:gd name="T46" fmla="*/ 138 w 138"/>
                    <a:gd name="T47" fmla="*/ 148 h 179"/>
                    <a:gd name="T48" fmla="*/ 128 w 138"/>
                    <a:gd name="T49" fmla="*/ 126 h 179"/>
                    <a:gd name="T50" fmla="*/ 105 w 138"/>
                    <a:gd name="T51" fmla="*/ 117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8" h="179">
                      <a:moveTo>
                        <a:pt x="105" y="117"/>
                      </a:moveTo>
                      <a:cubicBezTo>
                        <a:pt x="93" y="117"/>
                        <a:pt x="93" y="117"/>
                        <a:pt x="93" y="117"/>
                      </a:cubicBezTo>
                      <a:cubicBezTo>
                        <a:pt x="85" y="25"/>
                        <a:pt x="85" y="25"/>
                        <a:pt x="85" y="25"/>
                      </a:cubicBezTo>
                      <a:cubicBezTo>
                        <a:pt x="85" y="12"/>
                        <a:pt x="81" y="0"/>
                        <a:pt x="67" y="0"/>
                      </a:cubicBezTo>
                      <a:cubicBezTo>
                        <a:pt x="67" y="0"/>
                        <a:pt x="66" y="0"/>
                        <a:pt x="65" y="0"/>
                      </a:cubicBezTo>
                      <a:cubicBezTo>
                        <a:pt x="53" y="1"/>
                        <a:pt x="51" y="13"/>
                        <a:pt x="51" y="25"/>
                      </a:cubicBezTo>
                      <a:cubicBezTo>
                        <a:pt x="43" y="117"/>
                        <a:pt x="43" y="117"/>
                        <a:pt x="43" y="117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30" y="117"/>
                        <a:pt x="29" y="117"/>
                        <a:pt x="28" y="117"/>
                      </a:cubicBezTo>
                      <a:cubicBezTo>
                        <a:pt x="12" y="119"/>
                        <a:pt x="0" y="134"/>
                        <a:pt x="1" y="150"/>
                      </a:cubicBezTo>
                      <a:cubicBezTo>
                        <a:pt x="1" y="165"/>
                        <a:pt x="15" y="179"/>
                        <a:pt x="31" y="179"/>
                      </a:cubicBezTo>
                      <a:cubicBezTo>
                        <a:pt x="77" y="179"/>
                        <a:pt x="77" y="179"/>
                        <a:pt x="77" y="179"/>
                      </a:cubicBezTo>
                      <a:cubicBezTo>
                        <a:pt x="77" y="179"/>
                        <a:pt x="77" y="179"/>
                        <a:pt x="77" y="179"/>
                      </a:cubicBezTo>
                      <a:cubicBezTo>
                        <a:pt x="77" y="177"/>
                        <a:pt x="76" y="177"/>
                        <a:pt x="72" y="172"/>
                      </a:cubicBezTo>
                      <a:cubicBezTo>
                        <a:pt x="69" y="168"/>
                        <a:pt x="65" y="162"/>
                        <a:pt x="65" y="154"/>
                      </a:cubicBezTo>
                      <a:cubicBezTo>
                        <a:pt x="65" y="147"/>
                        <a:pt x="67" y="140"/>
                        <a:pt x="72" y="134"/>
                      </a:cubicBezTo>
                      <a:cubicBezTo>
                        <a:pt x="76" y="128"/>
                        <a:pt x="85" y="124"/>
                        <a:pt x="95" y="124"/>
                      </a:cubicBezTo>
                      <a:cubicBezTo>
                        <a:pt x="104" y="124"/>
                        <a:pt x="113" y="128"/>
                        <a:pt x="118" y="134"/>
                      </a:cubicBezTo>
                      <a:cubicBezTo>
                        <a:pt x="123" y="140"/>
                        <a:pt x="124" y="147"/>
                        <a:pt x="124" y="154"/>
                      </a:cubicBezTo>
                      <a:cubicBezTo>
                        <a:pt x="124" y="162"/>
                        <a:pt x="121" y="168"/>
                        <a:pt x="118" y="171"/>
                      </a:cubicBezTo>
                      <a:cubicBezTo>
                        <a:pt x="114" y="176"/>
                        <a:pt x="114" y="176"/>
                        <a:pt x="114" y="177"/>
                      </a:cubicBezTo>
                      <a:cubicBezTo>
                        <a:pt x="114" y="178"/>
                        <a:pt x="114" y="178"/>
                        <a:pt x="114" y="178"/>
                      </a:cubicBezTo>
                      <a:cubicBezTo>
                        <a:pt x="119" y="177"/>
                        <a:pt x="124" y="175"/>
                        <a:pt x="128" y="171"/>
                      </a:cubicBezTo>
                      <a:cubicBezTo>
                        <a:pt x="135" y="165"/>
                        <a:pt x="138" y="157"/>
                        <a:pt x="138" y="148"/>
                      </a:cubicBezTo>
                      <a:cubicBezTo>
                        <a:pt x="138" y="140"/>
                        <a:pt x="135" y="131"/>
                        <a:pt x="128" y="126"/>
                      </a:cubicBezTo>
                      <a:cubicBezTo>
                        <a:pt x="122" y="120"/>
                        <a:pt x="113" y="117"/>
                        <a:pt x="105" y="11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3"/>
                <p:cNvSpPr>
                  <a:spLocks/>
                </p:cNvSpPr>
                <p:nvPr/>
              </p:nvSpPr>
              <p:spPr bwMode="auto">
                <a:xfrm>
                  <a:off x="2396" y="701"/>
                  <a:ext cx="1274" cy="734"/>
                </a:xfrm>
                <a:custGeom>
                  <a:avLst/>
                  <a:gdLst>
                    <a:gd name="T0" fmla="*/ 522 w 538"/>
                    <a:gd name="T1" fmla="*/ 0 h 310"/>
                    <a:gd name="T2" fmla="*/ 522 w 538"/>
                    <a:gd name="T3" fmla="*/ 0 h 310"/>
                    <a:gd name="T4" fmla="*/ 521 w 538"/>
                    <a:gd name="T5" fmla="*/ 0 h 310"/>
                    <a:gd name="T6" fmla="*/ 0 w 538"/>
                    <a:gd name="T7" fmla="*/ 267 h 310"/>
                    <a:gd name="T8" fmla="*/ 108 w 538"/>
                    <a:gd name="T9" fmla="*/ 249 h 310"/>
                    <a:gd name="T10" fmla="*/ 141 w 538"/>
                    <a:gd name="T11" fmla="*/ 248 h 310"/>
                    <a:gd name="T12" fmla="*/ 149 w 538"/>
                    <a:gd name="T13" fmla="*/ 249 h 310"/>
                    <a:gd name="T14" fmla="*/ 149 w 538"/>
                    <a:gd name="T15" fmla="*/ 247 h 310"/>
                    <a:gd name="T16" fmla="*/ 147 w 538"/>
                    <a:gd name="T17" fmla="*/ 239 h 310"/>
                    <a:gd name="T18" fmla="*/ 146 w 538"/>
                    <a:gd name="T19" fmla="*/ 219 h 310"/>
                    <a:gd name="T20" fmla="*/ 158 w 538"/>
                    <a:gd name="T21" fmla="*/ 202 h 310"/>
                    <a:gd name="T22" fmla="*/ 182 w 538"/>
                    <a:gd name="T23" fmla="*/ 200 h 310"/>
                    <a:gd name="T24" fmla="*/ 202 w 538"/>
                    <a:gd name="T25" fmla="*/ 216 h 310"/>
                    <a:gd name="T26" fmla="*/ 202 w 538"/>
                    <a:gd name="T27" fmla="*/ 237 h 310"/>
                    <a:gd name="T28" fmla="*/ 190 w 538"/>
                    <a:gd name="T29" fmla="*/ 252 h 310"/>
                    <a:gd name="T30" fmla="*/ 189 w 538"/>
                    <a:gd name="T31" fmla="*/ 253 h 310"/>
                    <a:gd name="T32" fmla="*/ 318 w 538"/>
                    <a:gd name="T33" fmla="*/ 310 h 310"/>
                    <a:gd name="T34" fmla="*/ 385 w 538"/>
                    <a:gd name="T35" fmla="*/ 190 h 310"/>
                    <a:gd name="T36" fmla="*/ 384 w 538"/>
                    <a:gd name="T37" fmla="*/ 189 h 310"/>
                    <a:gd name="T38" fmla="*/ 376 w 538"/>
                    <a:gd name="T39" fmla="*/ 190 h 310"/>
                    <a:gd name="T40" fmla="*/ 357 w 538"/>
                    <a:gd name="T41" fmla="*/ 186 h 310"/>
                    <a:gd name="T42" fmla="*/ 343 w 538"/>
                    <a:gd name="T43" fmla="*/ 170 h 310"/>
                    <a:gd name="T44" fmla="*/ 347 w 538"/>
                    <a:gd name="T45" fmla="*/ 146 h 310"/>
                    <a:gd name="T46" fmla="*/ 368 w 538"/>
                    <a:gd name="T47" fmla="*/ 131 h 310"/>
                    <a:gd name="T48" fmla="*/ 388 w 538"/>
                    <a:gd name="T49" fmla="*/ 136 h 310"/>
                    <a:gd name="T50" fmla="*/ 399 w 538"/>
                    <a:gd name="T51" fmla="*/ 151 h 310"/>
                    <a:gd name="T52" fmla="*/ 403 w 538"/>
                    <a:gd name="T53" fmla="*/ 157 h 310"/>
                    <a:gd name="T54" fmla="*/ 406 w 538"/>
                    <a:gd name="T55" fmla="*/ 159 h 310"/>
                    <a:gd name="T56" fmla="*/ 531 w 538"/>
                    <a:gd name="T57" fmla="*/ 25 h 310"/>
                    <a:gd name="T58" fmla="*/ 536 w 538"/>
                    <a:gd name="T59" fmla="*/ 9 h 310"/>
                    <a:gd name="T60" fmla="*/ 522 w 538"/>
                    <a:gd name="T61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8" h="310">
                      <a:moveTo>
                        <a:pt x="522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302" y="23"/>
                        <a:pt x="128" y="131"/>
                        <a:pt x="0" y="267"/>
                      </a:cubicBezTo>
                      <a:cubicBezTo>
                        <a:pt x="35" y="257"/>
                        <a:pt x="71" y="250"/>
                        <a:pt x="108" y="249"/>
                      </a:cubicBezTo>
                      <a:cubicBezTo>
                        <a:pt x="119" y="248"/>
                        <a:pt x="130" y="248"/>
                        <a:pt x="141" y="248"/>
                      </a:cubicBezTo>
                      <a:cubicBezTo>
                        <a:pt x="143" y="248"/>
                        <a:pt x="146" y="248"/>
                        <a:pt x="149" y="249"/>
                      </a:cubicBezTo>
                      <a:cubicBezTo>
                        <a:pt x="149" y="247"/>
                        <a:pt x="149" y="247"/>
                        <a:pt x="149" y="247"/>
                      </a:cubicBezTo>
                      <a:cubicBezTo>
                        <a:pt x="150" y="245"/>
                        <a:pt x="149" y="244"/>
                        <a:pt x="147" y="239"/>
                      </a:cubicBezTo>
                      <a:cubicBezTo>
                        <a:pt x="145" y="234"/>
                        <a:pt x="143" y="227"/>
                        <a:pt x="146" y="219"/>
                      </a:cubicBezTo>
                      <a:cubicBezTo>
                        <a:pt x="148" y="213"/>
                        <a:pt x="151" y="206"/>
                        <a:pt x="158" y="202"/>
                      </a:cubicBezTo>
                      <a:cubicBezTo>
                        <a:pt x="164" y="198"/>
                        <a:pt x="173" y="197"/>
                        <a:pt x="182" y="200"/>
                      </a:cubicBezTo>
                      <a:cubicBezTo>
                        <a:pt x="192" y="202"/>
                        <a:pt x="199" y="209"/>
                        <a:pt x="202" y="216"/>
                      </a:cubicBezTo>
                      <a:cubicBezTo>
                        <a:pt x="205" y="223"/>
                        <a:pt x="204" y="230"/>
                        <a:pt x="202" y="237"/>
                      </a:cubicBezTo>
                      <a:cubicBezTo>
                        <a:pt x="200" y="244"/>
                        <a:pt x="194" y="249"/>
                        <a:pt x="190" y="252"/>
                      </a:cubicBezTo>
                      <a:cubicBezTo>
                        <a:pt x="189" y="252"/>
                        <a:pt x="189" y="253"/>
                        <a:pt x="189" y="253"/>
                      </a:cubicBezTo>
                      <a:cubicBezTo>
                        <a:pt x="236" y="261"/>
                        <a:pt x="281" y="279"/>
                        <a:pt x="318" y="310"/>
                      </a:cubicBezTo>
                      <a:cubicBezTo>
                        <a:pt x="338" y="266"/>
                        <a:pt x="360" y="226"/>
                        <a:pt x="385" y="190"/>
                      </a:cubicBezTo>
                      <a:cubicBezTo>
                        <a:pt x="384" y="189"/>
                        <a:pt x="384" y="189"/>
                        <a:pt x="384" y="189"/>
                      </a:cubicBezTo>
                      <a:cubicBezTo>
                        <a:pt x="383" y="189"/>
                        <a:pt x="382" y="189"/>
                        <a:pt x="376" y="190"/>
                      </a:cubicBezTo>
                      <a:cubicBezTo>
                        <a:pt x="371" y="190"/>
                        <a:pt x="364" y="190"/>
                        <a:pt x="357" y="186"/>
                      </a:cubicBezTo>
                      <a:cubicBezTo>
                        <a:pt x="351" y="183"/>
                        <a:pt x="346" y="178"/>
                        <a:pt x="343" y="170"/>
                      </a:cubicBezTo>
                      <a:cubicBezTo>
                        <a:pt x="341" y="164"/>
                        <a:pt x="342" y="154"/>
                        <a:pt x="347" y="146"/>
                      </a:cubicBezTo>
                      <a:cubicBezTo>
                        <a:pt x="352" y="137"/>
                        <a:pt x="360" y="132"/>
                        <a:pt x="368" y="131"/>
                      </a:cubicBezTo>
                      <a:cubicBezTo>
                        <a:pt x="375" y="130"/>
                        <a:pt x="382" y="133"/>
                        <a:pt x="388" y="136"/>
                      </a:cubicBezTo>
                      <a:cubicBezTo>
                        <a:pt x="395" y="140"/>
                        <a:pt x="398" y="146"/>
                        <a:pt x="399" y="151"/>
                      </a:cubicBezTo>
                      <a:cubicBezTo>
                        <a:pt x="402" y="156"/>
                        <a:pt x="402" y="157"/>
                        <a:pt x="403" y="157"/>
                      </a:cubicBezTo>
                      <a:cubicBezTo>
                        <a:pt x="406" y="159"/>
                        <a:pt x="406" y="159"/>
                        <a:pt x="406" y="159"/>
                      </a:cubicBezTo>
                      <a:cubicBezTo>
                        <a:pt x="443" y="108"/>
                        <a:pt x="485" y="64"/>
                        <a:pt x="531" y="25"/>
                      </a:cubicBezTo>
                      <a:cubicBezTo>
                        <a:pt x="536" y="21"/>
                        <a:pt x="538" y="14"/>
                        <a:pt x="536" y="9"/>
                      </a:cubicBezTo>
                      <a:cubicBezTo>
                        <a:pt x="533" y="3"/>
                        <a:pt x="527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4"/>
                <p:cNvSpPr>
                  <a:spLocks/>
                </p:cNvSpPr>
                <p:nvPr/>
              </p:nvSpPr>
              <p:spPr bwMode="auto">
                <a:xfrm>
                  <a:off x="1973" y="1198"/>
                  <a:ext cx="1152" cy="878"/>
                </a:xfrm>
                <a:custGeom>
                  <a:avLst/>
                  <a:gdLst>
                    <a:gd name="T0" fmla="*/ 353 w 487"/>
                    <a:gd name="T1" fmla="*/ 43 h 371"/>
                    <a:gd name="T2" fmla="*/ 362 w 487"/>
                    <a:gd name="T3" fmla="*/ 32 h 371"/>
                    <a:gd name="T4" fmla="*/ 370 w 487"/>
                    <a:gd name="T5" fmla="*/ 23 h 371"/>
                    <a:gd name="T6" fmla="*/ 370 w 487"/>
                    <a:gd name="T7" fmla="*/ 10 h 371"/>
                    <a:gd name="T8" fmla="*/ 358 w 487"/>
                    <a:gd name="T9" fmla="*/ 1 h 371"/>
                    <a:gd name="T10" fmla="*/ 351 w 487"/>
                    <a:gd name="T11" fmla="*/ 0 h 371"/>
                    <a:gd name="T12" fmla="*/ 343 w 487"/>
                    <a:gd name="T13" fmla="*/ 2 h 371"/>
                    <a:gd name="T14" fmla="*/ 336 w 487"/>
                    <a:gd name="T15" fmla="*/ 13 h 371"/>
                    <a:gd name="T16" fmla="*/ 337 w 487"/>
                    <a:gd name="T17" fmla="*/ 24 h 371"/>
                    <a:gd name="T18" fmla="*/ 340 w 487"/>
                    <a:gd name="T19" fmla="*/ 39 h 371"/>
                    <a:gd name="T20" fmla="*/ 340 w 487"/>
                    <a:gd name="T21" fmla="*/ 39 h 371"/>
                    <a:gd name="T22" fmla="*/ 332 w 487"/>
                    <a:gd name="T23" fmla="*/ 63 h 371"/>
                    <a:gd name="T24" fmla="*/ 303 w 487"/>
                    <a:gd name="T25" fmla="*/ 62 h 371"/>
                    <a:gd name="T26" fmla="*/ 288 w 487"/>
                    <a:gd name="T27" fmla="*/ 63 h 371"/>
                    <a:gd name="T28" fmla="*/ 147 w 487"/>
                    <a:gd name="T29" fmla="*/ 94 h 371"/>
                    <a:gd name="T30" fmla="*/ 9 w 487"/>
                    <a:gd name="T31" fmla="*/ 303 h 371"/>
                    <a:gd name="T32" fmla="*/ 9 w 487"/>
                    <a:gd name="T33" fmla="*/ 303 h 371"/>
                    <a:gd name="T34" fmla="*/ 18 w 487"/>
                    <a:gd name="T35" fmla="*/ 357 h 371"/>
                    <a:gd name="T36" fmla="*/ 72 w 487"/>
                    <a:gd name="T37" fmla="*/ 354 h 371"/>
                    <a:gd name="T38" fmla="*/ 73 w 487"/>
                    <a:gd name="T39" fmla="*/ 354 h 371"/>
                    <a:gd name="T40" fmla="*/ 73 w 487"/>
                    <a:gd name="T41" fmla="*/ 354 h 371"/>
                    <a:gd name="T42" fmla="*/ 394 w 487"/>
                    <a:gd name="T43" fmla="*/ 361 h 371"/>
                    <a:gd name="T44" fmla="*/ 407 w 487"/>
                    <a:gd name="T45" fmla="*/ 362 h 371"/>
                    <a:gd name="T46" fmla="*/ 416 w 487"/>
                    <a:gd name="T47" fmla="*/ 352 h 371"/>
                    <a:gd name="T48" fmla="*/ 442 w 487"/>
                    <a:gd name="T49" fmla="*/ 251 h 371"/>
                    <a:gd name="T50" fmla="*/ 434 w 487"/>
                    <a:gd name="T51" fmla="*/ 253 h 371"/>
                    <a:gd name="T52" fmla="*/ 415 w 487"/>
                    <a:gd name="T53" fmla="*/ 256 h 371"/>
                    <a:gd name="T54" fmla="*/ 397 w 487"/>
                    <a:gd name="T55" fmla="*/ 245 h 371"/>
                    <a:gd name="T56" fmla="*/ 393 w 487"/>
                    <a:gd name="T57" fmla="*/ 220 h 371"/>
                    <a:gd name="T58" fmla="*/ 408 w 487"/>
                    <a:gd name="T59" fmla="*/ 200 h 371"/>
                    <a:gd name="T60" fmla="*/ 430 w 487"/>
                    <a:gd name="T61" fmla="*/ 199 h 371"/>
                    <a:gd name="T62" fmla="*/ 445 w 487"/>
                    <a:gd name="T63" fmla="*/ 210 h 371"/>
                    <a:gd name="T64" fmla="*/ 450 w 487"/>
                    <a:gd name="T65" fmla="*/ 215 h 371"/>
                    <a:gd name="T66" fmla="*/ 453 w 487"/>
                    <a:gd name="T67" fmla="*/ 215 h 371"/>
                    <a:gd name="T68" fmla="*/ 487 w 487"/>
                    <a:gd name="T69" fmla="*/ 123 h 371"/>
                    <a:gd name="T70" fmla="*/ 346 w 487"/>
                    <a:gd name="T71" fmla="*/ 64 h 371"/>
                    <a:gd name="T72" fmla="*/ 353 w 487"/>
                    <a:gd name="T73" fmla="*/ 43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87" h="371">
                      <a:moveTo>
                        <a:pt x="353" y="43"/>
                      </a:moveTo>
                      <a:cubicBezTo>
                        <a:pt x="355" y="37"/>
                        <a:pt x="359" y="35"/>
                        <a:pt x="362" y="32"/>
                      </a:cubicBezTo>
                      <a:cubicBezTo>
                        <a:pt x="366" y="30"/>
                        <a:pt x="368" y="27"/>
                        <a:pt x="370" y="23"/>
                      </a:cubicBezTo>
                      <a:cubicBezTo>
                        <a:pt x="371" y="19"/>
                        <a:pt x="371" y="14"/>
                        <a:pt x="370" y="10"/>
                      </a:cubicBezTo>
                      <a:cubicBezTo>
                        <a:pt x="368" y="6"/>
                        <a:pt x="365" y="3"/>
                        <a:pt x="358" y="1"/>
                      </a:cubicBezTo>
                      <a:cubicBezTo>
                        <a:pt x="355" y="0"/>
                        <a:pt x="353" y="0"/>
                        <a:pt x="351" y="0"/>
                      </a:cubicBezTo>
                      <a:cubicBezTo>
                        <a:pt x="348" y="0"/>
                        <a:pt x="345" y="0"/>
                        <a:pt x="343" y="2"/>
                      </a:cubicBezTo>
                      <a:cubicBezTo>
                        <a:pt x="340" y="4"/>
                        <a:pt x="337" y="8"/>
                        <a:pt x="336" y="13"/>
                      </a:cubicBezTo>
                      <a:cubicBezTo>
                        <a:pt x="334" y="17"/>
                        <a:pt x="335" y="20"/>
                        <a:pt x="337" y="24"/>
                      </a:cubicBezTo>
                      <a:cubicBezTo>
                        <a:pt x="339" y="29"/>
                        <a:pt x="341" y="33"/>
                        <a:pt x="340" y="39"/>
                      </a:cubicBezTo>
                      <a:cubicBezTo>
                        <a:pt x="340" y="39"/>
                        <a:pt x="340" y="39"/>
                        <a:pt x="340" y="39"/>
                      </a:cubicBezTo>
                      <a:cubicBezTo>
                        <a:pt x="332" y="63"/>
                        <a:pt x="332" y="63"/>
                        <a:pt x="332" y="63"/>
                      </a:cubicBezTo>
                      <a:cubicBezTo>
                        <a:pt x="323" y="62"/>
                        <a:pt x="313" y="62"/>
                        <a:pt x="303" y="62"/>
                      </a:cubicBezTo>
                      <a:cubicBezTo>
                        <a:pt x="298" y="62"/>
                        <a:pt x="293" y="62"/>
                        <a:pt x="288" y="63"/>
                      </a:cubicBezTo>
                      <a:cubicBezTo>
                        <a:pt x="240" y="65"/>
                        <a:pt x="191" y="76"/>
                        <a:pt x="147" y="94"/>
                      </a:cubicBezTo>
                      <a:cubicBezTo>
                        <a:pt x="91" y="160"/>
                        <a:pt x="45" y="232"/>
                        <a:pt x="9" y="303"/>
                      </a:cubicBezTo>
                      <a:cubicBezTo>
                        <a:pt x="9" y="303"/>
                        <a:pt x="9" y="303"/>
                        <a:pt x="9" y="303"/>
                      </a:cubicBezTo>
                      <a:cubicBezTo>
                        <a:pt x="0" y="321"/>
                        <a:pt x="3" y="343"/>
                        <a:pt x="18" y="357"/>
                      </a:cubicBezTo>
                      <a:cubicBezTo>
                        <a:pt x="33" y="371"/>
                        <a:pt x="55" y="365"/>
                        <a:pt x="72" y="354"/>
                      </a:cubicBezTo>
                      <a:cubicBezTo>
                        <a:pt x="73" y="354"/>
                        <a:pt x="73" y="354"/>
                        <a:pt x="73" y="354"/>
                      </a:cubicBezTo>
                      <a:cubicBezTo>
                        <a:pt x="73" y="354"/>
                        <a:pt x="73" y="354"/>
                        <a:pt x="73" y="354"/>
                      </a:cubicBezTo>
                      <a:cubicBezTo>
                        <a:pt x="191" y="283"/>
                        <a:pt x="289" y="293"/>
                        <a:pt x="394" y="361"/>
                      </a:cubicBezTo>
                      <a:cubicBezTo>
                        <a:pt x="398" y="363"/>
                        <a:pt x="403" y="364"/>
                        <a:pt x="407" y="362"/>
                      </a:cubicBezTo>
                      <a:cubicBezTo>
                        <a:pt x="411" y="360"/>
                        <a:pt x="415" y="356"/>
                        <a:pt x="416" y="352"/>
                      </a:cubicBezTo>
                      <a:cubicBezTo>
                        <a:pt x="423" y="317"/>
                        <a:pt x="432" y="283"/>
                        <a:pt x="442" y="251"/>
                      </a:cubicBezTo>
                      <a:cubicBezTo>
                        <a:pt x="440" y="251"/>
                        <a:pt x="439" y="251"/>
                        <a:pt x="434" y="253"/>
                      </a:cubicBezTo>
                      <a:cubicBezTo>
                        <a:pt x="430" y="255"/>
                        <a:pt x="423" y="258"/>
                        <a:pt x="415" y="256"/>
                      </a:cubicBezTo>
                      <a:cubicBezTo>
                        <a:pt x="408" y="254"/>
                        <a:pt x="402" y="251"/>
                        <a:pt x="397" y="245"/>
                      </a:cubicBezTo>
                      <a:cubicBezTo>
                        <a:pt x="393" y="239"/>
                        <a:pt x="391" y="230"/>
                        <a:pt x="393" y="220"/>
                      </a:cubicBezTo>
                      <a:cubicBezTo>
                        <a:pt x="396" y="210"/>
                        <a:pt x="402" y="203"/>
                        <a:pt x="408" y="200"/>
                      </a:cubicBezTo>
                      <a:cubicBezTo>
                        <a:pt x="416" y="197"/>
                        <a:pt x="423" y="197"/>
                        <a:pt x="430" y="199"/>
                      </a:cubicBezTo>
                      <a:cubicBezTo>
                        <a:pt x="437" y="201"/>
                        <a:pt x="442" y="206"/>
                        <a:pt x="445" y="210"/>
                      </a:cubicBezTo>
                      <a:cubicBezTo>
                        <a:pt x="449" y="214"/>
                        <a:pt x="449" y="214"/>
                        <a:pt x="450" y="215"/>
                      </a:cubicBezTo>
                      <a:cubicBezTo>
                        <a:pt x="453" y="215"/>
                        <a:pt x="453" y="215"/>
                        <a:pt x="453" y="215"/>
                      </a:cubicBezTo>
                      <a:cubicBezTo>
                        <a:pt x="463" y="183"/>
                        <a:pt x="475" y="152"/>
                        <a:pt x="487" y="123"/>
                      </a:cubicBezTo>
                      <a:cubicBezTo>
                        <a:pt x="448" y="89"/>
                        <a:pt x="399" y="70"/>
                        <a:pt x="346" y="64"/>
                      </a:cubicBezTo>
                      <a:lnTo>
                        <a:pt x="353" y="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5"/>
                <p:cNvSpPr>
                  <a:spLocks/>
                </p:cNvSpPr>
                <p:nvPr/>
              </p:nvSpPr>
              <p:spPr bwMode="auto">
                <a:xfrm>
                  <a:off x="4013" y="701"/>
                  <a:ext cx="1270" cy="736"/>
                </a:xfrm>
                <a:custGeom>
                  <a:avLst/>
                  <a:gdLst>
                    <a:gd name="T0" fmla="*/ 17 w 537"/>
                    <a:gd name="T1" fmla="*/ 0 h 311"/>
                    <a:gd name="T2" fmla="*/ 14 w 537"/>
                    <a:gd name="T3" fmla="*/ 0 h 311"/>
                    <a:gd name="T4" fmla="*/ 2 w 537"/>
                    <a:gd name="T5" fmla="*/ 10 h 311"/>
                    <a:gd name="T6" fmla="*/ 7 w 537"/>
                    <a:gd name="T7" fmla="*/ 25 h 311"/>
                    <a:gd name="T8" fmla="*/ 132 w 537"/>
                    <a:gd name="T9" fmla="*/ 160 h 311"/>
                    <a:gd name="T10" fmla="*/ 136 w 537"/>
                    <a:gd name="T11" fmla="*/ 157 h 311"/>
                    <a:gd name="T12" fmla="*/ 139 w 537"/>
                    <a:gd name="T13" fmla="*/ 151 h 311"/>
                    <a:gd name="T14" fmla="*/ 151 w 537"/>
                    <a:gd name="T15" fmla="*/ 136 h 311"/>
                    <a:gd name="T16" fmla="*/ 171 w 537"/>
                    <a:gd name="T17" fmla="*/ 131 h 311"/>
                    <a:gd name="T18" fmla="*/ 192 w 537"/>
                    <a:gd name="T19" fmla="*/ 146 h 311"/>
                    <a:gd name="T20" fmla="*/ 195 w 537"/>
                    <a:gd name="T21" fmla="*/ 170 h 311"/>
                    <a:gd name="T22" fmla="*/ 182 w 537"/>
                    <a:gd name="T23" fmla="*/ 186 h 311"/>
                    <a:gd name="T24" fmla="*/ 163 w 537"/>
                    <a:gd name="T25" fmla="*/ 190 h 311"/>
                    <a:gd name="T26" fmla="*/ 154 w 537"/>
                    <a:gd name="T27" fmla="*/ 189 h 311"/>
                    <a:gd name="T28" fmla="*/ 153 w 537"/>
                    <a:gd name="T29" fmla="*/ 190 h 311"/>
                    <a:gd name="T30" fmla="*/ 220 w 537"/>
                    <a:gd name="T31" fmla="*/ 311 h 311"/>
                    <a:gd name="T32" fmla="*/ 353 w 537"/>
                    <a:gd name="T33" fmla="*/ 253 h 311"/>
                    <a:gd name="T34" fmla="*/ 351 w 537"/>
                    <a:gd name="T35" fmla="*/ 252 h 311"/>
                    <a:gd name="T36" fmla="*/ 340 w 537"/>
                    <a:gd name="T37" fmla="*/ 237 h 311"/>
                    <a:gd name="T38" fmla="*/ 340 w 537"/>
                    <a:gd name="T39" fmla="*/ 216 h 311"/>
                    <a:gd name="T40" fmla="*/ 359 w 537"/>
                    <a:gd name="T41" fmla="*/ 200 h 311"/>
                    <a:gd name="T42" fmla="*/ 384 w 537"/>
                    <a:gd name="T43" fmla="*/ 202 h 311"/>
                    <a:gd name="T44" fmla="*/ 396 w 537"/>
                    <a:gd name="T45" fmla="*/ 219 h 311"/>
                    <a:gd name="T46" fmla="*/ 395 w 537"/>
                    <a:gd name="T47" fmla="*/ 239 h 311"/>
                    <a:gd name="T48" fmla="*/ 392 w 537"/>
                    <a:gd name="T49" fmla="*/ 247 h 311"/>
                    <a:gd name="T50" fmla="*/ 393 w 537"/>
                    <a:gd name="T51" fmla="*/ 248 h 311"/>
                    <a:gd name="T52" fmla="*/ 398 w 537"/>
                    <a:gd name="T53" fmla="*/ 248 h 311"/>
                    <a:gd name="T54" fmla="*/ 431 w 537"/>
                    <a:gd name="T55" fmla="*/ 249 h 311"/>
                    <a:gd name="T56" fmla="*/ 537 w 537"/>
                    <a:gd name="T57" fmla="*/ 267 h 311"/>
                    <a:gd name="T58" fmla="*/ 17 w 537"/>
                    <a:gd name="T59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37" h="311">
                      <a:moveTo>
                        <a:pt x="17" y="0"/>
                      </a:moveTo>
                      <a:cubicBezTo>
                        <a:pt x="16" y="0"/>
                        <a:pt x="15" y="0"/>
                        <a:pt x="14" y="0"/>
                      </a:cubicBezTo>
                      <a:cubicBezTo>
                        <a:pt x="9" y="0"/>
                        <a:pt x="4" y="4"/>
                        <a:pt x="2" y="10"/>
                      </a:cubicBezTo>
                      <a:cubicBezTo>
                        <a:pt x="0" y="15"/>
                        <a:pt x="2" y="21"/>
                        <a:pt x="7" y="25"/>
                      </a:cubicBezTo>
                      <a:cubicBezTo>
                        <a:pt x="53" y="64"/>
                        <a:pt x="95" y="109"/>
                        <a:pt x="132" y="160"/>
                      </a:cubicBezTo>
                      <a:cubicBezTo>
                        <a:pt x="136" y="157"/>
                        <a:pt x="136" y="157"/>
                        <a:pt x="136" y="157"/>
                      </a:cubicBezTo>
                      <a:cubicBezTo>
                        <a:pt x="137" y="157"/>
                        <a:pt x="137" y="156"/>
                        <a:pt x="139" y="151"/>
                      </a:cubicBezTo>
                      <a:cubicBezTo>
                        <a:pt x="141" y="146"/>
                        <a:pt x="144" y="140"/>
                        <a:pt x="151" y="136"/>
                      </a:cubicBezTo>
                      <a:cubicBezTo>
                        <a:pt x="156" y="133"/>
                        <a:pt x="163" y="130"/>
                        <a:pt x="171" y="131"/>
                      </a:cubicBezTo>
                      <a:cubicBezTo>
                        <a:pt x="178" y="132"/>
                        <a:pt x="187" y="137"/>
                        <a:pt x="192" y="146"/>
                      </a:cubicBezTo>
                      <a:cubicBezTo>
                        <a:pt x="197" y="154"/>
                        <a:pt x="198" y="164"/>
                        <a:pt x="195" y="170"/>
                      </a:cubicBezTo>
                      <a:cubicBezTo>
                        <a:pt x="193" y="178"/>
                        <a:pt x="188" y="183"/>
                        <a:pt x="182" y="186"/>
                      </a:cubicBezTo>
                      <a:cubicBezTo>
                        <a:pt x="175" y="190"/>
                        <a:pt x="168" y="190"/>
                        <a:pt x="163" y="190"/>
                      </a:cubicBezTo>
                      <a:cubicBezTo>
                        <a:pt x="157" y="189"/>
                        <a:pt x="155" y="189"/>
                        <a:pt x="154" y="189"/>
                      </a:cubicBezTo>
                      <a:cubicBezTo>
                        <a:pt x="153" y="190"/>
                        <a:pt x="153" y="190"/>
                        <a:pt x="153" y="190"/>
                      </a:cubicBezTo>
                      <a:cubicBezTo>
                        <a:pt x="178" y="227"/>
                        <a:pt x="200" y="267"/>
                        <a:pt x="220" y="311"/>
                      </a:cubicBezTo>
                      <a:cubicBezTo>
                        <a:pt x="258" y="279"/>
                        <a:pt x="304" y="260"/>
                        <a:pt x="353" y="253"/>
                      </a:cubicBezTo>
                      <a:cubicBezTo>
                        <a:pt x="352" y="252"/>
                        <a:pt x="352" y="252"/>
                        <a:pt x="351" y="252"/>
                      </a:cubicBezTo>
                      <a:cubicBezTo>
                        <a:pt x="348" y="249"/>
                        <a:pt x="342" y="244"/>
                        <a:pt x="340" y="237"/>
                      </a:cubicBezTo>
                      <a:cubicBezTo>
                        <a:pt x="338" y="230"/>
                        <a:pt x="337" y="223"/>
                        <a:pt x="340" y="216"/>
                      </a:cubicBezTo>
                      <a:cubicBezTo>
                        <a:pt x="343" y="209"/>
                        <a:pt x="350" y="202"/>
                        <a:pt x="359" y="200"/>
                      </a:cubicBezTo>
                      <a:cubicBezTo>
                        <a:pt x="369" y="197"/>
                        <a:pt x="378" y="198"/>
                        <a:pt x="384" y="202"/>
                      </a:cubicBezTo>
                      <a:cubicBezTo>
                        <a:pt x="391" y="206"/>
                        <a:pt x="394" y="213"/>
                        <a:pt x="396" y="219"/>
                      </a:cubicBezTo>
                      <a:cubicBezTo>
                        <a:pt x="399" y="227"/>
                        <a:pt x="397" y="234"/>
                        <a:pt x="395" y="239"/>
                      </a:cubicBezTo>
                      <a:cubicBezTo>
                        <a:pt x="393" y="244"/>
                        <a:pt x="392" y="245"/>
                        <a:pt x="392" y="247"/>
                      </a:cubicBezTo>
                      <a:cubicBezTo>
                        <a:pt x="393" y="248"/>
                        <a:pt x="393" y="248"/>
                        <a:pt x="393" y="248"/>
                      </a:cubicBezTo>
                      <a:cubicBezTo>
                        <a:pt x="395" y="248"/>
                        <a:pt x="396" y="248"/>
                        <a:pt x="398" y="248"/>
                      </a:cubicBezTo>
                      <a:cubicBezTo>
                        <a:pt x="409" y="248"/>
                        <a:pt x="420" y="248"/>
                        <a:pt x="431" y="249"/>
                      </a:cubicBezTo>
                      <a:cubicBezTo>
                        <a:pt x="467" y="250"/>
                        <a:pt x="502" y="257"/>
                        <a:pt x="537" y="267"/>
                      </a:cubicBezTo>
                      <a:cubicBezTo>
                        <a:pt x="409" y="130"/>
                        <a:pt x="236" y="23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6"/>
                <p:cNvSpPr>
                  <a:spLocks/>
                </p:cNvSpPr>
                <p:nvPr/>
              </p:nvSpPr>
              <p:spPr bwMode="auto">
                <a:xfrm>
                  <a:off x="4557" y="1198"/>
                  <a:ext cx="1150" cy="876"/>
                </a:xfrm>
                <a:custGeom>
                  <a:avLst/>
                  <a:gdLst>
                    <a:gd name="T0" fmla="*/ 478 w 486"/>
                    <a:gd name="T1" fmla="*/ 303 h 370"/>
                    <a:gd name="T2" fmla="*/ 339 w 486"/>
                    <a:gd name="T3" fmla="*/ 93 h 370"/>
                    <a:gd name="T4" fmla="*/ 200 w 486"/>
                    <a:gd name="T5" fmla="*/ 63 h 370"/>
                    <a:gd name="T6" fmla="*/ 184 w 486"/>
                    <a:gd name="T7" fmla="*/ 62 h 370"/>
                    <a:gd name="T8" fmla="*/ 158 w 486"/>
                    <a:gd name="T9" fmla="*/ 63 h 370"/>
                    <a:gd name="T10" fmla="*/ 151 w 486"/>
                    <a:gd name="T11" fmla="*/ 39 h 370"/>
                    <a:gd name="T12" fmla="*/ 151 w 486"/>
                    <a:gd name="T13" fmla="*/ 39 h 370"/>
                    <a:gd name="T14" fmla="*/ 154 w 486"/>
                    <a:gd name="T15" fmla="*/ 24 h 370"/>
                    <a:gd name="T16" fmla="*/ 155 w 486"/>
                    <a:gd name="T17" fmla="*/ 13 h 370"/>
                    <a:gd name="T18" fmla="*/ 148 w 486"/>
                    <a:gd name="T19" fmla="*/ 2 h 370"/>
                    <a:gd name="T20" fmla="*/ 140 w 486"/>
                    <a:gd name="T21" fmla="*/ 0 h 370"/>
                    <a:gd name="T22" fmla="*/ 133 w 486"/>
                    <a:gd name="T23" fmla="*/ 1 h 370"/>
                    <a:gd name="T24" fmla="*/ 121 w 486"/>
                    <a:gd name="T25" fmla="*/ 10 h 370"/>
                    <a:gd name="T26" fmla="*/ 121 w 486"/>
                    <a:gd name="T27" fmla="*/ 23 h 370"/>
                    <a:gd name="T28" fmla="*/ 128 w 486"/>
                    <a:gd name="T29" fmla="*/ 32 h 370"/>
                    <a:gd name="T30" fmla="*/ 138 w 486"/>
                    <a:gd name="T31" fmla="*/ 43 h 370"/>
                    <a:gd name="T32" fmla="*/ 145 w 486"/>
                    <a:gd name="T33" fmla="*/ 64 h 370"/>
                    <a:gd name="T34" fmla="*/ 0 w 486"/>
                    <a:gd name="T35" fmla="*/ 124 h 370"/>
                    <a:gd name="T36" fmla="*/ 34 w 486"/>
                    <a:gd name="T37" fmla="*/ 213 h 370"/>
                    <a:gd name="T38" fmla="*/ 37 w 486"/>
                    <a:gd name="T39" fmla="*/ 210 h 370"/>
                    <a:gd name="T40" fmla="*/ 52 w 486"/>
                    <a:gd name="T41" fmla="*/ 199 h 370"/>
                    <a:gd name="T42" fmla="*/ 73 w 486"/>
                    <a:gd name="T43" fmla="*/ 200 h 370"/>
                    <a:gd name="T44" fmla="*/ 88 w 486"/>
                    <a:gd name="T45" fmla="*/ 220 h 370"/>
                    <a:gd name="T46" fmla="*/ 85 w 486"/>
                    <a:gd name="T47" fmla="*/ 245 h 370"/>
                    <a:gd name="T48" fmla="*/ 67 w 486"/>
                    <a:gd name="T49" fmla="*/ 256 h 370"/>
                    <a:gd name="T50" fmla="*/ 47 w 486"/>
                    <a:gd name="T51" fmla="*/ 253 h 370"/>
                    <a:gd name="T52" fmla="*/ 46 w 486"/>
                    <a:gd name="T53" fmla="*/ 253 h 370"/>
                    <a:gd name="T54" fmla="*/ 71 w 486"/>
                    <a:gd name="T55" fmla="*/ 352 h 370"/>
                    <a:gd name="T56" fmla="*/ 91 w 486"/>
                    <a:gd name="T57" fmla="*/ 362 h 370"/>
                    <a:gd name="T58" fmla="*/ 413 w 486"/>
                    <a:gd name="T59" fmla="*/ 353 h 370"/>
                    <a:gd name="T60" fmla="*/ 414 w 486"/>
                    <a:gd name="T61" fmla="*/ 353 h 370"/>
                    <a:gd name="T62" fmla="*/ 467 w 486"/>
                    <a:gd name="T63" fmla="*/ 356 h 370"/>
                    <a:gd name="T64" fmla="*/ 478 w 486"/>
                    <a:gd name="T65" fmla="*/ 304 h 370"/>
                    <a:gd name="T66" fmla="*/ 478 w 486"/>
                    <a:gd name="T67" fmla="*/ 303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86" h="370">
                      <a:moveTo>
                        <a:pt x="478" y="303"/>
                      </a:moveTo>
                      <a:cubicBezTo>
                        <a:pt x="442" y="232"/>
                        <a:pt x="396" y="160"/>
                        <a:pt x="339" y="93"/>
                      </a:cubicBezTo>
                      <a:cubicBezTo>
                        <a:pt x="295" y="76"/>
                        <a:pt x="247" y="65"/>
                        <a:pt x="200" y="63"/>
                      </a:cubicBezTo>
                      <a:cubicBezTo>
                        <a:pt x="195" y="62"/>
                        <a:pt x="190" y="62"/>
                        <a:pt x="184" y="62"/>
                      </a:cubicBezTo>
                      <a:cubicBezTo>
                        <a:pt x="176" y="62"/>
                        <a:pt x="167" y="62"/>
                        <a:pt x="158" y="63"/>
                      </a:cubicBezTo>
                      <a:cubicBezTo>
                        <a:pt x="151" y="39"/>
                        <a:pt x="151" y="39"/>
                        <a:pt x="151" y="39"/>
                      </a:cubicBezTo>
                      <a:cubicBezTo>
                        <a:pt x="151" y="39"/>
                        <a:pt x="151" y="39"/>
                        <a:pt x="151" y="39"/>
                      </a:cubicBezTo>
                      <a:cubicBezTo>
                        <a:pt x="150" y="33"/>
                        <a:pt x="152" y="29"/>
                        <a:pt x="154" y="24"/>
                      </a:cubicBezTo>
                      <a:cubicBezTo>
                        <a:pt x="155" y="20"/>
                        <a:pt x="156" y="17"/>
                        <a:pt x="155" y="13"/>
                      </a:cubicBezTo>
                      <a:cubicBezTo>
                        <a:pt x="154" y="8"/>
                        <a:pt x="151" y="4"/>
                        <a:pt x="148" y="2"/>
                      </a:cubicBezTo>
                      <a:cubicBezTo>
                        <a:pt x="146" y="0"/>
                        <a:pt x="143" y="0"/>
                        <a:pt x="140" y="0"/>
                      </a:cubicBezTo>
                      <a:cubicBezTo>
                        <a:pt x="138" y="0"/>
                        <a:pt x="135" y="0"/>
                        <a:pt x="133" y="1"/>
                      </a:cubicBezTo>
                      <a:cubicBezTo>
                        <a:pt x="125" y="3"/>
                        <a:pt x="122" y="6"/>
                        <a:pt x="121" y="10"/>
                      </a:cubicBezTo>
                      <a:cubicBezTo>
                        <a:pt x="119" y="14"/>
                        <a:pt x="120" y="19"/>
                        <a:pt x="121" y="23"/>
                      </a:cubicBezTo>
                      <a:cubicBezTo>
                        <a:pt x="122" y="27"/>
                        <a:pt x="125" y="30"/>
                        <a:pt x="128" y="32"/>
                      </a:cubicBezTo>
                      <a:cubicBezTo>
                        <a:pt x="132" y="35"/>
                        <a:pt x="136" y="37"/>
                        <a:pt x="138" y="43"/>
                      </a:cubicBezTo>
                      <a:cubicBezTo>
                        <a:pt x="145" y="64"/>
                        <a:pt x="145" y="64"/>
                        <a:pt x="145" y="64"/>
                      </a:cubicBezTo>
                      <a:cubicBezTo>
                        <a:pt x="90" y="69"/>
                        <a:pt x="40" y="88"/>
                        <a:pt x="0" y="124"/>
                      </a:cubicBezTo>
                      <a:cubicBezTo>
                        <a:pt x="12" y="152"/>
                        <a:pt x="23" y="182"/>
                        <a:pt x="34" y="213"/>
                      </a:cubicBezTo>
                      <a:cubicBezTo>
                        <a:pt x="34" y="212"/>
                        <a:pt x="35" y="212"/>
                        <a:pt x="37" y="210"/>
                      </a:cubicBezTo>
                      <a:cubicBezTo>
                        <a:pt x="40" y="206"/>
                        <a:pt x="45" y="201"/>
                        <a:pt x="52" y="199"/>
                      </a:cubicBezTo>
                      <a:cubicBezTo>
                        <a:pt x="59" y="197"/>
                        <a:pt x="66" y="197"/>
                        <a:pt x="73" y="200"/>
                      </a:cubicBezTo>
                      <a:cubicBezTo>
                        <a:pt x="80" y="203"/>
                        <a:pt x="86" y="210"/>
                        <a:pt x="88" y="220"/>
                      </a:cubicBezTo>
                      <a:cubicBezTo>
                        <a:pt x="91" y="230"/>
                        <a:pt x="89" y="239"/>
                        <a:pt x="85" y="245"/>
                      </a:cubicBezTo>
                      <a:cubicBezTo>
                        <a:pt x="80" y="251"/>
                        <a:pt x="73" y="254"/>
                        <a:pt x="67" y="256"/>
                      </a:cubicBezTo>
                      <a:cubicBezTo>
                        <a:pt x="59" y="258"/>
                        <a:pt x="52" y="255"/>
                        <a:pt x="47" y="253"/>
                      </a:cubicBezTo>
                      <a:cubicBezTo>
                        <a:pt x="47" y="253"/>
                        <a:pt x="46" y="253"/>
                        <a:pt x="46" y="253"/>
                      </a:cubicBezTo>
                      <a:cubicBezTo>
                        <a:pt x="55" y="284"/>
                        <a:pt x="64" y="317"/>
                        <a:pt x="71" y="352"/>
                      </a:cubicBezTo>
                      <a:cubicBezTo>
                        <a:pt x="73" y="360"/>
                        <a:pt x="84" y="365"/>
                        <a:pt x="91" y="362"/>
                      </a:cubicBezTo>
                      <a:cubicBezTo>
                        <a:pt x="210" y="301"/>
                        <a:pt x="311" y="287"/>
                        <a:pt x="413" y="353"/>
                      </a:cubicBezTo>
                      <a:cubicBezTo>
                        <a:pt x="414" y="353"/>
                        <a:pt x="414" y="353"/>
                        <a:pt x="414" y="353"/>
                      </a:cubicBezTo>
                      <a:cubicBezTo>
                        <a:pt x="431" y="363"/>
                        <a:pt x="452" y="370"/>
                        <a:pt x="467" y="356"/>
                      </a:cubicBezTo>
                      <a:cubicBezTo>
                        <a:pt x="482" y="343"/>
                        <a:pt x="486" y="322"/>
                        <a:pt x="478" y="304"/>
                      </a:cubicBezTo>
                      <a:cubicBezTo>
                        <a:pt x="478" y="303"/>
                        <a:pt x="478" y="303"/>
                        <a:pt x="478" y="3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任意多边形: 形状 7"/>
                <p:cNvSpPr>
                  <a:spLocks/>
                </p:cNvSpPr>
                <p:nvPr/>
              </p:nvSpPr>
              <p:spPr bwMode="auto">
                <a:xfrm>
                  <a:off x="3719" y="601"/>
                  <a:ext cx="758" cy="853"/>
                </a:xfrm>
                <a:custGeom>
                  <a:avLst/>
                  <a:gdLst>
                    <a:gd name="T0" fmla="*/ 273 w 320"/>
                    <a:gd name="T1" fmla="*/ 221 h 360"/>
                    <a:gd name="T2" fmla="*/ 273 w 320"/>
                    <a:gd name="T3" fmla="*/ 221 h 360"/>
                    <a:gd name="T4" fmla="*/ 288 w 320"/>
                    <a:gd name="T5" fmla="*/ 220 h 360"/>
                    <a:gd name="T6" fmla="*/ 300 w 320"/>
                    <a:gd name="T7" fmla="*/ 218 h 360"/>
                    <a:gd name="T8" fmla="*/ 308 w 320"/>
                    <a:gd name="T9" fmla="*/ 209 h 360"/>
                    <a:gd name="T10" fmla="*/ 306 w 320"/>
                    <a:gd name="T11" fmla="*/ 194 h 360"/>
                    <a:gd name="T12" fmla="*/ 294 w 320"/>
                    <a:gd name="T13" fmla="*/ 185 h 360"/>
                    <a:gd name="T14" fmla="*/ 281 w 320"/>
                    <a:gd name="T15" fmla="*/ 188 h 360"/>
                    <a:gd name="T16" fmla="*/ 274 w 320"/>
                    <a:gd name="T17" fmla="*/ 197 h 360"/>
                    <a:gd name="T18" fmla="*/ 266 w 320"/>
                    <a:gd name="T19" fmla="*/ 209 h 360"/>
                    <a:gd name="T20" fmla="*/ 245 w 320"/>
                    <a:gd name="T21" fmla="*/ 222 h 360"/>
                    <a:gd name="T22" fmla="*/ 86 w 320"/>
                    <a:gd name="T23" fmla="*/ 59 h 360"/>
                    <a:gd name="T24" fmla="*/ 86 w 320"/>
                    <a:gd name="T25" fmla="*/ 41 h 360"/>
                    <a:gd name="T26" fmla="*/ 92 w 320"/>
                    <a:gd name="T27" fmla="*/ 29 h 360"/>
                    <a:gd name="T28" fmla="*/ 96 w 320"/>
                    <a:gd name="T29" fmla="*/ 18 h 360"/>
                    <a:gd name="T30" fmla="*/ 93 w 320"/>
                    <a:gd name="T31" fmla="*/ 5 h 360"/>
                    <a:gd name="T32" fmla="*/ 79 w 320"/>
                    <a:gd name="T33" fmla="*/ 0 h 360"/>
                    <a:gd name="T34" fmla="*/ 65 w 320"/>
                    <a:gd name="T35" fmla="*/ 5 h 360"/>
                    <a:gd name="T36" fmla="*/ 61 w 320"/>
                    <a:gd name="T37" fmla="*/ 18 h 360"/>
                    <a:gd name="T38" fmla="*/ 66 w 320"/>
                    <a:gd name="T39" fmla="*/ 29 h 360"/>
                    <a:gd name="T40" fmla="*/ 73 w 320"/>
                    <a:gd name="T41" fmla="*/ 42 h 360"/>
                    <a:gd name="T42" fmla="*/ 73 w 320"/>
                    <a:gd name="T43" fmla="*/ 42 h 360"/>
                    <a:gd name="T44" fmla="*/ 73 w 320"/>
                    <a:gd name="T45" fmla="*/ 55 h 360"/>
                    <a:gd name="T46" fmla="*/ 62 w 320"/>
                    <a:gd name="T47" fmla="*/ 68 h 360"/>
                    <a:gd name="T48" fmla="*/ 62 w 320"/>
                    <a:gd name="T49" fmla="*/ 219 h 360"/>
                    <a:gd name="T50" fmla="*/ 42 w 320"/>
                    <a:gd name="T51" fmla="*/ 219 h 360"/>
                    <a:gd name="T52" fmla="*/ 29 w 320"/>
                    <a:gd name="T53" fmla="*/ 213 h 360"/>
                    <a:gd name="T54" fmla="*/ 19 w 320"/>
                    <a:gd name="T55" fmla="*/ 209 h 360"/>
                    <a:gd name="T56" fmla="*/ 6 w 320"/>
                    <a:gd name="T57" fmla="*/ 213 h 360"/>
                    <a:gd name="T58" fmla="*/ 1 w 320"/>
                    <a:gd name="T59" fmla="*/ 227 h 360"/>
                    <a:gd name="T60" fmla="*/ 6 w 320"/>
                    <a:gd name="T61" fmla="*/ 241 h 360"/>
                    <a:gd name="T62" fmla="*/ 19 w 320"/>
                    <a:gd name="T63" fmla="*/ 245 h 360"/>
                    <a:gd name="T64" fmla="*/ 30 w 320"/>
                    <a:gd name="T65" fmla="*/ 240 h 360"/>
                    <a:gd name="T66" fmla="*/ 42 w 320"/>
                    <a:gd name="T67" fmla="*/ 233 h 360"/>
                    <a:gd name="T68" fmla="*/ 43 w 320"/>
                    <a:gd name="T69" fmla="*/ 233 h 360"/>
                    <a:gd name="T70" fmla="*/ 62 w 320"/>
                    <a:gd name="T71" fmla="*/ 233 h 360"/>
                    <a:gd name="T72" fmla="*/ 62 w 320"/>
                    <a:gd name="T73" fmla="*/ 360 h 360"/>
                    <a:gd name="T74" fmla="*/ 176 w 320"/>
                    <a:gd name="T75" fmla="*/ 324 h 360"/>
                    <a:gd name="T76" fmla="*/ 177 w 320"/>
                    <a:gd name="T77" fmla="*/ 324 h 360"/>
                    <a:gd name="T78" fmla="*/ 170 w 320"/>
                    <a:gd name="T79" fmla="*/ 309 h 360"/>
                    <a:gd name="T80" fmla="*/ 174 w 320"/>
                    <a:gd name="T81" fmla="*/ 289 h 360"/>
                    <a:gd name="T82" fmla="*/ 196 w 320"/>
                    <a:gd name="T83" fmla="*/ 276 h 360"/>
                    <a:gd name="T84" fmla="*/ 220 w 320"/>
                    <a:gd name="T85" fmla="*/ 283 h 360"/>
                    <a:gd name="T86" fmla="*/ 229 w 320"/>
                    <a:gd name="T87" fmla="*/ 303 h 360"/>
                    <a:gd name="T88" fmla="*/ 224 w 320"/>
                    <a:gd name="T89" fmla="*/ 321 h 360"/>
                    <a:gd name="T90" fmla="*/ 221 w 320"/>
                    <a:gd name="T91" fmla="*/ 326 h 360"/>
                    <a:gd name="T92" fmla="*/ 320 w 320"/>
                    <a:gd name="T93" fmla="*/ 351 h 360"/>
                    <a:gd name="T94" fmla="*/ 253 w 320"/>
                    <a:gd name="T95" fmla="*/ 233 h 360"/>
                    <a:gd name="T96" fmla="*/ 273 w 320"/>
                    <a:gd name="T97" fmla="*/ 22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0" h="360">
                      <a:moveTo>
                        <a:pt x="273" y="221"/>
                      </a:moveTo>
                      <a:cubicBezTo>
                        <a:pt x="273" y="221"/>
                        <a:pt x="273" y="221"/>
                        <a:pt x="273" y="221"/>
                      </a:cubicBezTo>
                      <a:cubicBezTo>
                        <a:pt x="279" y="218"/>
                        <a:pt x="284" y="220"/>
                        <a:pt x="288" y="220"/>
                      </a:cubicBezTo>
                      <a:cubicBezTo>
                        <a:pt x="292" y="221"/>
                        <a:pt x="296" y="221"/>
                        <a:pt x="300" y="218"/>
                      </a:cubicBezTo>
                      <a:cubicBezTo>
                        <a:pt x="304" y="216"/>
                        <a:pt x="307" y="213"/>
                        <a:pt x="308" y="209"/>
                      </a:cubicBezTo>
                      <a:cubicBezTo>
                        <a:pt x="310" y="205"/>
                        <a:pt x="310" y="200"/>
                        <a:pt x="306" y="194"/>
                      </a:cubicBezTo>
                      <a:cubicBezTo>
                        <a:pt x="302" y="187"/>
                        <a:pt x="298" y="185"/>
                        <a:pt x="294" y="185"/>
                      </a:cubicBezTo>
                      <a:cubicBezTo>
                        <a:pt x="290" y="184"/>
                        <a:pt x="285" y="186"/>
                        <a:pt x="281" y="188"/>
                      </a:cubicBezTo>
                      <a:cubicBezTo>
                        <a:pt x="277" y="190"/>
                        <a:pt x="276" y="194"/>
                        <a:pt x="274" y="197"/>
                      </a:cubicBezTo>
                      <a:cubicBezTo>
                        <a:pt x="272" y="201"/>
                        <a:pt x="271" y="206"/>
                        <a:pt x="266" y="209"/>
                      </a:cubicBezTo>
                      <a:cubicBezTo>
                        <a:pt x="245" y="222"/>
                        <a:pt x="245" y="222"/>
                        <a:pt x="245" y="222"/>
                      </a:cubicBezTo>
                      <a:cubicBezTo>
                        <a:pt x="200" y="158"/>
                        <a:pt x="147" y="104"/>
                        <a:pt x="86" y="59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86" y="36"/>
                        <a:pt x="90" y="32"/>
                        <a:pt x="92" y="29"/>
                      </a:cubicBezTo>
                      <a:cubicBezTo>
                        <a:pt x="95" y="25"/>
                        <a:pt x="96" y="22"/>
                        <a:pt x="96" y="18"/>
                      </a:cubicBezTo>
                      <a:cubicBezTo>
                        <a:pt x="96" y="13"/>
                        <a:pt x="95" y="8"/>
                        <a:pt x="93" y="5"/>
                      </a:cubicBezTo>
                      <a:cubicBezTo>
                        <a:pt x="90" y="2"/>
                        <a:pt x="86" y="0"/>
                        <a:pt x="79" y="0"/>
                      </a:cubicBezTo>
                      <a:cubicBezTo>
                        <a:pt x="71" y="0"/>
                        <a:pt x="67" y="2"/>
                        <a:pt x="65" y="5"/>
                      </a:cubicBezTo>
                      <a:cubicBezTo>
                        <a:pt x="62" y="8"/>
                        <a:pt x="61" y="13"/>
                        <a:pt x="61" y="18"/>
                      </a:cubicBezTo>
                      <a:cubicBezTo>
                        <a:pt x="61" y="22"/>
                        <a:pt x="63" y="25"/>
                        <a:pt x="66" y="29"/>
                      </a:cubicBezTo>
                      <a:cubicBezTo>
                        <a:pt x="68" y="32"/>
                        <a:pt x="72" y="36"/>
                        <a:pt x="73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55"/>
                        <a:pt x="73" y="55"/>
                        <a:pt x="73" y="55"/>
                      </a:cubicBezTo>
                      <a:cubicBezTo>
                        <a:pt x="67" y="56"/>
                        <a:pt x="62" y="62"/>
                        <a:pt x="62" y="68"/>
                      </a:cubicBezTo>
                      <a:cubicBezTo>
                        <a:pt x="62" y="219"/>
                        <a:pt x="62" y="219"/>
                        <a:pt x="62" y="219"/>
                      </a:cubicBezTo>
                      <a:cubicBezTo>
                        <a:pt x="42" y="219"/>
                        <a:pt x="42" y="219"/>
                        <a:pt x="42" y="219"/>
                      </a:cubicBezTo>
                      <a:cubicBezTo>
                        <a:pt x="36" y="219"/>
                        <a:pt x="33" y="216"/>
                        <a:pt x="29" y="213"/>
                      </a:cubicBezTo>
                      <a:cubicBezTo>
                        <a:pt x="26" y="211"/>
                        <a:pt x="23" y="209"/>
                        <a:pt x="19" y="209"/>
                      </a:cubicBezTo>
                      <a:cubicBezTo>
                        <a:pt x="14" y="209"/>
                        <a:pt x="9" y="210"/>
                        <a:pt x="6" y="213"/>
                      </a:cubicBezTo>
                      <a:cubicBezTo>
                        <a:pt x="3" y="216"/>
                        <a:pt x="0" y="219"/>
                        <a:pt x="1" y="227"/>
                      </a:cubicBezTo>
                      <a:cubicBezTo>
                        <a:pt x="1" y="235"/>
                        <a:pt x="3" y="239"/>
                        <a:pt x="6" y="241"/>
                      </a:cubicBezTo>
                      <a:cubicBezTo>
                        <a:pt x="9" y="244"/>
                        <a:pt x="14" y="245"/>
                        <a:pt x="19" y="245"/>
                      </a:cubicBezTo>
                      <a:cubicBezTo>
                        <a:pt x="23" y="245"/>
                        <a:pt x="26" y="243"/>
                        <a:pt x="30" y="240"/>
                      </a:cubicBezTo>
                      <a:cubicBezTo>
                        <a:pt x="33" y="237"/>
                        <a:pt x="37" y="233"/>
                        <a:pt x="42" y="233"/>
                      </a:cubicBezTo>
                      <a:cubicBezTo>
                        <a:pt x="43" y="233"/>
                        <a:pt x="43" y="233"/>
                        <a:pt x="43" y="233"/>
                      </a:cubicBezTo>
                      <a:cubicBezTo>
                        <a:pt x="62" y="233"/>
                        <a:pt x="62" y="233"/>
                        <a:pt x="62" y="233"/>
                      </a:cubicBezTo>
                      <a:cubicBezTo>
                        <a:pt x="62" y="360"/>
                        <a:pt x="62" y="360"/>
                        <a:pt x="62" y="360"/>
                      </a:cubicBezTo>
                      <a:cubicBezTo>
                        <a:pt x="94" y="337"/>
                        <a:pt x="134" y="326"/>
                        <a:pt x="176" y="324"/>
                      </a:cubicBezTo>
                      <a:cubicBezTo>
                        <a:pt x="176" y="324"/>
                        <a:pt x="177" y="324"/>
                        <a:pt x="177" y="324"/>
                      </a:cubicBezTo>
                      <a:cubicBezTo>
                        <a:pt x="174" y="321"/>
                        <a:pt x="171" y="316"/>
                        <a:pt x="170" y="309"/>
                      </a:cubicBezTo>
                      <a:cubicBezTo>
                        <a:pt x="169" y="303"/>
                        <a:pt x="170" y="295"/>
                        <a:pt x="174" y="289"/>
                      </a:cubicBezTo>
                      <a:cubicBezTo>
                        <a:pt x="178" y="282"/>
                        <a:pt x="187" y="277"/>
                        <a:pt x="196" y="276"/>
                      </a:cubicBezTo>
                      <a:cubicBezTo>
                        <a:pt x="206" y="275"/>
                        <a:pt x="215" y="278"/>
                        <a:pt x="220" y="283"/>
                      </a:cubicBezTo>
                      <a:cubicBezTo>
                        <a:pt x="226" y="289"/>
                        <a:pt x="228" y="296"/>
                        <a:pt x="229" y="303"/>
                      </a:cubicBezTo>
                      <a:cubicBezTo>
                        <a:pt x="230" y="311"/>
                        <a:pt x="226" y="317"/>
                        <a:pt x="224" y="321"/>
                      </a:cubicBezTo>
                      <a:cubicBezTo>
                        <a:pt x="222" y="324"/>
                        <a:pt x="222" y="325"/>
                        <a:pt x="221" y="326"/>
                      </a:cubicBezTo>
                      <a:cubicBezTo>
                        <a:pt x="255" y="329"/>
                        <a:pt x="288" y="338"/>
                        <a:pt x="320" y="351"/>
                      </a:cubicBezTo>
                      <a:cubicBezTo>
                        <a:pt x="300" y="308"/>
                        <a:pt x="277" y="269"/>
                        <a:pt x="253" y="233"/>
                      </a:cubicBezTo>
                      <a:lnTo>
                        <a:pt x="273" y="22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: 形状 8"/>
                <p:cNvSpPr>
                  <a:spLocks/>
                </p:cNvSpPr>
                <p:nvPr/>
              </p:nvSpPr>
              <p:spPr bwMode="auto">
                <a:xfrm>
                  <a:off x="3866" y="1283"/>
                  <a:ext cx="878" cy="767"/>
                </a:xfrm>
                <a:custGeom>
                  <a:avLst/>
                  <a:gdLst>
                    <a:gd name="T0" fmla="*/ 360 w 371"/>
                    <a:gd name="T1" fmla="*/ 175 h 324"/>
                    <a:gd name="T2" fmla="*/ 347 w 371"/>
                    <a:gd name="T3" fmla="*/ 174 h 324"/>
                    <a:gd name="T4" fmla="*/ 338 w 371"/>
                    <a:gd name="T5" fmla="*/ 181 h 324"/>
                    <a:gd name="T6" fmla="*/ 327 w 371"/>
                    <a:gd name="T7" fmla="*/ 190 h 324"/>
                    <a:gd name="T8" fmla="*/ 309 w 371"/>
                    <a:gd name="T9" fmla="*/ 195 h 324"/>
                    <a:gd name="T10" fmla="*/ 273 w 371"/>
                    <a:gd name="T11" fmla="*/ 97 h 324"/>
                    <a:gd name="T12" fmla="*/ 148 w 371"/>
                    <a:gd name="T13" fmla="*/ 61 h 324"/>
                    <a:gd name="T14" fmla="*/ 146 w 371"/>
                    <a:gd name="T15" fmla="*/ 41 h 324"/>
                    <a:gd name="T16" fmla="*/ 146 w 371"/>
                    <a:gd name="T17" fmla="*/ 41 h 324"/>
                    <a:gd name="T18" fmla="*/ 152 w 371"/>
                    <a:gd name="T19" fmla="*/ 27 h 324"/>
                    <a:gd name="T20" fmla="*/ 155 w 371"/>
                    <a:gd name="T21" fmla="*/ 16 h 324"/>
                    <a:gd name="T22" fmla="*/ 150 w 371"/>
                    <a:gd name="T23" fmla="*/ 4 h 324"/>
                    <a:gd name="T24" fmla="*/ 138 w 371"/>
                    <a:gd name="T25" fmla="*/ 0 h 324"/>
                    <a:gd name="T26" fmla="*/ 135 w 371"/>
                    <a:gd name="T27" fmla="*/ 0 h 324"/>
                    <a:gd name="T28" fmla="*/ 122 w 371"/>
                    <a:gd name="T29" fmla="*/ 7 h 324"/>
                    <a:gd name="T30" fmla="*/ 120 w 371"/>
                    <a:gd name="T31" fmla="*/ 20 h 324"/>
                    <a:gd name="T32" fmla="*/ 125 w 371"/>
                    <a:gd name="T33" fmla="*/ 30 h 324"/>
                    <a:gd name="T34" fmla="*/ 133 w 371"/>
                    <a:gd name="T35" fmla="*/ 42 h 324"/>
                    <a:gd name="T36" fmla="*/ 135 w 371"/>
                    <a:gd name="T37" fmla="*/ 60 h 324"/>
                    <a:gd name="T38" fmla="*/ 127 w 371"/>
                    <a:gd name="T39" fmla="*/ 60 h 324"/>
                    <a:gd name="T40" fmla="*/ 0 w 371"/>
                    <a:gd name="T41" fmla="*/ 103 h 324"/>
                    <a:gd name="T42" fmla="*/ 0 w 371"/>
                    <a:gd name="T43" fmla="*/ 175 h 324"/>
                    <a:gd name="T44" fmla="*/ 4 w 371"/>
                    <a:gd name="T45" fmla="*/ 172 h 324"/>
                    <a:gd name="T46" fmla="*/ 22 w 371"/>
                    <a:gd name="T47" fmla="*/ 165 h 324"/>
                    <a:gd name="T48" fmla="*/ 42 w 371"/>
                    <a:gd name="T49" fmla="*/ 172 h 324"/>
                    <a:gd name="T50" fmla="*/ 52 w 371"/>
                    <a:gd name="T51" fmla="*/ 195 h 324"/>
                    <a:gd name="T52" fmla="*/ 42 w 371"/>
                    <a:gd name="T53" fmla="*/ 218 h 324"/>
                    <a:gd name="T54" fmla="*/ 22 w 371"/>
                    <a:gd name="T55" fmla="*/ 224 h 324"/>
                    <a:gd name="T56" fmla="*/ 4 w 371"/>
                    <a:gd name="T57" fmla="*/ 217 h 324"/>
                    <a:gd name="T58" fmla="*/ 0 w 371"/>
                    <a:gd name="T59" fmla="*/ 214 h 324"/>
                    <a:gd name="T60" fmla="*/ 0 w 371"/>
                    <a:gd name="T61" fmla="*/ 309 h 324"/>
                    <a:gd name="T62" fmla="*/ 7 w 371"/>
                    <a:gd name="T63" fmla="*/ 321 h 324"/>
                    <a:gd name="T64" fmla="*/ 21 w 371"/>
                    <a:gd name="T65" fmla="*/ 321 h 324"/>
                    <a:gd name="T66" fmla="*/ 317 w 371"/>
                    <a:gd name="T67" fmla="*/ 316 h 324"/>
                    <a:gd name="T68" fmla="*/ 332 w 371"/>
                    <a:gd name="T69" fmla="*/ 314 h 324"/>
                    <a:gd name="T70" fmla="*/ 337 w 371"/>
                    <a:gd name="T71" fmla="*/ 300 h 324"/>
                    <a:gd name="T72" fmla="*/ 313 w 371"/>
                    <a:gd name="T73" fmla="*/ 208 h 324"/>
                    <a:gd name="T74" fmla="*/ 329 w 371"/>
                    <a:gd name="T75" fmla="*/ 203 h 324"/>
                    <a:gd name="T76" fmla="*/ 330 w 371"/>
                    <a:gd name="T77" fmla="*/ 203 h 324"/>
                    <a:gd name="T78" fmla="*/ 344 w 371"/>
                    <a:gd name="T79" fmla="*/ 207 h 324"/>
                    <a:gd name="T80" fmla="*/ 356 w 371"/>
                    <a:gd name="T81" fmla="*/ 209 h 324"/>
                    <a:gd name="T82" fmla="*/ 367 w 371"/>
                    <a:gd name="T83" fmla="*/ 202 h 324"/>
                    <a:gd name="T84" fmla="*/ 369 w 371"/>
                    <a:gd name="T85" fmla="*/ 187 h 324"/>
                    <a:gd name="T86" fmla="*/ 360 w 371"/>
                    <a:gd name="T87" fmla="*/ 175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71" h="324">
                      <a:moveTo>
                        <a:pt x="360" y="175"/>
                      </a:moveTo>
                      <a:cubicBezTo>
                        <a:pt x="357" y="173"/>
                        <a:pt x="352" y="173"/>
                        <a:pt x="347" y="174"/>
                      </a:cubicBezTo>
                      <a:cubicBezTo>
                        <a:pt x="343" y="175"/>
                        <a:pt x="340" y="178"/>
                        <a:pt x="338" y="181"/>
                      </a:cubicBezTo>
                      <a:cubicBezTo>
                        <a:pt x="335" y="184"/>
                        <a:pt x="332" y="189"/>
                        <a:pt x="327" y="190"/>
                      </a:cubicBezTo>
                      <a:cubicBezTo>
                        <a:pt x="309" y="195"/>
                        <a:pt x="309" y="195"/>
                        <a:pt x="309" y="195"/>
                      </a:cubicBezTo>
                      <a:cubicBezTo>
                        <a:pt x="298" y="160"/>
                        <a:pt x="286" y="127"/>
                        <a:pt x="273" y="97"/>
                      </a:cubicBezTo>
                      <a:cubicBezTo>
                        <a:pt x="235" y="77"/>
                        <a:pt x="191" y="64"/>
                        <a:pt x="148" y="61"/>
                      </a:cubicBezTo>
                      <a:cubicBezTo>
                        <a:pt x="146" y="41"/>
                        <a:pt x="146" y="41"/>
                        <a:pt x="146" y="41"/>
                      </a:cubicBezTo>
                      <a:cubicBezTo>
                        <a:pt x="146" y="41"/>
                        <a:pt x="146" y="41"/>
                        <a:pt x="146" y="41"/>
                      </a:cubicBezTo>
                      <a:cubicBezTo>
                        <a:pt x="146" y="35"/>
                        <a:pt x="150" y="31"/>
                        <a:pt x="152" y="27"/>
                      </a:cubicBezTo>
                      <a:cubicBezTo>
                        <a:pt x="154" y="24"/>
                        <a:pt x="156" y="20"/>
                        <a:pt x="155" y="16"/>
                      </a:cubicBezTo>
                      <a:cubicBezTo>
                        <a:pt x="155" y="11"/>
                        <a:pt x="153" y="7"/>
                        <a:pt x="150" y="4"/>
                      </a:cubicBezTo>
                      <a:cubicBezTo>
                        <a:pt x="148" y="1"/>
                        <a:pt x="144" y="0"/>
                        <a:pt x="138" y="0"/>
                      </a:cubicBezTo>
                      <a:cubicBezTo>
                        <a:pt x="137" y="0"/>
                        <a:pt x="136" y="0"/>
                        <a:pt x="135" y="0"/>
                      </a:cubicBezTo>
                      <a:cubicBezTo>
                        <a:pt x="128" y="1"/>
                        <a:pt x="124" y="3"/>
                        <a:pt x="122" y="7"/>
                      </a:cubicBezTo>
                      <a:cubicBezTo>
                        <a:pt x="120" y="10"/>
                        <a:pt x="119" y="15"/>
                        <a:pt x="120" y="20"/>
                      </a:cubicBezTo>
                      <a:cubicBezTo>
                        <a:pt x="120" y="24"/>
                        <a:pt x="123" y="27"/>
                        <a:pt x="125" y="30"/>
                      </a:cubicBezTo>
                      <a:cubicBezTo>
                        <a:pt x="128" y="33"/>
                        <a:pt x="132" y="37"/>
                        <a:pt x="133" y="42"/>
                      </a:cubicBezTo>
                      <a:cubicBezTo>
                        <a:pt x="135" y="60"/>
                        <a:pt x="135" y="60"/>
                        <a:pt x="135" y="60"/>
                      </a:cubicBezTo>
                      <a:cubicBezTo>
                        <a:pt x="132" y="60"/>
                        <a:pt x="130" y="60"/>
                        <a:pt x="127" y="60"/>
                      </a:cubicBezTo>
                      <a:cubicBezTo>
                        <a:pt x="77" y="60"/>
                        <a:pt x="32" y="73"/>
                        <a:pt x="0" y="103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" y="174"/>
                        <a:pt x="2" y="174"/>
                        <a:pt x="4" y="172"/>
                      </a:cubicBezTo>
                      <a:cubicBezTo>
                        <a:pt x="8" y="169"/>
                        <a:pt x="14" y="165"/>
                        <a:pt x="22" y="165"/>
                      </a:cubicBezTo>
                      <a:cubicBezTo>
                        <a:pt x="28" y="165"/>
                        <a:pt x="36" y="167"/>
                        <a:pt x="42" y="172"/>
                      </a:cubicBezTo>
                      <a:cubicBezTo>
                        <a:pt x="48" y="176"/>
                        <a:pt x="52" y="185"/>
                        <a:pt x="52" y="195"/>
                      </a:cubicBezTo>
                      <a:cubicBezTo>
                        <a:pt x="51" y="205"/>
                        <a:pt x="47" y="213"/>
                        <a:pt x="42" y="218"/>
                      </a:cubicBezTo>
                      <a:cubicBezTo>
                        <a:pt x="36" y="223"/>
                        <a:pt x="29" y="224"/>
                        <a:pt x="22" y="224"/>
                      </a:cubicBezTo>
                      <a:cubicBezTo>
                        <a:pt x="14" y="224"/>
                        <a:pt x="8" y="220"/>
                        <a:pt x="4" y="217"/>
                      </a:cubicBezTo>
                      <a:cubicBezTo>
                        <a:pt x="2" y="216"/>
                        <a:pt x="1" y="215"/>
                        <a:pt x="0" y="214"/>
                      </a:cubicBez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0" y="314"/>
                        <a:pt x="3" y="319"/>
                        <a:pt x="7" y="321"/>
                      </a:cubicBezTo>
                      <a:cubicBezTo>
                        <a:pt x="12" y="324"/>
                        <a:pt x="17" y="324"/>
                        <a:pt x="21" y="321"/>
                      </a:cubicBezTo>
                      <a:cubicBezTo>
                        <a:pt x="134" y="253"/>
                        <a:pt x="222" y="264"/>
                        <a:pt x="317" y="316"/>
                      </a:cubicBezTo>
                      <a:cubicBezTo>
                        <a:pt x="322" y="318"/>
                        <a:pt x="328" y="318"/>
                        <a:pt x="332" y="314"/>
                      </a:cubicBezTo>
                      <a:cubicBezTo>
                        <a:pt x="337" y="311"/>
                        <a:pt x="339" y="305"/>
                        <a:pt x="337" y="300"/>
                      </a:cubicBezTo>
                      <a:cubicBezTo>
                        <a:pt x="330" y="268"/>
                        <a:pt x="322" y="237"/>
                        <a:pt x="313" y="208"/>
                      </a:cubicBezTo>
                      <a:cubicBezTo>
                        <a:pt x="329" y="203"/>
                        <a:pt x="329" y="203"/>
                        <a:pt x="329" y="203"/>
                      </a:cubicBezTo>
                      <a:cubicBezTo>
                        <a:pt x="330" y="203"/>
                        <a:pt x="330" y="203"/>
                        <a:pt x="330" y="203"/>
                      </a:cubicBezTo>
                      <a:cubicBezTo>
                        <a:pt x="336" y="202"/>
                        <a:pt x="340" y="205"/>
                        <a:pt x="344" y="207"/>
                      </a:cubicBezTo>
                      <a:cubicBezTo>
                        <a:pt x="348" y="209"/>
                        <a:pt x="352" y="210"/>
                        <a:pt x="356" y="209"/>
                      </a:cubicBezTo>
                      <a:cubicBezTo>
                        <a:pt x="361" y="207"/>
                        <a:pt x="365" y="205"/>
                        <a:pt x="367" y="202"/>
                      </a:cubicBezTo>
                      <a:cubicBezTo>
                        <a:pt x="369" y="199"/>
                        <a:pt x="371" y="194"/>
                        <a:pt x="369" y="187"/>
                      </a:cubicBezTo>
                      <a:cubicBezTo>
                        <a:pt x="367" y="180"/>
                        <a:pt x="364" y="176"/>
                        <a:pt x="360" y="1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: 形状 9"/>
                <p:cNvSpPr>
                  <a:spLocks/>
                </p:cNvSpPr>
                <p:nvPr/>
              </p:nvSpPr>
              <p:spPr bwMode="auto">
                <a:xfrm>
                  <a:off x="3211" y="732"/>
                  <a:ext cx="605" cy="733"/>
                </a:xfrm>
                <a:custGeom>
                  <a:avLst/>
                  <a:gdLst>
                    <a:gd name="T0" fmla="*/ 242 w 256"/>
                    <a:gd name="T1" fmla="*/ 0 h 310"/>
                    <a:gd name="T2" fmla="*/ 234 w 256"/>
                    <a:gd name="T3" fmla="*/ 3 h 310"/>
                    <a:gd name="T4" fmla="*/ 73 w 256"/>
                    <a:gd name="T5" fmla="*/ 167 h 310"/>
                    <a:gd name="T6" fmla="*/ 52 w 256"/>
                    <a:gd name="T7" fmla="*/ 154 h 310"/>
                    <a:gd name="T8" fmla="*/ 45 w 256"/>
                    <a:gd name="T9" fmla="*/ 142 h 310"/>
                    <a:gd name="T10" fmla="*/ 38 w 256"/>
                    <a:gd name="T11" fmla="*/ 133 h 310"/>
                    <a:gd name="T12" fmla="*/ 25 w 256"/>
                    <a:gd name="T13" fmla="*/ 130 h 310"/>
                    <a:gd name="T14" fmla="*/ 13 w 256"/>
                    <a:gd name="T15" fmla="*/ 139 h 310"/>
                    <a:gd name="T16" fmla="*/ 10 w 256"/>
                    <a:gd name="T17" fmla="*/ 154 h 310"/>
                    <a:gd name="T18" fmla="*/ 19 w 256"/>
                    <a:gd name="T19" fmla="*/ 163 h 310"/>
                    <a:gd name="T20" fmla="*/ 31 w 256"/>
                    <a:gd name="T21" fmla="*/ 165 h 310"/>
                    <a:gd name="T22" fmla="*/ 46 w 256"/>
                    <a:gd name="T23" fmla="*/ 166 h 310"/>
                    <a:gd name="T24" fmla="*/ 46 w 256"/>
                    <a:gd name="T25" fmla="*/ 166 h 310"/>
                    <a:gd name="T26" fmla="*/ 66 w 256"/>
                    <a:gd name="T27" fmla="*/ 178 h 310"/>
                    <a:gd name="T28" fmla="*/ 0 w 256"/>
                    <a:gd name="T29" fmla="*/ 293 h 310"/>
                    <a:gd name="T30" fmla="*/ 100 w 256"/>
                    <a:gd name="T31" fmla="*/ 270 h 310"/>
                    <a:gd name="T32" fmla="*/ 98 w 256"/>
                    <a:gd name="T33" fmla="*/ 266 h 310"/>
                    <a:gd name="T34" fmla="*/ 93 w 256"/>
                    <a:gd name="T35" fmla="*/ 248 h 310"/>
                    <a:gd name="T36" fmla="*/ 102 w 256"/>
                    <a:gd name="T37" fmla="*/ 228 h 310"/>
                    <a:gd name="T38" fmla="*/ 125 w 256"/>
                    <a:gd name="T39" fmla="*/ 221 h 310"/>
                    <a:gd name="T40" fmla="*/ 148 w 256"/>
                    <a:gd name="T41" fmla="*/ 234 h 310"/>
                    <a:gd name="T42" fmla="*/ 151 w 256"/>
                    <a:gd name="T43" fmla="*/ 254 h 310"/>
                    <a:gd name="T44" fmla="*/ 144 w 256"/>
                    <a:gd name="T45" fmla="*/ 270 h 310"/>
                    <a:gd name="T46" fmla="*/ 256 w 256"/>
                    <a:gd name="T47" fmla="*/ 310 h 310"/>
                    <a:gd name="T48" fmla="*/ 256 w 256"/>
                    <a:gd name="T49" fmla="*/ 191 h 310"/>
                    <a:gd name="T50" fmla="*/ 252 w 256"/>
                    <a:gd name="T51" fmla="*/ 194 h 310"/>
                    <a:gd name="T52" fmla="*/ 234 w 256"/>
                    <a:gd name="T53" fmla="*/ 201 h 310"/>
                    <a:gd name="T54" fmla="*/ 214 w 256"/>
                    <a:gd name="T55" fmla="*/ 195 h 310"/>
                    <a:gd name="T56" fmla="*/ 204 w 256"/>
                    <a:gd name="T57" fmla="*/ 172 h 310"/>
                    <a:gd name="T58" fmla="*/ 214 w 256"/>
                    <a:gd name="T59" fmla="*/ 149 h 310"/>
                    <a:gd name="T60" fmla="*/ 234 w 256"/>
                    <a:gd name="T61" fmla="*/ 142 h 310"/>
                    <a:gd name="T62" fmla="*/ 251 w 256"/>
                    <a:gd name="T63" fmla="*/ 149 h 310"/>
                    <a:gd name="T64" fmla="*/ 256 w 256"/>
                    <a:gd name="T65" fmla="*/ 152 h 310"/>
                    <a:gd name="T66" fmla="*/ 256 w 256"/>
                    <a:gd name="T67" fmla="*/ 14 h 310"/>
                    <a:gd name="T68" fmla="*/ 242 w 256"/>
                    <a:gd name="T69" fmla="*/ 0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6" h="310">
                      <a:moveTo>
                        <a:pt x="242" y="0"/>
                      </a:moveTo>
                      <a:cubicBezTo>
                        <a:pt x="239" y="1"/>
                        <a:pt x="236" y="2"/>
                        <a:pt x="234" y="3"/>
                      </a:cubicBezTo>
                      <a:cubicBezTo>
                        <a:pt x="173" y="49"/>
                        <a:pt x="119" y="103"/>
                        <a:pt x="73" y="167"/>
                      </a:cubicBezTo>
                      <a:cubicBezTo>
                        <a:pt x="52" y="154"/>
                        <a:pt x="52" y="154"/>
                        <a:pt x="52" y="154"/>
                      </a:cubicBezTo>
                      <a:cubicBezTo>
                        <a:pt x="47" y="151"/>
                        <a:pt x="46" y="146"/>
                        <a:pt x="45" y="142"/>
                      </a:cubicBezTo>
                      <a:cubicBezTo>
                        <a:pt x="43" y="139"/>
                        <a:pt x="41" y="135"/>
                        <a:pt x="38" y="133"/>
                      </a:cubicBezTo>
                      <a:cubicBezTo>
                        <a:pt x="34" y="131"/>
                        <a:pt x="29" y="129"/>
                        <a:pt x="25" y="130"/>
                      </a:cubicBezTo>
                      <a:cubicBezTo>
                        <a:pt x="21" y="130"/>
                        <a:pt x="17" y="132"/>
                        <a:pt x="13" y="139"/>
                      </a:cubicBezTo>
                      <a:cubicBezTo>
                        <a:pt x="9" y="145"/>
                        <a:pt x="9" y="150"/>
                        <a:pt x="10" y="154"/>
                      </a:cubicBezTo>
                      <a:cubicBezTo>
                        <a:pt x="12" y="158"/>
                        <a:pt x="15" y="161"/>
                        <a:pt x="19" y="163"/>
                      </a:cubicBezTo>
                      <a:cubicBezTo>
                        <a:pt x="23" y="166"/>
                        <a:pt x="26" y="166"/>
                        <a:pt x="31" y="165"/>
                      </a:cubicBezTo>
                      <a:cubicBezTo>
                        <a:pt x="35" y="165"/>
                        <a:pt x="40" y="163"/>
                        <a:pt x="46" y="166"/>
                      </a:cubicBezTo>
                      <a:cubicBezTo>
                        <a:pt x="46" y="166"/>
                        <a:pt x="46" y="166"/>
                        <a:pt x="46" y="166"/>
                      </a:cubicBezTo>
                      <a:cubicBezTo>
                        <a:pt x="66" y="178"/>
                        <a:pt x="66" y="178"/>
                        <a:pt x="66" y="178"/>
                      </a:cubicBezTo>
                      <a:cubicBezTo>
                        <a:pt x="42" y="213"/>
                        <a:pt x="20" y="251"/>
                        <a:pt x="0" y="293"/>
                      </a:cubicBezTo>
                      <a:cubicBezTo>
                        <a:pt x="32" y="281"/>
                        <a:pt x="66" y="273"/>
                        <a:pt x="100" y="270"/>
                      </a:cubicBezTo>
                      <a:cubicBezTo>
                        <a:pt x="100" y="269"/>
                        <a:pt x="99" y="268"/>
                        <a:pt x="98" y="266"/>
                      </a:cubicBezTo>
                      <a:cubicBezTo>
                        <a:pt x="95" y="262"/>
                        <a:pt x="92" y="256"/>
                        <a:pt x="93" y="248"/>
                      </a:cubicBezTo>
                      <a:cubicBezTo>
                        <a:pt x="94" y="241"/>
                        <a:pt x="96" y="234"/>
                        <a:pt x="102" y="228"/>
                      </a:cubicBezTo>
                      <a:cubicBezTo>
                        <a:pt x="107" y="223"/>
                        <a:pt x="116" y="220"/>
                        <a:pt x="125" y="221"/>
                      </a:cubicBezTo>
                      <a:cubicBezTo>
                        <a:pt x="135" y="222"/>
                        <a:pt x="144" y="227"/>
                        <a:pt x="148" y="234"/>
                      </a:cubicBezTo>
                      <a:cubicBezTo>
                        <a:pt x="152" y="240"/>
                        <a:pt x="152" y="248"/>
                        <a:pt x="151" y="254"/>
                      </a:cubicBezTo>
                      <a:cubicBezTo>
                        <a:pt x="151" y="261"/>
                        <a:pt x="147" y="266"/>
                        <a:pt x="144" y="270"/>
                      </a:cubicBezTo>
                      <a:cubicBezTo>
                        <a:pt x="186" y="273"/>
                        <a:pt x="225" y="286"/>
                        <a:pt x="256" y="310"/>
                      </a:cubicBezTo>
                      <a:cubicBezTo>
                        <a:pt x="256" y="191"/>
                        <a:pt x="256" y="191"/>
                        <a:pt x="256" y="191"/>
                      </a:cubicBezTo>
                      <a:cubicBezTo>
                        <a:pt x="255" y="192"/>
                        <a:pt x="254" y="193"/>
                        <a:pt x="252" y="194"/>
                      </a:cubicBezTo>
                      <a:cubicBezTo>
                        <a:pt x="248" y="197"/>
                        <a:pt x="242" y="201"/>
                        <a:pt x="234" y="201"/>
                      </a:cubicBezTo>
                      <a:cubicBezTo>
                        <a:pt x="227" y="201"/>
                        <a:pt x="220" y="200"/>
                        <a:pt x="214" y="195"/>
                      </a:cubicBezTo>
                      <a:cubicBezTo>
                        <a:pt x="208" y="190"/>
                        <a:pt x="204" y="182"/>
                        <a:pt x="204" y="172"/>
                      </a:cubicBezTo>
                      <a:cubicBezTo>
                        <a:pt x="204" y="162"/>
                        <a:pt x="208" y="153"/>
                        <a:pt x="214" y="149"/>
                      </a:cubicBezTo>
                      <a:cubicBezTo>
                        <a:pt x="220" y="144"/>
                        <a:pt x="227" y="142"/>
                        <a:pt x="234" y="142"/>
                      </a:cubicBezTo>
                      <a:cubicBezTo>
                        <a:pt x="241" y="142"/>
                        <a:pt x="247" y="146"/>
                        <a:pt x="251" y="149"/>
                      </a:cubicBezTo>
                      <a:cubicBezTo>
                        <a:pt x="254" y="151"/>
                        <a:pt x="255" y="152"/>
                        <a:pt x="256" y="152"/>
                      </a:cubicBezTo>
                      <a:cubicBezTo>
                        <a:pt x="256" y="14"/>
                        <a:pt x="256" y="14"/>
                        <a:pt x="256" y="14"/>
                      </a:cubicBezTo>
                      <a:cubicBezTo>
                        <a:pt x="256" y="7"/>
                        <a:pt x="249" y="0"/>
                        <a:pt x="2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: 形状 10"/>
                <p:cNvSpPr>
                  <a:spLocks/>
                </p:cNvSpPr>
                <p:nvPr/>
              </p:nvSpPr>
              <p:spPr bwMode="auto">
                <a:xfrm>
                  <a:off x="2927" y="1283"/>
                  <a:ext cx="1034" cy="767"/>
                </a:xfrm>
                <a:custGeom>
                  <a:avLst/>
                  <a:gdLst>
                    <a:gd name="T0" fmla="*/ 432 w 437"/>
                    <a:gd name="T1" fmla="*/ 181 h 324"/>
                    <a:gd name="T2" fmla="*/ 419 w 437"/>
                    <a:gd name="T3" fmla="*/ 177 h 324"/>
                    <a:gd name="T4" fmla="*/ 408 w 437"/>
                    <a:gd name="T5" fmla="*/ 181 h 324"/>
                    <a:gd name="T6" fmla="*/ 395 w 437"/>
                    <a:gd name="T7" fmla="*/ 187 h 324"/>
                    <a:gd name="T8" fmla="*/ 376 w 437"/>
                    <a:gd name="T9" fmla="*/ 187 h 324"/>
                    <a:gd name="T10" fmla="*/ 376 w 437"/>
                    <a:gd name="T11" fmla="*/ 110 h 324"/>
                    <a:gd name="T12" fmla="*/ 245 w 437"/>
                    <a:gd name="T13" fmla="*/ 60 h 324"/>
                    <a:gd name="T14" fmla="*/ 247 w 437"/>
                    <a:gd name="T15" fmla="*/ 42 h 324"/>
                    <a:gd name="T16" fmla="*/ 254 w 437"/>
                    <a:gd name="T17" fmla="*/ 30 h 324"/>
                    <a:gd name="T18" fmla="*/ 260 w 437"/>
                    <a:gd name="T19" fmla="*/ 20 h 324"/>
                    <a:gd name="T20" fmla="*/ 258 w 437"/>
                    <a:gd name="T21" fmla="*/ 7 h 324"/>
                    <a:gd name="T22" fmla="*/ 244 w 437"/>
                    <a:gd name="T23" fmla="*/ 0 h 324"/>
                    <a:gd name="T24" fmla="*/ 242 w 437"/>
                    <a:gd name="T25" fmla="*/ 0 h 324"/>
                    <a:gd name="T26" fmla="*/ 230 w 437"/>
                    <a:gd name="T27" fmla="*/ 4 h 324"/>
                    <a:gd name="T28" fmla="*/ 225 w 437"/>
                    <a:gd name="T29" fmla="*/ 16 h 324"/>
                    <a:gd name="T30" fmla="*/ 228 w 437"/>
                    <a:gd name="T31" fmla="*/ 27 h 324"/>
                    <a:gd name="T32" fmla="*/ 234 w 437"/>
                    <a:gd name="T33" fmla="*/ 41 h 324"/>
                    <a:gd name="T34" fmla="*/ 234 w 437"/>
                    <a:gd name="T35" fmla="*/ 41 h 324"/>
                    <a:gd name="T36" fmla="*/ 231 w 437"/>
                    <a:gd name="T37" fmla="*/ 60 h 324"/>
                    <a:gd name="T38" fmla="*/ 230 w 437"/>
                    <a:gd name="T39" fmla="*/ 60 h 324"/>
                    <a:gd name="T40" fmla="*/ 105 w 437"/>
                    <a:gd name="T41" fmla="*/ 93 h 324"/>
                    <a:gd name="T42" fmla="*/ 67 w 437"/>
                    <a:gd name="T43" fmla="*/ 196 h 324"/>
                    <a:gd name="T44" fmla="*/ 44 w 437"/>
                    <a:gd name="T45" fmla="*/ 190 h 324"/>
                    <a:gd name="T46" fmla="*/ 33 w 437"/>
                    <a:gd name="T47" fmla="*/ 181 h 324"/>
                    <a:gd name="T48" fmla="*/ 24 w 437"/>
                    <a:gd name="T49" fmla="*/ 174 h 324"/>
                    <a:gd name="T50" fmla="*/ 10 w 437"/>
                    <a:gd name="T51" fmla="*/ 175 h 324"/>
                    <a:gd name="T52" fmla="*/ 2 w 437"/>
                    <a:gd name="T53" fmla="*/ 187 h 324"/>
                    <a:gd name="T54" fmla="*/ 3 w 437"/>
                    <a:gd name="T55" fmla="*/ 202 h 324"/>
                    <a:gd name="T56" fmla="*/ 15 w 437"/>
                    <a:gd name="T57" fmla="*/ 209 h 324"/>
                    <a:gd name="T58" fmla="*/ 26 w 437"/>
                    <a:gd name="T59" fmla="*/ 207 h 324"/>
                    <a:gd name="T60" fmla="*/ 41 w 437"/>
                    <a:gd name="T61" fmla="*/ 203 h 324"/>
                    <a:gd name="T62" fmla="*/ 41 w 437"/>
                    <a:gd name="T63" fmla="*/ 203 h 324"/>
                    <a:gd name="T64" fmla="*/ 63 w 437"/>
                    <a:gd name="T65" fmla="*/ 209 h 324"/>
                    <a:gd name="T66" fmla="*/ 38 w 437"/>
                    <a:gd name="T67" fmla="*/ 300 h 324"/>
                    <a:gd name="T68" fmla="*/ 43 w 437"/>
                    <a:gd name="T69" fmla="*/ 314 h 324"/>
                    <a:gd name="T70" fmla="*/ 58 w 437"/>
                    <a:gd name="T71" fmla="*/ 315 h 324"/>
                    <a:gd name="T72" fmla="*/ 355 w 437"/>
                    <a:gd name="T73" fmla="*/ 321 h 324"/>
                    <a:gd name="T74" fmla="*/ 369 w 437"/>
                    <a:gd name="T75" fmla="*/ 321 h 324"/>
                    <a:gd name="T76" fmla="*/ 376 w 437"/>
                    <a:gd name="T77" fmla="*/ 309 h 324"/>
                    <a:gd name="T78" fmla="*/ 376 w 437"/>
                    <a:gd name="T79" fmla="*/ 201 h 324"/>
                    <a:gd name="T80" fmla="*/ 395 w 437"/>
                    <a:gd name="T81" fmla="*/ 201 h 324"/>
                    <a:gd name="T82" fmla="*/ 395 w 437"/>
                    <a:gd name="T83" fmla="*/ 201 h 324"/>
                    <a:gd name="T84" fmla="*/ 408 w 437"/>
                    <a:gd name="T85" fmla="*/ 208 h 324"/>
                    <a:gd name="T86" fmla="*/ 419 w 437"/>
                    <a:gd name="T87" fmla="*/ 213 h 324"/>
                    <a:gd name="T88" fmla="*/ 431 w 437"/>
                    <a:gd name="T89" fmla="*/ 209 h 324"/>
                    <a:gd name="T90" fmla="*/ 437 w 437"/>
                    <a:gd name="T91" fmla="*/ 195 h 324"/>
                    <a:gd name="T92" fmla="*/ 432 w 437"/>
                    <a:gd name="T93" fmla="*/ 181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7" h="324">
                      <a:moveTo>
                        <a:pt x="432" y="181"/>
                      </a:moveTo>
                      <a:cubicBezTo>
                        <a:pt x="428" y="178"/>
                        <a:pt x="424" y="177"/>
                        <a:pt x="419" y="177"/>
                      </a:cubicBezTo>
                      <a:cubicBezTo>
                        <a:pt x="415" y="177"/>
                        <a:pt x="411" y="179"/>
                        <a:pt x="408" y="181"/>
                      </a:cubicBezTo>
                      <a:cubicBezTo>
                        <a:pt x="405" y="184"/>
                        <a:pt x="401" y="187"/>
                        <a:pt x="395" y="187"/>
                      </a:cubicBezTo>
                      <a:cubicBezTo>
                        <a:pt x="376" y="187"/>
                        <a:pt x="376" y="187"/>
                        <a:pt x="376" y="187"/>
                      </a:cubicBezTo>
                      <a:cubicBezTo>
                        <a:pt x="376" y="110"/>
                        <a:pt x="376" y="110"/>
                        <a:pt x="376" y="110"/>
                      </a:cubicBezTo>
                      <a:cubicBezTo>
                        <a:pt x="345" y="76"/>
                        <a:pt x="297" y="60"/>
                        <a:pt x="245" y="60"/>
                      </a:cubicBezTo>
                      <a:cubicBezTo>
                        <a:pt x="247" y="42"/>
                        <a:pt x="247" y="42"/>
                        <a:pt x="247" y="42"/>
                      </a:cubicBezTo>
                      <a:cubicBezTo>
                        <a:pt x="248" y="37"/>
                        <a:pt x="252" y="33"/>
                        <a:pt x="254" y="30"/>
                      </a:cubicBezTo>
                      <a:cubicBezTo>
                        <a:pt x="257" y="27"/>
                        <a:pt x="259" y="24"/>
                        <a:pt x="260" y="20"/>
                      </a:cubicBezTo>
                      <a:cubicBezTo>
                        <a:pt x="261" y="15"/>
                        <a:pt x="260" y="10"/>
                        <a:pt x="258" y="7"/>
                      </a:cubicBezTo>
                      <a:cubicBezTo>
                        <a:pt x="255" y="3"/>
                        <a:pt x="252" y="1"/>
                        <a:pt x="244" y="0"/>
                      </a:cubicBezTo>
                      <a:cubicBezTo>
                        <a:pt x="243" y="0"/>
                        <a:pt x="243" y="0"/>
                        <a:pt x="242" y="0"/>
                      </a:cubicBezTo>
                      <a:cubicBezTo>
                        <a:pt x="236" y="0"/>
                        <a:pt x="232" y="1"/>
                        <a:pt x="230" y="4"/>
                      </a:cubicBezTo>
                      <a:cubicBezTo>
                        <a:pt x="227" y="7"/>
                        <a:pt x="225" y="11"/>
                        <a:pt x="225" y="16"/>
                      </a:cubicBezTo>
                      <a:cubicBezTo>
                        <a:pt x="224" y="20"/>
                        <a:pt x="226" y="24"/>
                        <a:pt x="228" y="27"/>
                      </a:cubicBezTo>
                      <a:cubicBezTo>
                        <a:pt x="230" y="31"/>
                        <a:pt x="234" y="35"/>
                        <a:pt x="234" y="41"/>
                      </a:cubicBezTo>
                      <a:cubicBezTo>
                        <a:pt x="234" y="41"/>
                        <a:pt x="234" y="41"/>
                        <a:pt x="234" y="41"/>
                      </a:cubicBezTo>
                      <a:cubicBezTo>
                        <a:pt x="231" y="60"/>
                        <a:pt x="231" y="60"/>
                        <a:pt x="231" y="60"/>
                      </a:cubicBezTo>
                      <a:cubicBezTo>
                        <a:pt x="231" y="60"/>
                        <a:pt x="231" y="60"/>
                        <a:pt x="230" y="60"/>
                      </a:cubicBezTo>
                      <a:cubicBezTo>
                        <a:pt x="188" y="62"/>
                        <a:pt x="144" y="74"/>
                        <a:pt x="105" y="93"/>
                      </a:cubicBezTo>
                      <a:cubicBezTo>
                        <a:pt x="91" y="125"/>
                        <a:pt x="78" y="159"/>
                        <a:pt x="67" y="196"/>
                      </a:cubicBezTo>
                      <a:cubicBezTo>
                        <a:pt x="44" y="190"/>
                        <a:pt x="44" y="190"/>
                        <a:pt x="44" y="190"/>
                      </a:cubicBezTo>
                      <a:cubicBezTo>
                        <a:pt x="38" y="189"/>
                        <a:pt x="36" y="184"/>
                        <a:pt x="33" y="181"/>
                      </a:cubicBezTo>
                      <a:cubicBezTo>
                        <a:pt x="30" y="178"/>
                        <a:pt x="28" y="175"/>
                        <a:pt x="24" y="174"/>
                      </a:cubicBezTo>
                      <a:cubicBezTo>
                        <a:pt x="19" y="173"/>
                        <a:pt x="14" y="173"/>
                        <a:pt x="10" y="175"/>
                      </a:cubicBezTo>
                      <a:cubicBezTo>
                        <a:pt x="7" y="176"/>
                        <a:pt x="3" y="180"/>
                        <a:pt x="2" y="187"/>
                      </a:cubicBezTo>
                      <a:cubicBezTo>
                        <a:pt x="0" y="194"/>
                        <a:pt x="1" y="199"/>
                        <a:pt x="3" y="202"/>
                      </a:cubicBezTo>
                      <a:cubicBezTo>
                        <a:pt x="6" y="205"/>
                        <a:pt x="10" y="207"/>
                        <a:pt x="15" y="209"/>
                      </a:cubicBezTo>
                      <a:cubicBezTo>
                        <a:pt x="19" y="210"/>
                        <a:pt x="22" y="209"/>
                        <a:pt x="26" y="207"/>
                      </a:cubicBezTo>
                      <a:cubicBezTo>
                        <a:pt x="30" y="205"/>
                        <a:pt x="35" y="202"/>
                        <a:pt x="41" y="203"/>
                      </a:cubicBezTo>
                      <a:cubicBezTo>
                        <a:pt x="41" y="203"/>
                        <a:pt x="41" y="203"/>
                        <a:pt x="41" y="203"/>
                      </a:cubicBezTo>
                      <a:cubicBezTo>
                        <a:pt x="63" y="209"/>
                        <a:pt x="63" y="209"/>
                        <a:pt x="63" y="209"/>
                      </a:cubicBezTo>
                      <a:cubicBezTo>
                        <a:pt x="54" y="238"/>
                        <a:pt x="46" y="268"/>
                        <a:pt x="38" y="300"/>
                      </a:cubicBezTo>
                      <a:cubicBezTo>
                        <a:pt x="37" y="305"/>
                        <a:pt x="39" y="311"/>
                        <a:pt x="43" y="314"/>
                      </a:cubicBezTo>
                      <a:cubicBezTo>
                        <a:pt x="48" y="317"/>
                        <a:pt x="54" y="318"/>
                        <a:pt x="58" y="315"/>
                      </a:cubicBezTo>
                      <a:cubicBezTo>
                        <a:pt x="161" y="259"/>
                        <a:pt x="252" y="259"/>
                        <a:pt x="355" y="321"/>
                      </a:cubicBezTo>
                      <a:cubicBezTo>
                        <a:pt x="359" y="324"/>
                        <a:pt x="365" y="324"/>
                        <a:pt x="369" y="321"/>
                      </a:cubicBezTo>
                      <a:cubicBezTo>
                        <a:pt x="373" y="319"/>
                        <a:pt x="376" y="314"/>
                        <a:pt x="376" y="309"/>
                      </a:cubicBezTo>
                      <a:cubicBezTo>
                        <a:pt x="376" y="201"/>
                        <a:pt x="376" y="201"/>
                        <a:pt x="376" y="201"/>
                      </a:cubicBezTo>
                      <a:cubicBezTo>
                        <a:pt x="395" y="201"/>
                        <a:pt x="395" y="201"/>
                        <a:pt x="395" y="201"/>
                      </a:cubicBezTo>
                      <a:cubicBezTo>
                        <a:pt x="395" y="201"/>
                        <a:pt x="395" y="201"/>
                        <a:pt x="395" y="201"/>
                      </a:cubicBezTo>
                      <a:cubicBezTo>
                        <a:pt x="401" y="201"/>
                        <a:pt x="405" y="205"/>
                        <a:pt x="408" y="208"/>
                      </a:cubicBezTo>
                      <a:cubicBezTo>
                        <a:pt x="411" y="211"/>
                        <a:pt x="414" y="213"/>
                        <a:pt x="419" y="213"/>
                      </a:cubicBezTo>
                      <a:cubicBezTo>
                        <a:pt x="424" y="213"/>
                        <a:pt x="428" y="212"/>
                        <a:pt x="431" y="209"/>
                      </a:cubicBezTo>
                      <a:cubicBezTo>
                        <a:pt x="434" y="207"/>
                        <a:pt x="437" y="203"/>
                        <a:pt x="437" y="195"/>
                      </a:cubicBezTo>
                      <a:cubicBezTo>
                        <a:pt x="437" y="187"/>
                        <a:pt x="435" y="184"/>
                        <a:pt x="432" y="1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11"/>
                <p:cNvSpPr>
                  <a:spLocks/>
                </p:cNvSpPr>
                <p:nvPr/>
              </p:nvSpPr>
              <p:spPr bwMode="auto">
                <a:xfrm>
                  <a:off x="3757" y="2100"/>
                  <a:ext cx="168" cy="563"/>
                </a:xfrm>
                <a:custGeom>
                  <a:avLst/>
                  <a:gdLst>
                    <a:gd name="T0" fmla="*/ 0 w 71"/>
                    <a:gd name="T1" fmla="*/ 238 h 238"/>
                    <a:gd name="T2" fmla="*/ 18 w 71"/>
                    <a:gd name="T3" fmla="*/ 238 h 238"/>
                    <a:gd name="T4" fmla="*/ 18 w 71"/>
                    <a:gd name="T5" fmla="*/ 233 h 238"/>
                    <a:gd name="T6" fmla="*/ 13 w 71"/>
                    <a:gd name="T7" fmla="*/ 226 h 238"/>
                    <a:gd name="T8" fmla="*/ 6 w 71"/>
                    <a:gd name="T9" fmla="*/ 208 h 238"/>
                    <a:gd name="T10" fmla="*/ 12 w 71"/>
                    <a:gd name="T11" fmla="*/ 188 h 238"/>
                    <a:gd name="T12" fmla="*/ 35 w 71"/>
                    <a:gd name="T13" fmla="*/ 178 h 238"/>
                    <a:gd name="T14" fmla="*/ 59 w 71"/>
                    <a:gd name="T15" fmla="*/ 188 h 238"/>
                    <a:gd name="T16" fmla="*/ 65 w 71"/>
                    <a:gd name="T17" fmla="*/ 208 h 238"/>
                    <a:gd name="T18" fmla="*/ 59 w 71"/>
                    <a:gd name="T19" fmla="*/ 225 h 238"/>
                    <a:gd name="T20" fmla="*/ 55 w 71"/>
                    <a:gd name="T21" fmla="*/ 231 h 238"/>
                    <a:gd name="T22" fmla="*/ 55 w 71"/>
                    <a:gd name="T23" fmla="*/ 238 h 238"/>
                    <a:gd name="T24" fmla="*/ 71 w 71"/>
                    <a:gd name="T25" fmla="*/ 238 h 238"/>
                    <a:gd name="T26" fmla="*/ 71 w 71"/>
                    <a:gd name="T27" fmla="*/ 0 h 238"/>
                    <a:gd name="T28" fmla="*/ 0 w 71"/>
                    <a:gd name="T29" fmla="*/ 0 h 238"/>
                    <a:gd name="T30" fmla="*/ 0 w 71"/>
                    <a:gd name="T31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1" h="238">
                      <a:moveTo>
                        <a:pt x="0" y="238"/>
                      </a:moveTo>
                      <a:cubicBezTo>
                        <a:pt x="18" y="238"/>
                        <a:pt x="18" y="238"/>
                        <a:pt x="18" y="238"/>
                      </a:cubicBezTo>
                      <a:cubicBezTo>
                        <a:pt x="18" y="233"/>
                        <a:pt x="18" y="233"/>
                        <a:pt x="18" y="233"/>
                      </a:cubicBezTo>
                      <a:cubicBezTo>
                        <a:pt x="18" y="231"/>
                        <a:pt x="17" y="231"/>
                        <a:pt x="13" y="226"/>
                      </a:cubicBezTo>
                      <a:cubicBezTo>
                        <a:pt x="10" y="222"/>
                        <a:pt x="6" y="216"/>
                        <a:pt x="6" y="208"/>
                      </a:cubicBezTo>
                      <a:cubicBezTo>
                        <a:pt x="6" y="201"/>
                        <a:pt x="8" y="194"/>
                        <a:pt x="12" y="188"/>
                      </a:cubicBezTo>
                      <a:cubicBezTo>
                        <a:pt x="17" y="182"/>
                        <a:pt x="26" y="178"/>
                        <a:pt x="35" y="178"/>
                      </a:cubicBezTo>
                      <a:cubicBezTo>
                        <a:pt x="45" y="178"/>
                        <a:pt x="54" y="182"/>
                        <a:pt x="59" y="188"/>
                      </a:cubicBezTo>
                      <a:cubicBezTo>
                        <a:pt x="64" y="194"/>
                        <a:pt x="65" y="201"/>
                        <a:pt x="65" y="208"/>
                      </a:cubicBezTo>
                      <a:cubicBezTo>
                        <a:pt x="65" y="216"/>
                        <a:pt x="61" y="222"/>
                        <a:pt x="59" y="225"/>
                      </a:cubicBezTo>
                      <a:cubicBezTo>
                        <a:pt x="55" y="230"/>
                        <a:pt x="55" y="230"/>
                        <a:pt x="55" y="231"/>
                      </a:cubicBezTo>
                      <a:cubicBezTo>
                        <a:pt x="55" y="238"/>
                        <a:pt x="55" y="238"/>
                        <a:pt x="55" y="238"/>
                      </a:cubicBezTo>
                      <a:cubicBezTo>
                        <a:pt x="71" y="238"/>
                        <a:pt x="71" y="238"/>
                        <a:pt x="71" y="23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3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12"/>
                <p:cNvSpPr>
                  <a:spLocks/>
                </p:cNvSpPr>
                <p:nvPr/>
              </p:nvSpPr>
              <p:spPr bwMode="auto">
                <a:xfrm>
                  <a:off x="3757" y="2549"/>
                  <a:ext cx="168" cy="642"/>
                </a:xfrm>
                <a:custGeom>
                  <a:avLst/>
                  <a:gdLst>
                    <a:gd name="T0" fmla="*/ 71 w 71"/>
                    <a:gd name="T1" fmla="*/ 72 h 271"/>
                    <a:gd name="T2" fmla="*/ 43 w 71"/>
                    <a:gd name="T3" fmla="*/ 72 h 271"/>
                    <a:gd name="T4" fmla="*/ 43 w 71"/>
                    <a:gd name="T5" fmla="*/ 41 h 271"/>
                    <a:gd name="T6" fmla="*/ 49 w 71"/>
                    <a:gd name="T7" fmla="*/ 29 h 271"/>
                    <a:gd name="T8" fmla="*/ 53 w 71"/>
                    <a:gd name="T9" fmla="*/ 18 h 271"/>
                    <a:gd name="T10" fmla="*/ 50 w 71"/>
                    <a:gd name="T11" fmla="*/ 5 h 271"/>
                    <a:gd name="T12" fmla="*/ 36 w 71"/>
                    <a:gd name="T13" fmla="*/ 0 h 271"/>
                    <a:gd name="T14" fmla="*/ 21 w 71"/>
                    <a:gd name="T15" fmla="*/ 5 h 271"/>
                    <a:gd name="T16" fmla="*/ 18 w 71"/>
                    <a:gd name="T17" fmla="*/ 18 h 271"/>
                    <a:gd name="T18" fmla="*/ 22 w 71"/>
                    <a:gd name="T19" fmla="*/ 29 h 271"/>
                    <a:gd name="T20" fmla="*/ 30 w 71"/>
                    <a:gd name="T21" fmla="*/ 42 h 271"/>
                    <a:gd name="T22" fmla="*/ 30 w 71"/>
                    <a:gd name="T23" fmla="*/ 42 h 271"/>
                    <a:gd name="T24" fmla="*/ 30 w 71"/>
                    <a:gd name="T25" fmla="*/ 72 h 271"/>
                    <a:gd name="T26" fmla="*/ 0 w 71"/>
                    <a:gd name="T27" fmla="*/ 72 h 271"/>
                    <a:gd name="T28" fmla="*/ 0 w 71"/>
                    <a:gd name="T29" fmla="*/ 271 h 271"/>
                    <a:gd name="T30" fmla="*/ 71 w 71"/>
                    <a:gd name="T31" fmla="*/ 257 h 271"/>
                    <a:gd name="T32" fmla="*/ 71 w 71"/>
                    <a:gd name="T33" fmla="*/ 7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271">
                      <a:moveTo>
                        <a:pt x="71" y="72"/>
                      </a:move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6"/>
                        <a:pt x="47" y="32"/>
                        <a:pt x="49" y="29"/>
                      </a:cubicBezTo>
                      <a:cubicBezTo>
                        <a:pt x="52" y="25"/>
                        <a:pt x="53" y="22"/>
                        <a:pt x="53" y="18"/>
                      </a:cubicBezTo>
                      <a:cubicBezTo>
                        <a:pt x="53" y="13"/>
                        <a:pt x="52" y="8"/>
                        <a:pt x="50" y="5"/>
                      </a:cubicBezTo>
                      <a:cubicBezTo>
                        <a:pt x="47" y="2"/>
                        <a:pt x="43" y="0"/>
                        <a:pt x="36" y="0"/>
                      </a:cubicBezTo>
                      <a:cubicBezTo>
                        <a:pt x="28" y="0"/>
                        <a:pt x="24" y="2"/>
                        <a:pt x="21" y="5"/>
                      </a:cubicBezTo>
                      <a:cubicBezTo>
                        <a:pt x="19" y="8"/>
                        <a:pt x="18" y="13"/>
                        <a:pt x="18" y="18"/>
                      </a:cubicBezTo>
                      <a:cubicBezTo>
                        <a:pt x="18" y="22"/>
                        <a:pt x="20" y="25"/>
                        <a:pt x="22" y="29"/>
                      </a:cubicBezTo>
                      <a:cubicBezTo>
                        <a:pt x="25" y="32"/>
                        <a:pt x="29" y="36"/>
                        <a:pt x="30" y="42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271"/>
                        <a:pt x="0" y="271"/>
                        <a:pt x="0" y="271"/>
                      </a:cubicBezTo>
                      <a:cubicBezTo>
                        <a:pt x="71" y="257"/>
                        <a:pt x="71" y="257"/>
                        <a:pt x="71" y="257"/>
                      </a:cubicBezTo>
                      <a:lnTo>
                        <a:pt x="71" y="7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任意多边形: 形状 13"/>
                <p:cNvSpPr>
                  <a:spLocks/>
                </p:cNvSpPr>
                <p:nvPr/>
              </p:nvSpPr>
              <p:spPr bwMode="auto">
                <a:xfrm>
                  <a:off x="3842" y="3676"/>
                  <a:ext cx="112" cy="163"/>
                </a:xfrm>
                <a:custGeom>
                  <a:avLst/>
                  <a:gdLst>
                    <a:gd name="T0" fmla="*/ 35 w 47"/>
                    <a:gd name="T1" fmla="*/ 34 h 69"/>
                    <a:gd name="T2" fmla="*/ 24 w 47"/>
                    <a:gd name="T3" fmla="*/ 25 h 69"/>
                    <a:gd name="T4" fmla="*/ 23 w 47"/>
                    <a:gd name="T5" fmla="*/ 25 h 69"/>
                    <a:gd name="T6" fmla="*/ 13 w 47"/>
                    <a:gd name="T7" fmla="*/ 0 h 69"/>
                    <a:gd name="T8" fmla="*/ 0 w 47"/>
                    <a:gd name="T9" fmla="*/ 5 h 69"/>
                    <a:gd name="T10" fmla="*/ 11 w 47"/>
                    <a:gd name="T11" fmla="*/ 31 h 69"/>
                    <a:gd name="T12" fmla="*/ 11 w 47"/>
                    <a:gd name="T13" fmla="*/ 45 h 69"/>
                    <a:gd name="T14" fmla="*/ 11 w 47"/>
                    <a:gd name="T15" fmla="*/ 56 h 69"/>
                    <a:gd name="T16" fmla="*/ 20 w 47"/>
                    <a:gd name="T17" fmla="*/ 67 h 69"/>
                    <a:gd name="T18" fmla="*/ 35 w 47"/>
                    <a:gd name="T19" fmla="*/ 66 h 69"/>
                    <a:gd name="T20" fmla="*/ 46 w 47"/>
                    <a:gd name="T21" fmla="*/ 55 h 69"/>
                    <a:gd name="T22" fmla="*/ 44 w 47"/>
                    <a:gd name="T23" fmla="*/ 42 h 69"/>
                    <a:gd name="T24" fmla="*/ 35 w 47"/>
                    <a:gd name="T25" fmla="*/ 3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69">
                      <a:moveTo>
                        <a:pt x="35" y="34"/>
                      </a:moveTo>
                      <a:cubicBezTo>
                        <a:pt x="32" y="32"/>
                        <a:pt x="26" y="30"/>
                        <a:pt x="24" y="25"/>
                      </a:cubicBezTo>
                      <a:cubicBezTo>
                        <a:pt x="24" y="25"/>
                        <a:pt x="24" y="25"/>
                        <a:pt x="23" y="2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4" y="36"/>
                        <a:pt x="12" y="41"/>
                        <a:pt x="11" y="45"/>
                      </a:cubicBezTo>
                      <a:cubicBezTo>
                        <a:pt x="10" y="49"/>
                        <a:pt x="10" y="52"/>
                        <a:pt x="11" y="56"/>
                      </a:cubicBezTo>
                      <a:cubicBezTo>
                        <a:pt x="13" y="61"/>
                        <a:pt x="16" y="65"/>
                        <a:pt x="20" y="67"/>
                      </a:cubicBezTo>
                      <a:cubicBezTo>
                        <a:pt x="24" y="69"/>
                        <a:pt x="28" y="69"/>
                        <a:pt x="35" y="66"/>
                      </a:cubicBezTo>
                      <a:cubicBezTo>
                        <a:pt x="42" y="63"/>
                        <a:pt x="45" y="59"/>
                        <a:pt x="46" y="55"/>
                      </a:cubicBezTo>
                      <a:cubicBezTo>
                        <a:pt x="47" y="51"/>
                        <a:pt x="46" y="47"/>
                        <a:pt x="44" y="42"/>
                      </a:cubicBezTo>
                      <a:cubicBezTo>
                        <a:pt x="42" y="38"/>
                        <a:pt x="39" y="36"/>
                        <a:pt x="35" y="3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14"/>
                <p:cNvSpPr>
                  <a:spLocks/>
                </p:cNvSpPr>
                <p:nvPr/>
              </p:nvSpPr>
              <p:spPr bwMode="auto">
                <a:xfrm>
                  <a:off x="3790" y="3479"/>
                  <a:ext cx="795" cy="569"/>
                </a:xfrm>
                <a:custGeom>
                  <a:avLst/>
                  <a:gdLst>
                    <a:gd name="T0" fmla="*/ 300 w 336"/>
                    <a:gd name="T1" fmla="*/ 0 h 240"/>
                    <a:gd name="T2" fmla="*/ 274 w 336"/>
                    <a:gd name="T3" fmla="*/ 11 h 240"/>
                    <a:gd name="T4" fmla="*/ 264 w 336"/>
                    <a:gd name="T5" fmla="*/ 38 h 240"/>
                    <a:gd name="T6" fmla="*/ 231 w 336"/>
                    <a:gd name="T7" fmla="*/ 143 h 240"/>
                    <a:gd name="T8" fmla="*/ 164 w 336"/>
                    <a:gd name="T9" fmla="*/ 165 h 240"/>
                    <a:gd name="T10" fmla="*/ 70 w 336"/>
                    <a:gd name="T11" fmla="*/ 95 h 240"/>
                    <a:gd name="T12" fmla="*/ 54 w 336"/>
                    <a:gd name="T13" fmla="*/ 99 h 240"/>
                    <a:gd name="T14" fmla="*/ 56 w 336"/>
                    <a:gd name="T15" fmla="*/ 102 h 240"/>
                    <a:gd name="T16" fmla="*/ 63 w 336"/>
                    <a:gd name="T17" fmla="*/ 107 h 240"/>
                    <a:gd name="T18" fmla="*/ 77 w 336"/>
                    <a:gd name="T19" fmla="*/ 120 h 240"/>
                    <a:gd name="T20" fmla="*/ 79 w 336"/>
                    <a:gd name="T21" fmla="*/ 141 h 240"/>
                    <a:gd name="T22" fmla="*/ 62 w 336"/>
                    <a:gd name="T23" fmla="*/ 159 h 240"/>
                    <a:gd name="T24" fmla="*/ 37 w 336"/>
                    <a:gd name="T25" fmla="*/ 160 h 240"/>
                    <a:gd name="T26" fmla="*/ 23 w 336"/>
                    <a:gd name="T27" fmla="*/ 144 h 240"/>
                    <a:gd name="T28" fmla="*/ 22 w 336"/>
                    <a:gd name="T29" fmla="*/ 125 h 240"/>
                    <a:gd name="T30" fmla="*/ 23 w 336"/>
                    <a:gd name="T31" fmla="*/ 118 h 240"/>
                    <a:gd name="T32" fmla="*/ 18 w 336"/>
                    <a:gd name="T33" fmla="*/ 108 h 240"/>
                    <a:gd name="T34" fmla="*/ 0 w 336"/>
                    <a:gd name="T35" fmla="*/ 112 h 240"/>
                    <a:gd name="T36" fmla="*/ 156 w 336"/>
                    <a:gd name="T37" fmla="*/ 235 h 240"/>
                    <a:gd name="T38" fmla="*/ 281 w 336"/>
                    <a:gd name="T39" fmla="*/ 193 h 240"/>
                    <a:gd name="T40" fmla="*/ 335 w 336"/>
                    <a:gd name="T41" fmla="*/ 38 h 240"/>
                    <a:gd name="T42" fmla="*/ 326 w 336"/>
                    <a:gd name="T43" fmla="*/ 11 h 240"/>
                    <a:gd name="T44" fmla="*/ 300 w 336"/>
                    <a:gd name="T45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6" h="240">
                      <a:moveTo>
                        <a:pt x="300" y="0"/>
                      </a:moveTo>
                      <a:cubicBezTo>
                        <a:pt x="290" y="0"/>
                        <a:pt x="280" y="4"/>
                        <a:pt x="274" y="11"/>
                      </a:cubicBezTo>
                      <a:cubicBezTo>
                        <a:pt x="267" y="18"/>
                        <a:pt x="264" y="28"/>
                        <a:pt x="264" y="38"/>
                      </a:cubicBezTo>
                      <a:cubicBezTo>
                        <a:pt x="264" y="93"/>
                        <a:pt x="249" y="125"/>
                        <a:pt x="231" y="143"/>
                      </a:cubicBezTo>
                      <a:cubicBezTo>
                        <a:pt x="213" y="161"/>
                        <a:pt x="190" y="167"/>
                        <a:pt x="164" y="165"/>
                      </a:cubicBezTo>
                      <a:cubicBezTo>
                        <a:pt x="128" y="161"/>
                        <a:pt x="89" y="136"/>
                        <a:pt x="70" y="95"/>
                      </a:cubicBezTo>
                      <a:cubicBezTo>
                        <a:pt x="54" y="99"/>
                        <a:pt x="54" y="99"/>
                        <a:pt x="54" y="99"/>
                      </a:cubicBezTo>
                      <a:cubicBezTo>
                        <a:pt x="56" y="102"/>
                        <a:pt x="56" y="102"/>
                        <a:pt x="56" y="102"/>
                      </a:cubicBezTo>
                      <a:cubicBezTo>
                        <a:pt x="56" y="104"/>
                        <a:pt x="58" y="104"/>
                        <a:pt x="63" y="107"/>
                      </a:cubicBezTo>
                      <a:cubicBezTo>
                        <a:pt x="67" y="109"/>
                        <a:pt x="74" y="113"/>
                        <a:pt x="77" y="120"/>
                      </a:cubicBezTo>
                      <a:cubicBezTo>
                        <a:pt x="79" y="127"/>
                        <a:pt x="81" y="134"/>
                        <a:pt x="79" y="141"/>
                      </a:cubicBezTo>
                      <a:cubicBezTo>
                        <a:pt x="77" y="148"/>
                        <a:pt x="71" y="155"/>
                        <a:pt x="62" y="159"/>
                      </a:cubicBezTo>
                      <a:cubicBezTo>
                        <a:pt x="53" y="164"/>
                        <a:pt x="43" y="163"/>
                        <a:pt x="37" y="160"/>
                      </a:cubicBezTo>
                      <a:cubicBezTo>
                        <a:pt x="30" y="156"/>
                        <a:pt x="25" y="150"/>
                        <a:pt x="23" y="144"/>
                      </a:cubicBezTo>
                      <a:cubicBezTo>
                        <a:pt x="20" y="137"/>
                        <a:pt x="21" y="130"/>
                        <a:pt x="22" y="125"/>
                      </a:cubicBezTo>
                      <a:cubicBezTo>
                        <a:pt x="23" y="120"/>
                        <a:pt x="23" y="119"/>
                        <a:pt x="23" y="11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27" y="182"/>
                        <a:pt x="90" y="228"/>
                        <a:pt x="156" y="235"/>
                      </a:cubicBezTo>
                      <a:cubicBezTo>
                        <a:pt x="200" y="240"/>
                        <a:pt x="247" y="227"/>
                        <a:pt x="281" y="193"/>
                      </a:cubicBezTo>
                      <a:cubicBezTo>
                        <a:pt x="315" y="159"/>
                        <a:pt x="335" y="106"/>
                        <a:pt x="335" y="38"/>
                      </a:cubicBezTo>
                      <a:cubicBezTo>
                        <a:pt x="336" y="28"/>
                        <a:pt x="332" y="18"/>
                        <a:pt x="326" y="11"/>
                      </a:cubicBezTo>
                      <a:cubicBezTo>
                        <a:pt x="319" y="4"/>
                        <a:pt x="30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15"/>
                <p:cNvSpPr>
                  <a:spLocks/>
                </p:cNvSpPr>
                <p:nvPr/>
              </p:nvSpPr>
              <p:spPr bwMode="auto">
                <a:xfrm>
                  <a:off x="3241" y="3027"/>
                  <a:ext cx="864" cy="710"/>
                </a:xfrm>
                <a:custGeom>
                  <a:avLst/>
                  <a:gdLst>
                    <a:gd name="T0" fmla="*/ 300 w 365"/>
                    <a:gd name="T1" fmla="*/ 158 h 300"/>
                    <a:gd name="T2" fmla="*/ 345 w 365"/>
                    <a:gd name="T3" fmla="*/ 147 h 300"/>
                    <a:gd name="T4" fmla="*/ 361 w 365"/>
                    <a:gd name="T5" fmla="*/ 110 h 300"/>
                    <a:gd name="T6" fmla="*/ 343 w 365"/>
                    <a:gd name="T7" fmla="*/ 88 h 300"/>
                    <a:gd name="T8" fmla="*/ 293 w 365"/>
                    <a:gd name="T9" fmla="*/ 100 h 300"/>
                    <a:gd name="T10" fmla="*/ 286 w 365"/>
                    <a:gd name="T11" fmla="*/ 96 h 300"/>
                    <a:gd name="T12" fmla="*/ 290 w 365"/>
                    <a:gd name="T13" fmla="*/ 89 h 300"/>
                    <a:gd name="T14" fmla="*/ 317 w 365"/>
                    <a:gd name="T15" fmla="*/ 80 h 300"/>
                    <a:gd name="T16" fmla="*/ 334 w 365"/>
                    <a:gd name="T17" fmla="*/ 75 h 300"/>
                    <a:gd name="T18" fmla="*/ 353 w 365"/>
                    <a:gd name="T19" fmla="*/ 39 h 300"/>
                    <a:gd name="T20" fmla="*/ 316 w 365"/>
                    <a:gd name="T21" fmla="*/ 19 h 300"/>
                    <a:gd name="T22" fmla="*/ 209 w 365"/>
                    <a:gd name="T23" fmla="*/ 45 h 300"/>
                    <a:gd name="T24" fmla="*/ 201 w 365"/>
                    <a:gd name="T25" fmla="*/ 41 h 300"/>
                    <a:gd name="T26" fmla="*/ 206 w 365"/>
                    <a:gd name="T27" fmla="*/ 34 h 300"/>
                    <a:gd name="T28" fmla="*/ 218 w 365"/>
                    <a:gd name="T29" fmla="*/ 30 h 300"/>
                    <a:gd name="T30" fmla="*/ 218 w 365"/>
                    <a:gd name="T31" fmla="*/ 0 h 300"/>
                    <a:gd name="T32" fmla="*/ 199 w 365"/>
                    <a:gd name="T33" fmla="*/ 0 h 300"/>
                    <a:gd name="T34" fmla="*/ 143 w 365"/>
                    <a:gd name="T35" fmla="*/ 4 h 300"/>
                    <a:gd name="T36" fmla="*/ 68 w 365"/>
                    <a:gd name="T37" fmla="*/ 99 h 300"/>
                    <a:gd name="T38" fmla="*/ 48 w 365"/>
                    <a:gd name="T39" fmla="*/ 114 h 300"/>
                    <a:gd name="T40" fmla="*/ 0 w 365"/>
                    <a:gd name="T41" fmla="*/ 133 h 300"/>
                    <a:gd name="T42" fmla="*/ 41 w 365"/>
                    <a:gd name="T43" fmla="*/ 297 h 300"/>
                    <a:gd name="T44" fmla="*/ 113 w 365"/>
                    <a:gd name="T45" fmla="*/ 282 h 300"/>
                    <a:gd name="T46" fmla="*/ 267 w 365"/>
                    <a:gd name="T47" fmla="*/ 283 h 300"/>
                    <a:gd name="T48" fmla="*/ 267 w 365"/>
                    <a:gd name="T49" fmla="*/ 283 h 300"/>
                    <a:gd name="T50" fmla="*/ 323 w 365"/>
                    <a:gd name="T51" fmla="*/ 268 h 300"/>
                    <a:gd name="T52" fmla="*/ 339 w 365"/>
                    <a:gd name="T53" fmla="*/ 256 h 300"/>
                    <a:gd name="T54" fmla="*/ 341 w 365"/>
                    <a:gd name="T55" fmla="*/ 237 h 300"/>
                    <a:gd name="T56" fmla="*/ 335 w 365"/>
                    <a:gd name="T57" fmla="*/ 226 h 300"/>
                    <a:gd name="T58" fmla="*/ 293 w 365"/>
                    <a:gd name="T59" fmla="*/ 235 h 300"/>
                    <a:gd name="T60" fmla="*/ 286 w 365"/>
                    <a:gd name="T61" fmla="*/ 230 h 300"/>
                    <a:gd name="T62" fmla="*/ 291 w 365"/>
                    <a:gd name="T63" fmla="*/ 223 h 300"/>
                    <a:gd name="T64" fmla="*/ 339 w 365"/>
                    <a:gd name="T65" fmla="*/ 212 h 300"/>
                    <a:gd name="T66" fmla="*/ 357 w 365"/>
                    <a:gd name="T67" fmla="*/ 199 h 300"/>
                    <a:gd name="T68" fmla="*/ 361 w 365"/>
                    <a:gd name="T69" fmla="*/ 177 h 300"/>
                    <a:gd name="T70" fmla="*/ 347 w 365"/>
                    <a:gd name="T71" fmla="*/ 159 h 300"/>
                    <a:gd name="T72" fmla="*/ 344 w 365"/>
                    <a:gd name="T73" fmla="*/ 160 h 300"/>
                    <a:gd name="T74" fmla="*/ 303 w 365"/>
                    <a:gd name="T75" fmla="*/ 169 h 300"/>
                    <a:gd name="T76" fmla="*/ 296 w 365"/>
                    <a:gd name="T77" fmla="*/ 165 h 300"/>
                    <a:gd name="T78" fmla="*/ 300 w 365"/>
                    <a:gd name="T79" fmla="*/ 158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65" h="300">
                      <a:moveTo>
                        <a:pt x="300" y="158"/>
                      </a:moveTo>
                      <a:cubicBezTo>
                        <a:pt x="345" y="147"/>
                        <a:pt x="345" y="147"/>
                        <a:pt x="345" y="147"/>
                      </a:cubicBezTo>
                      <a:cubicBezTo>
                        <a:pt x="359" y="144"/>
                        <a:pt x="365" y="124"/>
                        <a:pt x="361" y="110"/>
                      </a:cubicBezTo>
                      <a:cubicBezTo>
                        <a:pt x="359" y="101"/>
                        <a:pt x="352" y="93"/>
                        <a:pt x="343" y="88"/>
                      </a:cubicBezTo>
                      <a:cubicBezTo>
                        <a:pt x="293" y="100"/>
                        <a:pt x="293" y="100"/>
                        <a:pt x="293" y="100"/>
                      </a:cubicBezTo>
                      <a:cubicBezTo>
                        <a:pt x="290" y="101"/>
                        <a:pt x="287" y="99"/>
                        <a:pt x="286" y="96"/>
                      </a:cubicBezTo>
                      <a:cubicBezTo>
                        <a:pt x="285" y="93"/>
                        <a:pt x="287" y="89"/>
                        <a:pt x="290" y="89"/>
                      </a:cubicBezTo>
                      <a:cubicBezTo>
                        <a:pt x="317" y="80"/>
                        <a:pt x="317" y="80"/>
                        <a:pt x="317" y="80"/>
                      </a:cubicBezTo>
                      <a:cubicBezTo>
                        <a:pt x="334" y="75"/>
                        <a:pt x="334" y="75"/>
                        <a:pt x="334" y="75"/>
                      </a:cubicBezTo>
                      <a:cubicBezTo>
                        <a:pt x="354" y="69"/>
                        <a:pt x="356" y="51"/>
                        <a:pt x="353" y="39"/>
                      </a:cubicBezTo>
                      <a:cubicBezTo>
                        <a:pt x="350" y="25"/>
                        <a:pt x="338" y="13"/>
                        <a:pt x="316" y="19"/>
                      </a:cubicBezTo>
                      <a:cubicBezTo>
                        <a:pt x="237" y="39"/>
                        <a:pt x="288" y="23"/>
                        <a:pt x="209" y="45"/>
                      </a:cubicBezTo>
                      <a:cubicBezTo>
                        <a:pt x="206" y="46"/>
                        <a:pt x="202" y="44"/>
                        <a:pt x="201" y="41"/>
                      </a:cubicBezTo>
                      <a:cubicBezTo>
                        <a:pt x="201" y="38"/>
                        <a:pt x="203" y="35"/>
                        <a:pt x="206" y="34"/>
                      </a:cubicBezTo>
                      <a:cubicBezTo>
                        <a:pt x="218" y="30"/>
                        <a:pt x="218" y="30"/>
                        <a:pt x="218" y="3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2" y="0"/>
                        <a:pt x="206" y="0"/>
                        <a:pt x="199" y="0"/>
                      </a:cubicBezTo>
                      <a:cubicBezTo>
                        <a:pt x="173" y="0"/>
                        <a:pt x="148" y="2"/>
                        <a:pt x="143" y="4"/>
                      </a:cubicBezTo>
                      <a:cubicBezTo>
                        <a:pt x="115" y="17"/>
                        <a:pt x="119" y="32"/>
                        <a:pt x="68" y="99"/>
                      </a:cubicBezTo>
                      <a:cubicBezTo>
                        <a:pt x="48" y="114"/>
                        <a:pt x="48" y="114"/>
                        <a:pt x="48" y="114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41" y="297"/>
                        <a:pt x="41" y="297"/>
                        <a:pt x="41" y="297"/>
                      </a:cubicBezTo>
                      <a:cubicBezTo>
                        <a:pt x="113" y="282"/>
                        <a:pt x="113" y="282"/>
                        <a:pt x="113" y="282"/>
                      </a:cubicBezTo>
                      <a:cubicBezTo>
                        <a:pt x="176" y="296"/>
                        <a:pt x="203" y="300"/>
                        <a:pt x="267" y="283"/>
                      </a:cubicBezTo>
                      <a:cubicBezTo>
                        <a:pt x="267" y="283"/>
                        <a:pt x="267" y="283"/>
                        <a:pt x="267" y="283"/>
                      </a:cubicBezTo>
                      <a:cubicBezTo>
                        <a:pt x="323" y="268"/>
                        <a:pt x="323" y="268"/>
                        <a:pt x="323" y="268"/>
                      </a:cubicBezTo>
                      <a:cubicBezTo>
                        <a:pt x="330" y="266"/>
                        <a:pt x="335" y="262"/>
                        <a:pt x="339" y="256"/>
                      </a:cubicBezTo>
                      <a:cubicBezTo>
                        <a:pt x="342" y="250"/>
                        <a:pt x="343" y="243"/>
                        <a:pt x="341" y="237"/>
                      </a:cubicBezTo>
                      <a:cubicBezTo>
                        <a:pt x="340" y="233"/>
                        <a:pt x="338" y="229"/>
                        <a:pt x="335" y="226"/>
                      </a:cubicBezTo>
                      <a:cubicBezTo>
                        <a:pt x="293" y="235"/>
                        <a:pt x="293" y="235"/>
                        <a:pt x="293" y="235"/>
                      </a:cubicBezTo>
                      <a:cubicBezTo>
                        <a:pt x="290" y="236"/>
                        <a:pt x="287" y="233"/>
                        <a:pt x="286" y="230"/>
                      </a:cubicBezTo>
                      <a:cubicBezTo>
                        <a:pt x="285" y="227"/>
                        <a:pt x="288" y="224"/>
                        <a:pt x="291" y="223"/>
                      </a:cubicBezTo>
                      <a:cubicBezTo>
                        <a:pt x="307" y="220"/>
                        <a:pt x="322" y="216"/>
                        <a:pt x="339" y="212"/>
                      </a:cubicBezTo>
                      <a:cubicBezTo>
                        <a:pt x="346" y="210"/>
                        <a:pt x="353" y="206"/>
                        <a:pt x="357" y="199"/>
                      </a:cubicBezTo>
                      <a:cubicBezTo>
                        <a:pt x="361" y="193"/>
                        <a:pt x="363" y="185"/>
                        <a:pt x="361" y="177"/>
                      </a:cubicBezTo>
                      <a:cubicBezTo>
                        <a:pt x="359" y="169"/>
                        <a:pt x="354" y="162"/>
                        <a:pt x="347" y="159"/>
                      </a:cubicBezTo>
                      <a:cubicBezTo>
                        <a:pt x="346" y="159"/>
                        <a:pt x="345" y="159"/>
                        <a:pt x="344" y="160"/>
                      </a:cubicBezTo>
                      <a:cubicBezTo>
                        <a:pt x="303" y="169"/>
                        <a:pt x="303" y="169"/>
                        <a:pt x="303" y="169"/>
                      </a:cubicBezTo>
                      <a:cubicBezTo>
                        <a:pt x="300" y="170"/>
                        <a:pt x="296" y="168"/>
                        <a:pt x="296" y="165"/>
                      </a:cubicBezTo>
                      <a:cubicBezTo>
                        <a:pt x="295" y="162"/>
                        <a:pt x="297" y="158"/>
                        <a:pt x="300" y="1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16"/>
                <p:cNvSpPr>
                  <a:spLocks/>
                </p:cNvSpPr>
                <p:nvPr/>
              </p:nvSpPr>
              <p:spPr bwMode="auto">
                <a:xfrm>
                  <a:off x="2898" y="3283"/>
                  <a:ext cx="445" cy="717"/>
                </a:xfrm>
                <a:custGeom>
                  <a:avLst/>
                  <a:gdLst>
                    <a:gd name="T0" fmla="*/ 125 w 188"/>
                    <a:gd name="T1" fmla="*/ 15 h 303"/>
                    <a:gd name="T2" fmla="*/ 111 w 188"/>
                    <a:gd name="T3" fmla="*/ 1 h 303"/>
                    <a:gd name="T4" fmla="*/ 101 w 188"/>
                    <a:gd name="T5" fmla="*/ 1 h 303"/>
                    <a:gd name="T6" fmla="*/ 17 w 188"/>
                    <a:gd name="T7" fmla="*/ 24 h 303"/>
                    <a:gd name="T8" fmla="*/ 3 w 188"/>
                    <a:gd name="T9" fmla="*/ 49 h 303"/>
                    <a:gd name="T10" fmla="*/ 64 w 188"/>
                    <a:gd name="T11" fmla="*/ 287 h 303"/>
                    <a:gd name="T12" fmla="*/ 89 w 188"/>
                    <a:gd name="T13" fmla="*/ 300 h 303"/>
                    <a:gd name="T14" fmla="*/ 171 w 188"/>
                    <a:gd name="T15" fmla="*/ 273 h 303"/>
                    <a:gd name="T16" fmla="*/ 185 w 188"/>
                    <a:gd name="T17" fmla="*/ 247 h 303"/>
                    <a:gd name="T18" fmla="*/ 125 w 188"/>
                    <a:gd name="T19" fmla="*/ 15 h 303"/>
                    <a:gd name="T20" fmla="*/ 158 w 188"/>
                    <a:gd name="T21" fmla="*/ 240 h 303"/>
                    <a:gd name="T22" fmla="*/ 120 w 188"/>
                    <a:gd name="T23" fmla="*/ 265 h 303"/>
                    <a:gd name="T24" fmla="*/ 94 w 188"/>
                    <a:gd name="T25" fmla="*/ 227 h 303"/>
                    <a:gd name="T26" fmla="*/ 133 w 188"/>
                    <a:gd name="T27" fmla="*/ 202 h 303"/>
                    <a:gd name="T28" fmla="*/ 158 w 188"/>
                    <a:gd name="T29" fmla="*/ 240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8" h="303">
                      <a:moveTo>
                        <a:pt x="125" y="15"/>
                      </a:moveTo>
                      <a:cubicBezTo>
                        <a:pt x="123" y="8"/>
                        <a:pt x="118" y="3"/>
                        <a:pt x="111" y="1"/>
                      </a:cubicBezTo>
                      <a:cubicBezTo>
                        <a:pt x="108" y="0"/>
                        <a:pt x="104" y="0"/>
                        <a:pt x="101" y="1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7" y="27"/>
                        <a:pt x="0" y="39"/>
                        <a:pt x="3" y="49"/>
                      </a:cubicBezTo>
                      <a:cubicBezTo>
                        <a:pt x="64" y="287"/>
                        <a:pt x="64" y="287"/>
                        <a:pt x="64" y="287"/>
                      </a:cubicBezTo>
                      <a:cubicBezTo>
                        <a:pt x="67" y="297"/>
                        <a:pt x="79" y="303"/>
                        <a:pt x="89" y="300"/>
                      </a:cubicBezTo>
                      <a:cubicBezTo>
                        <a:pt x="171" y="273"/>
                        <a:pt x="171" y="273"/>
                        <a:pt x="171" y="273"/>
                      </a:cubicBezTo>
                      <a:cubicBezTo>
                        <a:pt x="181" y="269"/>
                        <a:pt x="188" y="257"/>
                        <a:pt x="185" y="247"/>
                      </a:cubicBezTo>
                      <a:lnTo>
                        <a:pt x="125" y="15"/>
                      </a:lnTo>
                      <a:close/>
                      <a:moveTo>
                        <a:pt x="158" y="240"/>
                      </a:moveTo>
                      <a:cubicBezTo>
                        <a:pt x="154" y="258"/>
                        <a:pt x="137" y="269"/>
                        <a:pt x="120" y="265"/>
                      </a:cubicBezTo>
                      <a:cubicBezTo>
                        <a:pt x="102" y="262"/>
                        <a:pt x="91" y="245"/>
                        <a:pt x="94" y="227"/>
                      </a:cubicBezTo>
                      <a:cubicBezTo>
                        <a:pt x="98" y="210"/>
                        <a:pt x="115" y="198"/>
                        <a:pt x="133" y="202"/>
                      </a:cubicBezTo>
                      <a:cubicBezTo>
                        <a:pt x="150" y="205"/>
                        <a:pt x="161" y="222"/>
                        <a:pt x="158" y="24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7218993" y="4342172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rgbClr val="2980B9"/>
                    </a:solidFill>
                    <a:cs typeface="+mn-ea"/>
                    <a:sym typeface="+mn-lt"/>
                  </a:rPr>
                  <a:t>Application &amp; Security</a:t>
                </a:r>
                <a:endParaRPr lang="zh-CN" altLang="en-US" sz="2000" b="1" dirty="0">
                  <a:solidFill>
                    <a:srgbClr val="2980B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053231" y="268598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rgbClr val="8FADC3"/>
                    </a:solidFill>
                    <a:cs typeface="+mn-ea"/>
                    <a:sym typeface="+mn-lt"/>
                  </a:rPr>
                  <a:t>System</a:t>
                </a:r>
                <a:endParaRPr lang="zh-CN" altLang="en-US" sz="2000" b="1" dirty="0">
                  <a:solidFill>
                    <a:srgbClr val="8FADC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49CB01B-D556-49BD-9F65-D2EB1872AB50}"/>
                </a:ext>
              </a:extLst>
            </p:cNvPr>
            <p:cNvGrpSpPr/>
            <p:nvPr/>
          </p:nvGrpSpPr>
          <p:grpSpPr>
            <a:xfrm>
              <a:off x="3160258" y="3429001"/>
              <a:ext cx="1959033" cy="987482"/>
              <a:chOff x="3160258" y="3429000"/>
              <a:chExt cx="1959033" cy="1227327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B2375FF-74F7-422C-9A9D-4341B101669F}"/>
                  </a:ext>
                </a:extLst>
              </p:cNvPr>
              <p:cNvCxnSpPr/>
              <p:nvPr/>
            </p:nvCxnSpPr>
            <p:spPr>
              <a:xfrm>
                <a:off x="3160258" y="3429000"/>
                <a:ext cx="624664" cy="1227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E8FD4D17-73B6-4C5E-B0AD-210EA7898D23}"/>
                  </a:ext>
                </a:extLst>
              </p:cNvPr>
              <p:cNvCxnSpPr/>
              <p:nvPr/>
            </p:nvCxnSpPr>
            <p:spPr>
              <a:xfrm>
                <a:off x="3784922" y="4656327"/>
                <a:ext cx="13343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9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Windows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843033-adae-45cf-bb32-d556429d3f21"/>
          <p:cNvGrpSpPr>
            <a:grpSpLocks noChangeAspect="1"/>
          </p:cNvGrpSpPr>
          <p:nvPr/>
        </p:nvGrpSpPr>
        <p:grpSpPr>
          <a:xfrm>
            <a:off x="315429" y="914400"/>
            <a:ext cx="11598090" cy="5880601"/>
            <a:chOff x="840811" y="1392700"/>
            <a:chExt cx="11598090" cy="5880601"/>
          </a:xfrm>
        </p:grpSpPr>
        <p:sp>
          <p:nvSpPr>
            <p:cNvPr id="44" name="Freeform: Shape 106"/>
            <p:cNvSpPr>
              <a:spLocks/>
            </p:cNvSpPr>
            <p:nvPr/>
          </p:nvSpPr>
          <p:spPr bwMode="auto">
            <a:xfrm>
              <a:off x="12125838" y="6962368"/>
              <a:ext cx="313063" cy="310933"/>
            </a:xfrm>
            <a:custGeom>
              <a:avLst/>
              <a:gdLst>
                <a:gd name="T0" fmla="*/ 278227252 w 21437"/>
                <a:gd name="T1" fmla="*/ 181512920 h 21437"/>
                <a:gd name="T2" fmla="*/ 224525382 w 21437"/>
                <a:gd name="T3" fmla="*/ 186253815 h 21437"/>
                <a:gd name="T4" fmla="*/ 163746388 w 21437"/>
                <a:gd name="T5" fmla="*/ 127098893 h 21437"/>
                <a:gd name="T6" fmla="*/ 297860420 w 21437"/>
                <a:gd name="T7" fmla="*/ 48183154 h 21437"/>
                <a:gd name="T8" fmla="*/ 275053811 w 21437"/>
                <a:gd name="T9" fmla="*/ 25990522 h 21437"/>
                <a:gd name="T10" fmla="*/ 103373648 w 21437"/>
                <a:gd name="T11" fmla="*/ 68352185 h 21437"/>
                <a:gd name="T12" fmla="*/ 39968114 w 21437"/>
                <a:gd name="T13" fmla="*/ 6668302 h 21437"/>
                <a:gd name="T14" fmla="*/ 6852655 w 21437"/>
                <a:gd name="T15" fmla="*/ 6668302 h 21437"/>
                <a:gd name="T16" fmla="*/ 6852655 w 21437"/>
                <a:gd name="T17" fmla="*/ 38890974 h 21437"/>
                <a:gd name="T18" fmla="*/ 70245387 w 21437"/>
                <a:gd name="T19" fmla="*/ 100574975 h 21437"/>
                <a:gd name="T20" fmla="*/ 26808398 w 21437"/>
                <a:gd name="T21" fmla="*/ 267534270 h 21437"/>
                <a:gd name="T22" fmla="*/ 49629224 w 21437"/>
                <a:gd name="T23" fmla="*/ 289739412 h 21437"/>
                <a:gd name="T24" fmla="*/ 130630929 w 21437"/>
                <a:gd name="T25" fmla="*/ 159320396 h 21437"/>
                <a:gd name="T26" fmla="*/ 191411339 w 21437"/>
                <a:gd name="T27" fmla="*/ 218476486 h 21437"/>
                <a:gd name="T28" fmla="*/ 186538780 w 21437"/>
                <a:gd name="T29" fmla="*/ 270731883 h 21437"/>
                <a:gd name="T30" fmla="*/ 209344203 w 21437"/>
                <a:gd name="T31" fmla="*/ 292937024 h 21437"/>
                <a:gd name="T32" fmla="*/ 242459541 w 21437"/>
                <a:gd name="T33" fmla="*/ 235926948 h 21437"/>
                <a:gd name="T34" fmla="*/ 301048198 w 21437"/>
                <a:gd name="T35" fmla="*/ 203704266 h 21437"/>
                <a:gd name="T36" fmla="*/ 278227252 w 21437"/>
                <a:gd name="T37" fmla="*/ 181512920 h 21437"/>
                <a:gd name="T38" fmla="*/ 278227252 w 21437"/>
                <a:gd name="T39" fmla="*/ 181512920 h 214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437" h="21437">
                  <a:moveTo>
                    <a:pt x="19812" y="13283"/>
                  </a:moveTo>
                  <a:lnTo>
                    <a:pt x="15988" y="13630"/>
                  </a:lnTo>
                  <a:lnTo>
                    <a:pt x="11660" y="9301"/>
                  </a:lnTo>
                  <a:lnTo>
                    <a:pt x="21210" y="3526"/>
                  </a:lnTo>
                  <a:lnTo>
                    <a:pt x="19586" y="1902"/>
                  </a:lnTo>
                  <a:lnTo>
                    <a:pt x="7361" y="5002"/>
                  </a:lnTo>
                  <a:lnTo>
                    <a:pt x="2846" y="488"/>
                  </a:lnTo>
                  <a:cubicBezTo>
                    <a:pt x="2195" y="-163"/>
                    <a:pt x="1140" y="-163"/>
                    <a:pt x="488" y="488"/>
                  </a:cubicBezTo>
                  <a:cubicBezTo>
                    <a:pt x="-163" y="1140"/>
                    <a:pt x="-163" y="2195"/>
                    <a:pt x="488" y="2846"/>
                  </a:cubicBezTo>
                  <a:lnTo>
                    <a:pt x="5002" y="7360"/>
                  </a:lnTo>
                  <a:lnTo>
                    <a:pt x="1909" y="19578"/>
                  </a:lnTo>
                  <a:lnTo>
                    <a:pt x="3534" y="21203"/>
                  </a:lnTo>
                  <a:lnTo>
                    <a:pt x="9302" y="11659"/>
                  </a:lnTo>
                  <a:lnTo>
                    <a:pt x="13630" y="15988"/>
                  </a:lnTo>
                  <a:lnTo>
                    <a:pt x="13283" y="19812"/>
                  </a:lnTo>
                  <a:lnTo>
                    <a:pt x="14907" y="21437"/>
                  </a:lnTo>
                  <a:lnTo>
                    <a:pt x="17265" y="17265"/>
                  </a:lnTo>
                  <a:lnTo>
                    <a:pt x="21437" y="14907"/>
                  </a:lnTo>
                  <a:lnTo>
                    <a:pt x="19812" y="13283"/>
                  </a:lnTo>
                  <a:close/>
                  <a:moveTo>
                    <a:pt x="19812" y="13283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9" name="Group 119"/>
            <p:cNvGrpSpPr/>
            <p:nvPr/>
          </p:nvGrpSpPr>
          <p:grpSpPr>
            <a:xfrm>
              <a:off x="840811" y="1639648"/>
              <a:ext cx="626526" cy="626526"/>
              <a:chOff x="1052057" y="1957504"/>
              <a:chExt cx="1016000" cy="1016000"/>
            </a:xfrm>
            <a:effectLst/>
          </p:grpSpPr>
          <p:sp>
            <p:nvSpPr>
              <p:cNvPr id="67" name="Oval 120"/>
              <p:cNvSpPr/>
              <p:nvPr/>
            </p:nvSpPr>
            <p:spPr>
              <a:xfrm>
                <a:off x="1052057" y="1957504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21"/>
              <p:cNvSpPr>
                <a:spLocks/>
              </p:cNvSpPr>
              <p:nvPr/>
            </p:nvSpPr>
            <p:spPr bwMode="auto">
              <a:xfrm>
                <a:off x="1373418" y="2270844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Group 122"/>
            <p:cNvGrpSpPr/>
            <p:nvPr/>
          </p:nvGrpSpPr>
          <p:grpSpPr>
            <a:xfrm>
              <a:off x="6472614" y="1657978"/>
              <a:ext cx="626526" cy="626526"/>
              <a:chOff x="6262908" y="1987229"/>
              <a:chExt cx="1016000" cy="1016000"/>
            </a:xfrm>
            <a:effectLst/>
          </p:grpSpPr>
          <p:sp>
            <p:nvSpPr>
              <p:cNvPr id="57" name="Oval 123"/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" name="Group 124"/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59" name="Freeform: Shape 125"/>
                <p:cNvSpPr>
                  <a:spLocks/>
                </p:cNvSpPr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126"/>
                <p:cNvSpPr>
                  <a:spLocks/>
                </p:cNvSpPr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127"/>
                <p:cNvSpPr>
                  <a:spLocks/>
                </p:cNvSpPr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128"/>
                <p:cNvSpPr>
                  <a:spLocks/>
                </p:cNvSpPr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129"/>
                <p:cNvSpPr>
                  <a:spLocks/>
                </p:cNvSpPr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130"/>
                <p:cNvSpPr>
                  <a:spLocks/>
                </p:cNvSpPr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131"/>
                <p:cNvSpPr>
                  <a:spLocks/>
                </p:cNvSpPr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132"/>
                <p:cNvSpPr>
                  <a:spLocks/>
                </p:cNvSpPr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" name="Group 133"/>
            <p:cNvGrpSpPr/>
            <p:nvPr/>
          </p:nvGrpSpPr>
          <p:grpSpPr>
            <a:xfrm>
              <a:off x="1496332" y="1454982"/>
              <a:ext cx="4453623" cy="943299"/>
              <a:chOff x="5286343" y="1886405"/>
              <a:chExt cx="6036951" cy="943299"/>
            </a:xfrm>
          </p:grpSpPr>
          <p:sp>
            <p:nvSpPr>
              <p:cNvPr id="55" name="TextBox 134"/>
              <p:cNvSpPr txBox="1"/>
              <p:nvPr/>
            </p:nvSpPr>
            <p:spPr>
              <a:xfrm>
                <a:off x="5286343" y="1886405"/>
                <a:ext cx="5493223" cy="369332"/>
              </a:xfrm>
              <a:prstGeom prst="rect">
                <a:avLst/>
              </a:prstGeom>
              <a:noFill/>
              <a:effectLst/>
            </p:spPr>
            <p:txBody>
              <a:bodyPr wrap="none" lIns="144000" tIns="0" rIns="144000" bIns="0">
                <a:normAutofit/>
              </a:bodyPr>
              <a:lstStyle/>
              <a:p>
                <a:r>
                  <a:rPr lang="en-U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+mn-ea"/>
                    <a:sym typeface="+mn-lt"/>
                  </a:rPr>
                  <a:t>Security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TextBox 135"/>
              <p:cNvSpPr txBox="1"/>
              <p:nvPr/>
            </p:nvSpPr>
            <p:spPr>
              <a:xfrm>
                <a:off x="5830071" y="2344956"/>
                <a:ext cx="5493223" cy="484748"/>
              </a:xfrm>
              <a:prstGeom prst="rect">
                <a:avLst/>
              </a:prstGeom>
              <a:noFill/>
              <a:effectLst/>
            </p:spPr>
            <p:txBody>
              <a:bodyPr wrap="square" lIns="144000" tIns="0" rIns="14400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Group 136"/>
            <p:cNvGrpSpPr/>
            <p:nvPr/>
          </p:nvGrpSpPr>
          <p:grpSpPr>
            <a:xfrm>
              <a:off x="7246996" y="1392700"/>
              <a:ext cx="4090079" cy="1005581"/>
              <a:chOff x="5779132" y="1824123"/>
              <a:chExt cx="5544162" cy="1005581"/>
            </a:xfrm>
          </p:grpSpPr>
          <p:sp>
            <p:nvSpPr>
              <p:cNvPr id="53" name="TextBox 137"/>
              <p:cNvSpPr txBox="1"/>
              <p:nvPr/>
            </p:nvSpPr>
            <p:spPr>
              <a:xfrm>
                <a:off x="5779132" y="1824123"/>
                <a:ext cx="5493223" cy="369332"/>
              </a:xfrm>
              <a:prstGeom prst="rect">
                <a:avLst/>
              </a:prstGeom>
              <a:noFill/>
              <a:effectLst/>
            </p:spPr>
            <p:txBody>
              <a:bodyPr wrap="none" lIns="144000" tIns="0" rIns="144000" bIns="0">
                <a:normAutofit/>
              </a:bodyPr>
              <a:lstStyle/>
              <a:p>
                <a:r>
                  <a:rPr lang="en-U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+mn-ea"/>
                    <a:sym typeface="+mn-lt"/>
                  </a:rPr>
                  <a:t>System</a:t>
                </a:r>
                <a:endPara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TextBox 138"/>
              <p:cNvSpPr txBox="1"/>
              <p:nvPr/>
            </p:nvSpPr>
            <p:spPr>
              <a:xfrm>
                <a:off x="5830071" y="2344956"/>
                <a:ext cx="5493223" cy="484748"/>
              </a:xfrm>
              <a:prstGeom prst="rect">
                <a:avLst/>
              </a:prstGeom>
              <a:noFill/>
              <a:effectLst/>
            </p:spPr>
            <p:txBody>
              <a:bodyPr wrap="square" lIns="144000" tIns="0" rIns="14400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: Shape 80"/>
            <p:cNvSpPr>
              <a:spLocks/>
            </p:cNvSpPr>
            <p:nvPr/>
          </p:nvSpPr>
          <p:spPr bwMode="auto">
            <a:xfrm>
              <a:off x="6195268" y="6939664"/>
              <a:ext cx="313063" cy="310933"/>
            </a:xfrm>
            <a:custGeom>
              <a:avLst/>
              <a:gdLst>
                <a:gd name="T0" fmla="*/ 278227252 w 21437"/>
                <a:gd name="T1" fmla="*/ 181512920 h 21437"/>
                <a:gd name="T2" fmla="*/ 224525382 w 21437"/>
                <a:gd name="T3" fmla="*/ 186253815 h 21437"/>
                <a:gd name="T4" fmla="*/ 163746388 w 21437"/>
                <a:gd name="T5" fmla="*/ 127098893 h 21437"/>
                <a:gd name="T6" fmla="*/ 297860420 w 21437"/>
                <a:gd name="T7" fmla="*/ 48183154 h 21437"/>
                <a:gd name="T8" fmla="*/ 275053811 w 21437"/>
                <a:gd name="T9" fmla="*/ 25990522 h 21437"/>
                <a:gd name="T10" fmla="*/ 103373648 w 21437"/>
                <a:gd name="T11" fmla="*/ 68352185 h 21437"/>
                <a:gd name="T12" fmla="*/ 39968114 w 21437"/>
                <a:gd name="T13" fmla="*/ 6668302 h 21437"/>
                <a:gd name="T14" fmla="*/ 6852655 w 21437"/>
                <a:gd name="T15" fmla="*/ 6668302 h 21437"/>
                <a:gd name="T16" fmla="*/ 6852655 w 21437"/>
                <a:gd name="T17" fmla="*/ 38890974 h 21437"/>
                <a:gd name="T18" fmla="*/ 70245387 w 21437"/>
                <a:gd name="T19" fmla="*/ 100574975 h 21437"/>
                <a:gd name="T20" fmla="*/ 26808398 w 21437"/>
                <a:gd name="T21" fmla="*/ 267534270 h 21437"/>
                <a:gd name="T22" fmla="*/ 49629224 w 21437"/>
                <a:gd name="T23" fmla="*/ 289739412 h 21437"/>
                <a:gd name="T24" fmla="*/ 130630929 w 21437"/>
                <a:gd name="T25" fmla="*/ 159320396 h 21437"/>
                <a:gd name="T26" fmla="*/ 191411339 w 21437"/>
                <a:gd name="T27" fmla="*/ 218476486 h 21437"/>
                <a:gd name="T28" fmla="*/ 186538780 w 21437"/>
                <a:gd name="T29" fmla="*/ 270731883 h 21437"/>
                <a:gd name="T30" fmla="*/ 209344203 w 21437"/>
                <a:gd name="T31" fmla="*/ 292937024 h 21437"/>
                <a:gd name="T32" fmla="*/ 242459541 w 21437"/>
                <a:gd name="T33" fmla="*/ 235926948 h 21437"/>
                <a:gd name="T34" fmla="*/ 301048198 w 21437"/>
                <a:gd name="T35" fmla="*/ 203704266 h 21437"/>
                <a:gd name="T36" fmla="*/ 278227252 w 21437"/>
                <a:gd name="T37" fmla="*/ 181512920 h 21437"/>
                <a:gd name="T38" fmla="*/ 278227252 w 21437"/>
                <a:gd name="T39" fmla="*/ 181512920 h 214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437" h="21437">
                  <a:moveTo>
                    <a:pt x="19812" y="13283"/>
                  </a:moveTo>
                  <a:lnTo>
                    <a:pt x="15988" y="13630"/>
                  </a:lnTo>
                  <a:lnTo>
                    <a:pt x="11660" y="9301"/>
                  </a:lnTo>
                  <a:lnTo>
                    <a:pt x="21210" y="3526"/>
                  </a:lnTo>
                  <a:lnTo>
                    <a:pt x="19586" y="1902"/>
                  </a:lnTo>
                  <a:lnTo>
                    <a:pt x="7361" y="5002"/>
                  </a:lnTo>
                  <a:lnTo>
                    <a:pt x="2846" y="488"/>
                  </a:lnTo>
                  <a:cubicBezTo>
                    <a:pt x="2195" y="-163"/>
                    <a:pt x="1140" y="-163"/>
                    <a:pt x="488" y="488"/>
                  </a:cubicBezTo>
                  <a:cubicBezTo>
                    <a:pt x="-163" y="1140"/>
                    <a:pt x="-163" y="2195"/>
                    <a:pt x="488" y="2846"/>
                  </a:cubicBezTo>
                  <a:lnTo>
                    <a:pt x="5002" y="7360"/>
                  </a:lnTo>
                  <a:lnTo>
                    <a:pt x="1909" y="19578"/>
                  </a:lnTo>
                  <a:lnTo>
                    <a:pt x="3534" y="21203"/>
                  </a:lnTo>
                  <a:lnTo>
                    <a:pt x="9302" y="11659"/>
                  </a:lnTo>
                  <a:lnTo>
                    <a:pt x="13630" y="15988"/>
                  </a:lnTo>
                  <a:lnTo>
                    <a:pt x="13283" y="19812"/>
                  </a:lnTo>
                  <a:lnTo>
                    <a:pt x="14907" y="21437"/>
                  </a:lnTo>
                  <a:lnTo>
                    <a:pt x="17265" y="17265"/>
                  </a:lnTo>
                  <a:lnTo>
                    <a:pt x="21437" y="14907"/>
                  </a:lnTo>
                  <a:lnTo>
                    <a:pt x="19812" y="13283"/>
                  </a:lnTo>
                  <a:close/>
                  <a:moveTo>
                    <a:pt x="19812" y="13283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34607"/>
              </p:ext>
            </p:extLst>
          </p:nvPr>
        </p:nvGraphicFramePr>
        <p:xfrm>
          <a:off x="1034062" y="1289765"/>
          <a:ext cx="4850527" cy="5171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427">
                  <a:extLst>
                    <a:ext uri="{9D8B030D-6E8A-4147-A177-3AD203B41FA5}">
                      <a16:colId xmlns:a16="http://schemas.microsoft.com/office/drawing/2014/main" val="2148843735"/>
                    </a:ext>
                  </a:extLst>
                </a:gridCol>
                <a:gridCol w="1331088">
                  <a:extLst>
                    <a:ext uri="{9D8B030D-6E8A-4147-A177-3AD203B41FA5}">
                      <a16:colId xmlns:a16="http://schemas.microsoft.com/office/drawing/2014/main" val="1504335400"/>
                    </a:ext>
                  </a:extLst>
                </a:gridCol>
                <a:gridCol w="2308012">
                  <a:extLst>
                    <a:ext uri="{9D8B030D-6E8A-4147-A177-3AD203B41FA5}">
                      <a16:colId xmlns:a16="http://schemas.microsoft.com/office/drawing/2014/main" val="226231769"/>
                    </a:ext>
                  </a:extLst>
                </a:gridCol>
              </a:tblGrid>
              <a:tr h="49334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Security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94414"/>
                  </a:ext>
                </a:extLst>
              </a:tr>
              <a:tr h="49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379690"/>
                  </a:ext>
                </a:extLst>
              </a:tr>
              <a:tr h="493342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Windows security auditing.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4624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Successfully login account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579832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4634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Successfully logout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107538"/>
                  </a:ext>
                </a:extLst>
              </a:tr>
              <a:tr h="697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4672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Distribute special authority for new login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055732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4797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Try to find blank password account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9499717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4798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Enumerated local group user account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617062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4907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check rules verification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9726801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5379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Credentials manager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516309"/>
                  </a:ext>
                </a:extLst>
              </a:tr>
              <a:tr h="493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5382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Vault credentials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29504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89506"/>
              </p:ext>
            </p:extLst>
          </p:nvPr>
        </p:nvGraphicFramePr>
        <p:xfrm>
          <a:off x="6661711" y="1283732"/>
          <a:ext cx="5251808" cy="520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480">
                  <a:extLst>
                    <a:ext uri="{9D8B030D-6E8A-4147-A177-3AD203B41FA5}">
                      <a16:colId xmlns:a16="http://schemas.microsoft.com/office/drawing/2014/main" val="2794433282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029754885"/>
                    </a:ext>
                  </a:extLst>
                </a:gridCol>
                <a:gridCol w="2593675">
                  <a:extLst>
                    <a:ext uri="{9D8B030D-6E8A-4147-A177-3AD203B41FA5}">
                      <a16:colId xmlns:a16="http://schemas.microsoft.com/office/drawing/2014/main" val="2884414869"/>
                    </a:ext>
                  </a:extLst>
                </a:gridCol>
              </a:tblGrid>
              <a:tr h="34863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09049"/>
                  </a:ext>
                </a:extLst>
              </a:tr>
              <a:tr h="348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891934"/>
                  </a:ext>
                </a:extLst>
              </a:tr>
              <a:tr h="55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Killer Network Service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 started/resumed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782238"/>
                  </a:ext>
                </a:extLst>
              </a:tr>
              <a:tr h="366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Kernel-General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 time change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267747"/>
                  </a:ext>
                </a:extLst>
              </a:tr>
              <a:tr h="714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Kernel-Power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 is entering sleep state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Cause: Application API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120012"/>
                  </a:ext>
                </a:extLst>
              </a:tr>
              <a:tr h="348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change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673297"/>
                  </a:ext>
                </a:extLst>
              </a:tr>
              <a:tr h="55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WindowsUpdateClient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activated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0838908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update begin to download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8747656"/>
                  </a:ext>
                </a:extLst>
              </a:tr>
              <a:tr h="1467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Kernel-Processor-Power (Microsoft-Windows-Kernel-Processor-Power)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 limitations setting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146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Comparison</a:t>
            </a:r>
            <a:endParaRPr lang="zh-CN" altLang="en-US" sz="32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Comparison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85120d9-3b6f-429b-8a6e-ad308469543a">
            <a:extLst>
              <a:ext uri="{FF2B5EF4-FFF2-40B4-BE49-F238E27FC236}">
                <a16:creationId xmlns:a16="http://schemas.microsoft.com/office/drawing/2014/main" id="{0565642A-C072-4E47-B368-E4C7DEC6566A}"/>
              </a:ext>
            </a:extLst>
          </p:cNvPr>
          <p:cNvGrpSpPr>
            <a:grpSpLocks noChangeAspect="1"/>
          </p:cNvGrpSpPr>
          <p:nvPr/>
        </p:nvGrpSpPr>
        <p:grpSpPr>
          <a:xfrm>
            <a:off x="719138" y="2244363"/>
            <a:ext cx="10753725" cy="3277597"/>
            <a:chOff x="719138" y="1827803"/>
            <a:chExt cx="10753725" cy="3277597"/>
          </a:xfrm>
        </p:grpSpPr>
        <p:sp>
          <p:nvSpPr>
            <p:cNvPr id="6" name="矩形 5"/>
            <p:cNvSpPr/>
            <p:nvPr/>
          </p:nvSpPr>
          <p:spPr bwMode="gray">
            <a:xfrm>
              <a:off x="1330888" y="3723650"/>
              <a:ext cx="1789844" cy="13817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ctr" anchorCtr="0"/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/var/log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箭头: 五边形 2"/>
            <p:cNvSpPr>
              <a:spLocks noChangeAspect="1"/>
            </p:cNvSpPr>
            <p:nvPr/>
          </p:nvSpPr>
          <p:spPr bwMode="auto">
            <a:xfrm>
              <a:off x="719138" y="1827803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gray">
            <a:xfrm>
              <a:off x="3211819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Simple</a:t>
              </a:r>
              <a:endParaRPr lang="zh-CN" altLang="en-US" sz="20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gray">
            <a:xfrm>
              <a:off x="5092749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None</a:t>
              </a:r>
              <a:endParaRPr lang="zh-CN" altLang="en-US" sz="20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 bwMode="gray">
            <a:xfrm>
              <a:off x="6982086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6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Common Log File System (CLFS)</a:t>
              </a:r>
              <a:endParaRPr lang="zh-CN" altLang="en-US" sz="16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 bwMode="gray">
            <a:xfrm>
              <a:off x="3211818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Complex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 bwMode="gray">
            <a:xfrm>
              <a:off x="5092748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Emergency first 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gray">
            <a:xfrm>
              <a:off x="6982085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Syslog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gray">
            <a:xfrm>
              <a:off x="8869510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ctr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Direct access</a:t>
              </a:r>
              <a:endPara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gray">
            <a:xfrm>
              <a:off x="1330886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4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%</a:t>
              </a:r>
              <a:r>
                <a:rPr lang="en-US" altLang="zh-CN" sz="1400" kern="0" spc="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SystemRoot</a:t>
              </a:r>
              <a:r>
                <a:rPr lang="en-US" altLang="zh-CN" sz="14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%\System32\</a:t>
              </a:r>
              <a:r>
                <a:rPr lang="en-US" altLang="zh-CN" sz="1400" kern="0" spc="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winevt</a:t>
              </a:r>
              <a:r>
                <a:rPr lang="en-US" altLang="zh-CN" sz="1400" kern="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\Logs</a:t>
              </a:r>
              <a:endParaRPr lang="zh-CN" altLang="en-US" sz="1400" kern="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 bwMode="gray">
            <a:xfrm>
              <a:off x="8869510" y="2279787"/>
              <a:ext cx="1791757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Event Viewer</a:t>
              </a:r>
              <a:endPara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498600" y="2225152"/>
            <a:ext cx="1301166" cy="495343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6">
                    <a:lumMod val="90000"/>
                  </a:schemeClr>
                </a:solidFill>
                <a:cs typeface="+mn-ea"/>
                <a:sym typeface="+mn-lt"/>
              </a:rPr>
              <a:t>Location</a:t>
            </a:r>
            <a:endParaRPr lang="zh-CN" altLang="en-US" sz="2000" b="1" dirty="0">
              <a:solidFill>
                <a:schemeClr val="accent6">
                  <a:lumMod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71699" y="2145921"/>
            <a:ext cx="653802" cy="653803"/>
            <a:chOff x="5901741" y="5786811"/>
            <a:chExt cx="653802" cy="653803"/>
          </a:xfrm>
        </p:grpSpPr>
        <p:sp>
          <p:nvSpPr>
            <p:cNvPr id="23" name="椭圆 22"/>
            <p:cNvSpPr/>
            <p:nvPr/>
          </p:nvSpPr>
          <p:spPr>
            <a:xfrm>
              <a:off x="5901741" y="5786811"/>
              <a:ext cx="653802" cy="653803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: 形状 24"/>
            <p:cNvSpPr>
              <a:spLocks/>
            </p:cNvSpPr>
            <p:nvPr/>
          </p:nvSpPr>
          <p:spPr bwMode="auto">
            <a:xfrm>
              <a:off x="6036814" y="5928947"/>
              <a:ext cx="383655" cy="369530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49529" y="2153847"/>
            <a:ext cx="653802" cy="653803"/>
            <a:chOff x="10246377" y="4971864"/>
            <a:chExt cx="653802" cy="653803"/>
          </a:xfrm>
        </p:grpSpPr>
        <p:sp>
          <p:nvSpPr>
            <p:cNvPr id="26" name="椭圆 25"/>
            <p:cNvSpPr/>
            <p:nvPr/>
          </p:nvSpPr>
          <p:spPr>
            <a:xfrm>
              <a:off x="10246377" y="4971864"/>
              <a:ext cx="653802" cy="653803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15"/>
            <p:cNvSpPr>
              <a:spLocks/>
            </p:cNvSpPr>
            <p:nvPr/>
          </p:nvSpPr>
          <p:spPr bwMode="auto">
            <a:xfrm>
              <a:off x="10381450" y="5114000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743128" y="2335990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4"/>
                </a:solidFill>
                <a:cs typeface="+mn-ea"/>
                <a:sym typeface="+mn-lt"/>
              </a:rPr>
              <a:t>Types</a:t>
            </a:r>
            <a:endParaRPr lang="zh-CN" altLang="en-US" sz="20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82538" y="2162275"/>
            <a:ext cx="653802" cy="653803"/>
            <a:chOff x="4082095" y="820464"/>
            <a:chExt cx="653802" cy="653803"/>
          </a:xfrm>
        </p:grpSpPr>
        <p:sp>
          <p:nvSpPr>
            <p:cNvPr id="30" name="椭圆 29"/>
            <p:cNvSpPr/>
            <p:nvPr/>
          </p:nvSpPr>
          <p:spPr>
            <a:xfrm>
              <a:off x="4082095" y="820464"/>
              <a:ext cx="653802" cy="65380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: 形状 45"/>
            <p:cNvSpPr>
              <a:spLocks/>
            </p:cNvSpPr>
            <p:nvPr/>
          </p:nvSpPr>
          <p:spPr bwMode="auto">
            <a:xfrm>
              <a:off x="4217168" y="962600"/>
              <a:ext cx="383655" cy="36953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66114" y="2343621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Priority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435498" y="2142049"/>
            <a:ext cx="653802" cy="653803"/>
            <a:chOff x="9389511" y="292858"/>
            <a:chExt cx="653802" cy="653803"/>
          </a:xfrm>
        </p:grpSpPr>
        <p:sp>
          <p:nvSpPr>
            <p:cNvPr id="37" name="椭圆 36"/>
            <p:cNvSpPr/>
            <p:nvPr/>
          </p:nvSpPr>
          <p:spPr>
            <a:xfrm>
              <a:off x="9389511" y="292858"/>
              <a:ext cx="653802" cy="65380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任意多边形: 形状 18"/>
            <p:cNvSpPr>
              <a:spLocks/>
            </p:cNvSpPr>
            <p:nvPr/>
          </p:nvSpPr>
          <p:spPr bwMode="auto">
            <a:xfrm>
              <a:off x="9524584" y="423336"/>
              <a:ext cx="383655" cy="369530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6769931" y="2327560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logging service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860884" y="2162274"/>
            <a:ext cx="653802" cy="653803"/>
            <a:chOff x="8907955" y="5050793"/>
            <a:chExt cx="653802" cy="653803"/>
          </a:xfrm>
        </p:grpSpPr>
        <p:sp>
          <p:nvSpPr>
            <p:cNvPr id="44" name="椭圆 43"/>
            <p:cNvSpPr/>
            <p:nvPr/>
          </p:nvSpPr>
          <p:spPr>
            <a:xfrm>
              <a:off x="8907955" y="5050793"/>
              <a:ext cx="653802" cy="653803"/>
            </a:xfrm>
            <a:prstGeom prst="ellipse">
              <a:avLst/>
            </a:prstGeom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21"/>
            <p:cNvSpPr>
              <a:spLocks/>
            </p:cNvSpPr>
            <p:nvPr/>
          </p:nvSpPr>
          <p:spPr bwMode="auto">
            <a:xfrm>
              <a:off x="9053812" y="5192929"/>
              <a:ext cx="383655" cy="36953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9492551" y="2367565"/>
            <a:ext cx="240369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chemeClr val="accent1"/>
                </a:solidFill>
                <a:cs typeface="+mn-ea"/>
                <a:sym typeface="+mn-lt"/>
              </a:rPr>
              <a:t>Access method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6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4" name="五边形 33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Comparison</a:t>
              </a: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976477" y="1829527"/>
            <a:ext cx="3762673" cy="3694180"/>
            <a:chOff x="3575720" y="954596"/>
            <a:chExt cx="5040560" cy="4948808"/>
          </a:xfrm>
        </p:grpSpPr>
        <p:sp useBgFill="1">
          <p:nvSpPr>
            <p:cNvPr id="56" name="矩形 55"/>
            <p:cNvSpPr/>
            <p:nvPr/>
          </p:nvSpPr>
          <p:spPr>
            <a:xfrm>
              <a:off x="3575720" y="954596"/>
              <a:ext cx="2448272" cy="2404492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 useBgFill="1">
          <p:nvSpPr>
            <p:cNvPr id="57" name="矩形 56"/>
            <p:cNvSpPr/>
            <p:nvPr/>
          </p:nvSpPr>
          <p:spPr>
            <a:xfrm>
              <a:off x="6168008" y="954596"/>
              <a:ext cx="2448272" cy="2404492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 useBgFill="1">
          <p:nvSpPr>
            <p:cNvPr id="58" name="矩形 57"/>
            <p:cNvSpPr/>
            <p:nvPr/>
          </p:nvSpPr>
          <p:spPr>
            <a:xfrm>
              <a:off x="3575720" y="3498912"/>
              <a:ext cx="2448272" cy="2404492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 useBgFill="1">
          <p:nvSpPr>
            <p:cNvPr id="59" name="矩形 58"/>
            <p:cNvSpPr/>
            <p:nvPr/>
          </p:nvSpPr>
          <p:spPr>
            <a:xfrm>
              <a:off x="6168008" y="3498912"/>
              <a:ext cx="2448272" cy="2404492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011416" y="2366446"/>
              <a:ext cx="2169168" cy="2149095"/>
            </a:xfrm>
            <a:prstGeom prst="rect">
              <a:avLst/>
            </a:prstGeom>
            <a:solidFill>
              <a:schemeClr val="accent1">
                <a:alpha val="89000"/>
              </a:schemeClr>
            </a:solidFill>
            <a:ln w="101600"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Advantages </a:t>
              </a:r>
            </a:p>
            <a:p>
              <a:pPr algn="ctr"/>
              <a:r>
                <a:rPr lang="en-US" altLang="zh-CN" dirty="0">
                  <a:cs typeface="+mn-ea"/>
                  <a:sym typeface="+mn-lt"/>
                </a:rPr>
                <a:t>&amp; </a:t>
              </a:r>
            </a:p>
            <a:p>
              <a:pPr algn="ctr"/>
              <a:r>
                <a:rPr lang="en-US" altLang="zh-CN" dirty="0">
                  <a:cs typeface="+mn-ea"/>
                  <a:sym typeface="+mn-lt"/>
                </a:rPr>
                <a:t>Disadvantages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60644" y="1881328"/>
            <a:ext cx="6938131" cy="3881857"/>
            <a:chOff x="153819" y="1616281"/>
            <a:chExt cx="6640511" cy="3881857"/>
          </a:xfrm>
        </p:grpSpPr>
        <p:grpSp>
          <p:nvGrpSpPr>
            <p:cNvPr id="39" name="组合 38"/>
            <p:cNvGrpSpPr/>
            <p:nvPr/>
          </p:nvGrpSpPr>
          <p:grpSpPr>
            <a:xfrm>
              <a:off x="153820" y="1616281"/>
              <a:ext cx="3211182" cy="1336213"/>
              <a:chOff x="153820" y="1616281"/>
              <a:chExt cx="3211182" cy="1336213"/>
            </a:xfrm>
          </p:grpSpPr>
          <p:sp>
            <p:nvSpPr>
              <p:cNvPr id="53" name="任意多边形: 形状 48"/>
              <p:cNvSpPr/>
              <p:nvPr/>
            </p:nvSpPr>
            <p:spPr>
              <a:xfrm>
                <a:off x="153821" y="166109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文本框 49"/>
              <p:cNvSpPr txBox="1"/>
              <p:nvPr/>
            </p:nvSpPr>
            <p:spPr>
              <a:xfrm>
                <a:off x="153820" y="1971761"/>
                <a:ext cx="3211182" cy="9807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The log type is relatively uniform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 err="1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Eventvwr</a:t>
                </a: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graphical interface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2360" y="1616281"/>
                <a:ext cx="1827584" cy="327013"/>
              </a:xfrm>
              <a:prstGeom prst="rect">
                <a:avLst/>
              </a:prstGeom>
            </p:spPr>
            <p:txBody>
              <a:bodyPr wrap="none" lIns="0" tIns="0" rIns="0" bIns="0">
                <a:normAutofit fontScale="92500" lnSpcReduction="10000"/>
              </a:bodyPr>
              <a:lstStyle/>
              <a:p>
                <a:r>
                  <a:rPr lang="en-US" altLang="zh-CN" sz="2400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Windows</a:t>
                </a:r>
                <a:endPara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339253" y="1619588"/>
              <a:ext cx="3455077" cy="1338777"/>
              <a:chOff x="3339253" y="1619588"/>
              <a:chExt cx="3455077" cy="1338777"/>
            </a:xfrm>
          </p:grpSpPr>
          <p:sp>
            <p:nvSpPr>
              <p:cNvPr id="49" name="文本框 44"/>
              <p:cNvSpPr txBox="1"/>
              <p:nvPr/>
            </p:nvSpPr>
            <p:spPr>
              <a:xfrm>
                <a:off x="3339253" y="1977632"/>
                <a:ext cx="3455077" cy="9807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More detailed log types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The logs are not only classified by type, but also by priority</a:t>
                </a:r>
                <a:endParaRPr lang="zh-CN" altLang="en-US" sz="1600" dirty="0">
                  <a:solidFill>
                    <a:srgbClr val="1F6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3339254" y="1619588"/>
                <a:ext cx="2257721" cy="307777"/>
                <a:chOff x="3339254" y="1619588"/>
                <a:chExt cx="2257721" cy="307777"/>
              </a:xfrm>
            </p:grpSpPr>
            <p:sp>
              <p:nvSpPr>
                <p:cNvPr id="51" name="任意多边形: 形状 46"/>
                <p:cNvSpPr/>
                <p:nvPr/>
              </p:nvSpPr>
              <p:spPr>
                <a:xfrm>
                  <a:off x="3339254" y="1664371"/>
                  <a:ext cx="269643" cy="20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21471" extrusionOk="0">
                      <a:moveTo>
                        <a:pt x="18030" y="19454"/>
                      </a:moveTo>
                      <a:cubicBezTo>
                        <a:pt x="17963" y="19996"/>
                        <a:pt x="19394" y="20889"/>
                        <a:pt x="19531" y="19301"/>
                      </a:cubicBezTo>
                      <a:cubicBezTo>
                        <a:pt x="20145" y="12136"/>
                        <a:pt x="19088" y="10075"/>
                        <a:pt x="19088" y="10075"/>
                      </a:cubicBezTo>
                      <a:lnTo>
                        <a:pt x="17606" y="11177"/>
                      </a:lnTo>
                      <a:cubicBezTo>
                        <a:pt x="17606" y="11177"/>
                        <a:pt x="18863" y="12767"/>
                        <a:pt x="18030" y="19454"/>
                      </a:cubicBezTo>
                      <a:close/>
                      <a:moveTo>
                        <a:pt x="20733" y="6972"/>
                      </a:moveTo>
                      <a:lnTo>
                        <a:pt x="11887" y="388"/>
                      </a:lnTo>
                      <a:cubicBezTo>
                        <a:pt x="11194" y="-129"/>
                        <a:pt x="10060" y="-129"/>
                        <a:pt x="9367" y="388"/>
                      </a:cubicBezTo>
                      <a:lnTo>
                        <a:pt x="519" y="6972"/>
                      </a:lnTo>
                      <a:cubicBezTo>
                        <a:pt x="-173" y="7489"/>
                        <a:pt x="-173" y="8333"/>
                        <a:pt x="519" y="8848"/>
                      </a:cubicBezTo>
                      <a:lnTo>
                        <a:pt x="9367" y="15434"/>
                      </a:lnTo>
                      <a:cubicBezTo>
                        <a:pt x="10060" y="15950"/>
                        <a:pt x="11194" y="15950"/>
                        <a:pt x="11887" y="15434"/>
                      </a:cubicBezTo>
                      <a:lnTo>
                        <a:pt x="17606" y="11177"/>
                      </a:lnTo>
                      <a:lnTo>
                        <a:pt x="11405" y="9246"/>
                      </a:lnTo>
                      <a:cubicBezTo>
                        <a:pt x="11166" y="9325"/>
                        <a:pt x="10902" y="9369"/>
                        <a:pt x="10627" y="9369"/>
                      </a:cubicBezTo>
                      <a:cubicBezTo>
                        <a:pt x="9510" y="9369"/>
                        <a:pt x="8604" y="8653"/>
                        <a:pt x="8604" y="7770"/>
                      </a:cubicBezTo>
                      <a:cubicBezTo>
                        <a:pt x="8604" y="6886"/>
                        <a:pt x="9510" y="6170"/>
                        <a:pt x="10627" y="6170"/>
                      </a:cubicBezTo>
                      <a:cubicBezTo>
                        <a:pt x="11495" y="6170"/>
                        <a:pt x="12232" y="6603"/>
                        <a:pt x="12520" y="7209"/>
                      </a:cubicBezTo>
                      <a:lnTo>
                        <a:pt x="19088" y="10075"/>
                      </a:lnTo>
                      <a:lnTo>
                        <a:pt x="20733" y="8848"/>
                      </a:lnTo>
                      <a:cubicBezTo>
                        <a:pt x="21427" y="8333"/>
                        <a:pt x="21427" y="7489"/>
                        <a:pt x="20733" y="6972"/>
                      </a:cubicBezTo>
                      <a:close/>
                      <a:moveTo>
                        <a:pt x="3508" y="13898"/>
                      </a:moveTo>
                      <a:cubicBezTo>
                        <a:pt x="4002" y="16554"/>
                        <a:pt x="4628" y="17714"/>
                        <a:pt x="6720" y="18930"/>
                      </a:cubicBezTo>
                      <a:cubicBezTo>
                        <a:pt x="8812" y="20144"/>
                        <a:pt x="9807" y="21471"/>
                        <a:pt x="10627" y="21471"/>
                      </a:cubicBezTo>
                      <a:cubicBezTo>
                        <a:pt x="11447" y="21471"/>
                        <a:pt x="12378" y="20309"/>
                        <a:pt x="14470" y="19093"/>
                      </a:cubicBezTo>
                      <a:cubicBezTo>
                        <a:pt x="16562" y="17877"/>
                        <a:pt x="16004" y="17508"/>
                        <a:pt x="16497" y="14853"/>
                      </a:cubicBezTo>
                      <a:lnTo>
                        <a:pt x="10627" y="18646"/>
                      </a:lnTo>
                      <a:cubicBezTo>
                        <a:pt x="10627" y="18646"/>
                        <a:pt x="3508" y="13898"/>
                        <a:pt x="3508" y="138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899344" y="1619588"/>
                  <a:ext cx="1697631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22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Ubuntu</a:t>
                  </a:r>
                  <a:endParaRPr lang="zh-CN" altLang="en-US" sz="2200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/>
          </p:nvGrpSpPr>
          <p:grpSpPr>
            <a:xfrm>
              <a:off x="153819" y="4034481"/>
              <a:ext cx="3029026" cy="1315847"/>
              <a:chOff x="153819" y="4034481"/>
              <a:chExt cx="3029026" cy="1315847"/>
            </a:xfrm>
          </p:grpSpPr>
          <p:sp>
            <p:nvSpPr>
              <p:cNvPr id="46" name="任意多边形: 形状 41"/>
              <p:cNvSpPr/>
              <p:nvPr/>
            </p:nvSpPr>
            <p:spPr>
              <a:xfrm>
                <a:off x="153821" y="4087688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文本框 42"/>
              <p:cNvSpPr txBox="1"/>
              <p:nvPr/>
            </p:nvSpPr>
            <p:spPr>
              <a:xfrm>
                <a:off x="153819" y="4369595"/>
                <a:ext cx="3029026" cy="9807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Log types are few and rough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No priority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Not convenient for troubleshooting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Users have no permission to edit</a:t>
                </a:r>
                <a:endParaRPr lang="zh-CN" altLang="en-US" sz="1600" dirty="0">
                  <a:solidFill>
                    <a:srgbClr val="1F6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2359" y="40344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Windows</a:t>
                </a:r>
                <a:endParaRPr lang="zh-CN" altLang="en-US" sz="22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339253" y="4061818"/>
              <a:ext cx="3427085" cy="1436320"/>
              <a:chOff x="3339253" y="4061818"/>
              <a:chExt cx="3427085" cy="1436320"/>
            </a:xfrm>
          </p:grpSpPr>
          <p:sp>
            <p:nvSpPr>
              <p:cNvPr id="43" name="任意多边形: 形状 38"/>
              <p:cNvSpPr/>
              <p:nvPr/>
            </p:nvSpPr>
            <p:spPr>
              <a:xfrm>
                <a:off x="3365003" y="4061818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文本框 39"/>
              <p:cNvSpPr txBox="1"/>
              <p:nvPr/>
            </p:nvSpPr>
            <p:spPr>
              <a:xfrm>
                <a:off x="3339253" y="4479108"/>
                <a:ext cx="3427085" cy="101903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Log types are complex and complicated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r>
                  <a:rPr lang="en-US" altLang="zh-CN" sz="1600" dirty="0">
                    <a:solidFill>
                      <a:srgbClr val="1F608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Most of the log files checking needs to jump to the directory</a:t>
                </a:r>
              </a:p>
              <a:p>
                <a:pPr marL="342900" indent="-342900" defTabSz="914378">
                  <a:lnSpc>
                    <a:spcPct val="120000"/>
                  </a:lnSpc>
                  <a:spcBef>
                    <a:spcPct val="0"/>
                  </a:spcBef>
                  <a:buAutoNum type="arabicPeriod"/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899344" y="40618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Ubuntu</a:t>
                </a:r>
                <a:endParaRPr lang="zh-CN" altLang="en-US" sz="22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3029659-4B31-4190-9F15-390D9417E3D6}"/>
              </a:ext>
            </a:extLst>
          </p:cNvPr>
          <p:cNvSpPr/>
          <p:nvPr/>
        </p:nvSpPr>
        <p:spPr>
          <a:xfrm>
            <a:off x="4846655" y="1394089"/>
            <a:ext cx="4058398" cy="3270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28594" algn="l"/>
              </a:tabLst>
              <a:defRPr/>
            </a:pPr>
            <a:r>
              <a:rPr lang="en-US" altLang="zh-CN" sz="2800" dirty="0">
                <a:solidFill>
                  <a:srgbClr val="1F60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Advantages</a:t>
            </a:r>
            <a:endParaRPr lang="zh-CN" altLang="en-US" sz="2800" dirty="0">
              <a:solidFill>
                <a:srgbClr val="1F60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029659-4B31-4190-9F15-390D9417E3D6}"/>
              </a:ext>
            </a:extLst>
          </p:cNvPr>
          <p:cNvSpPr/>
          <p:nvPr/>
        </p:nvSpPr>
        <p:spPr>
          <a:xfrm>
            <a:off x="4846655" y="3836536"/>
            <a:ext cx="4058398" cy="3270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28594" algn="l"/>
              </a:tabLst>
              <a:defRPr/>
            </a:pPr>
            <a:r>
              <a:rPr lang="en-US" altLang="zh-CN" sz="2800" dirty="0">
                <a:solidFill>
                  <a:srgbClr val="1F60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Disadvantages</a:t>
            </a:r>
            <a:endParaRPr lang="zh-CN" altLang="en-US" sz="2800" dirty="0">
              <a:solidFill>
                <a:srgbClr val="1F60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4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77668" y="3306169"/>
            <a:ext cx="4223535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7045251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Conclusion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fe5178-5bb9-47b0-b6dc-07800b377ea2"/>
          <p:cNvGrpSpPr>
            <a:grpSpLocks noChangeAspect="1"/>
          </p:cNvGrpSpPr>
          <p:nvPr/>
        </p:nvGrpSpPr>
        <p:grpSpPr>
          <a:xfrm>
            <a:off x="738910" y="940430"/>
            <a:ext cx="10113817" cy="5952032"/>
            <a:chOff x="1441123" y="1451619"/>
            <a:chExt cx="9513203" cy="5625746"/>
          </a:xfrm>
        </p:grpSpPr>
        <p:grpSp>
          <p:nvGrpSpPr>
            <p:cNvPr id="6" name="Group 3"/>
            <p:cNvGrpSpPr/>
            <p:nvPr/>
          </p:nvGrpSpPr>
          <p:grpSpPr>
            <a:xfrm>
              <a:off x="7924385" y="1451619"/>
              <a:ext cx="1848954" cy="5510292"/>
              <a:chOff x="6738144" y="3465939"/>
              <a:chExt cx="1849437" cy="5510292"/>
            </a:xfrm>
          </p:grpSpPr>
          <p:sp>
            <p:nvSpPr>
              <p:cNvPr id="55" name="Freeform: Shape 4"/>
              <p:cNvSpPr>
                <a:spLocks/>
              </p:cNvSpPr>
              <p:nvPr/>
            </p:nvSpPr>
            <p:spPr bwMode="auto">
              <a:xfrm>
                <a:off x="7591425" y="6007527"/>
                <a:ext cx="141288" cy="2968704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5"/>
              <p:cNvSpPr>
                <a:spLocks/>
              </p:cNvSpPr>
              <p:nvPr/>
            </p:nvSpPr>
            <p:spPr bwMode="auto">
              <a:xfrm>
                <a:off x="6738144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6"/>
              <p:cNvSpPr>
                <a:spLocks/>
              </p:cNvSpPr>
              <p:nvPr/>
            </p:nvSpPr>
            <p:spPr bwMode="auto">
              <a:xfrm>
                <a:off x="7662069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" name="Group 7"/>
              <p:cNvGrpSpPr/>
              <p:nvPr/>
            </p:nvGrpSpPr>
            <p:grpSpPr>
              <a:xfrm>
                <a:off x="7014369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59" name="Freeform: Shape 8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9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10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11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12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13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14"/>
            <p:cNvGrpSpPr/>
            <p:nvPr/>
          </p:nvGrpSpPr>
          <p:grpSpPr>
            <a:xfrm>
              <a:off x="5828641" y="1451619"/>
              <a:ext cx="1848954" cy="5510292"/>
              <a:chOff x="5171283" y="3465939"/>
              <a:chExt cx="1849437" cy="5510292"/>
            </a:xfrm>
          </p:grpSpPr>
          <p:sp>
            <p:nvSpPr>
              <p:cNvPr id="45" name="Freeform: Shape 15"/>
              <p:cNvSpPr>
                <a:spLocks/>
              </p:cNvSpPr>
              <p:nvPr/>
            </p:nvSpPr>
            <p:spPr bwMode="auto">
              <a:xfrm>
                <a:off x="6024564" y="6007527"/>
                <a:ext cx="141288" cy="2968704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6"/>
              <p:cNvSpPr>
                <a:spLocks/>
              </p:cNvSpPr>
              <p:nvPr/>
            </p:nvSpPr>
            <p:spPr bwMode="auto">
              <a:xfrm>
                <a:off x="5171283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7"/>
              <p:cNvSpPr>
                <a:spLocks/>
              </p:cNvSpPr>
              <p:nvPr/>
            </p:nvSpPr>
            <p:spPr bwMode="auto">
              <a:xfrm>
                <a:off x="6095208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8" name="Group 18"/>
              <p:cNvGrpSpPr/>
              <p:nvPr/>
            </p:nvGrpSpPr>
            <p:grpSpPr>
              <a:xfrm>
                <a:off x="5447508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49" name="Freeform: Shape 19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20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21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22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23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24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25"/>
            <p:cNvGrpSpPr/>
            <p:nvPr/>
          </p:nvGrpSpPr>
          <p:grpSpPr>
            <a:xfrm>
              <a:off x="3651953" y="1451619"/>
              <a:ext cx="1848956" cy="5625746"/>
              <a:chOff x="3602834" y="3465939"/>
              <a:chExt cx="1849437" cy="5625746"/>
            </a:xfrm>
          </p:grpSpPr>
          <p:sp>
            <p:nvSpPr>
              <p:cNvPr id="35" name="Freeform: Shape 26"/>
              <p:cNvSpPr>
                <a:spLocks/>
              </p:cNvSpPr>
              <p:nvPr/>
            </p:nvSpPr>
            <p:spPr bwMode="auto">
              <a:xfrm>
                <a:off x="4526759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7"/>
              <p:cNvSpPr>
                <a:spLocks/>
              </p:cNvSpPr>
              <p:nvPr/>
            </p:nvSpPr>
            <p:spPr bwMode="auto">
              <a:xfrm>
                <a:off x="4456115" y="6007527"/>
                <a:ext cx="141288" cy="3084158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8"/>
              <p:cNvSpPr>
                <a:spLocks/>
              </p:cNvSpPr>
              <p:nvPr/>
            </p:nvSpPr>
            <p:spPr bwMode="auto">
              <a:xfrm>
                <a:off x="3602834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3879059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39" name="Freeform: Shape 30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31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32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3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34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35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6"/>
            <p:cNvGrpSpPr/>
            <p:nvPr/>
          </p:nvGrpSpPr>
          <p:grpSpPr>
            <a:xfrm>
              <a:off x="1441123" y="1451620"/>
              <a:ext cx="1848954" cy="5568019"/>
              <a:chOff x="2031209" y="3465939"/>
              <a:chExt cx="1849437" cy="5568019"/>
            </a:xfrm>
          </p:grpSpPr>
          <p:sp>
            <p:nvSpPr>
              <p:cNvPr id="25" name="Freeform: Shape 37"/>
              <p:cNvSpPr>
                <a:spLocks/>
              </p:cNvSpPr>
              <p:nvPr/>
            </p:nvSpPr>
            <p:spPr bwMode="auto">
              <a:xfrm>
                <a:off x="2884490" y="6007527"/>
                <a:ext cx="141288" cy="3026431"/>
              </a:xfrm>
              <a:custGeom>
                <a:avLst/>
                <a:gdLst>
                  <a:gd name="T0" fmla="*/ 0 w 35"/>
                  <a:gd name="T1" fmla="*/ 65 h 83"/>
                  <a:gd name="T2" fmla="*/ 17 w 35"/>
                  <a:gd name="T3" fmla="*/ 83 h 83"/>
                  <a:gd name="T4" fmla="*/ 35 w 35"/>
                  <a:gd name="T5" fmla="*/ 65 h 83"/>
                  <a:gd name="T6" fmla="*/ 35 w 35"/>
                  <a:gd name="T7" fmla="*/ 0 h 83"/>
                  <a:gd name="T8" fmla="*/ 0 w 35"/>
                  <a:gd name="T9" fmla="*/ 0 h 83"/>
                  <a:gd name="T10" fmla="*/ 0 w 35"/>
                  <a:gd name="T11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3">
                    <a:moveTo>
                      <a:pt x="0" y="65"/>
                    </a:moveTo>
                    <a:cubicBezTo>
                      <a:pt x="0" y="75"/>
                      <a:pt x="7" y="83"/>
                      <a:pt x="17" y="83"/>
                    </a:cubicBezTo>
                    <a:cubicBezTo>
                      <a:pt x="27" y="83"/>
                      <a:pt x="35" y="75"/>
                      <a:pt x="35" y="6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38"/>
              <p:cNvSpPr>
                <a:spLocks/>
              </p:cNvSpPr>
              <p:nvPr/>
            </p:nvSpPr>
            <p:spPr bwMode="auto">
              <a:xfrm>
                <a:off x="2031209" y="3465939"/>
                <a:ext cx="923925" cy="2566988"/>
              </a:xfrm>
              <a:custGeom>
                <a:avLst/>
                <a:gdLst>
                  <a:gd name="T0" fmla="*/ 0 w 245"/>
                  <a:gd name="T1" fmla="*/ 429 h 682"/>
                  <a:gd name="T2" fmla="*/ 245 w 245"/>
                  <a:gd name="T3" fmla="*/ 682 h 682"/>
                  <a:gd name="T4" fmla="*/ 245 w 245"/>
                  <a:gd name="T5" fmla="*/ 0 h 682"/>
                  <a:gd name="T6" fmla="*/ 0 w 245"/>
                  <a:gd name="T7" fmla="*/ 429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429"/>
                    </a:moveTo>
                    <a:cubicBezTo>
                      <a:pt x="0" y="617"/>
                      <a:pt x="165" y="682"/>
                      <a:pt x="245" y="682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0"/>
                      <a:pt x="0" y="241"/>
                      <a:pt x="0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39"/>
              <p:cNvSpPr>
                <a:spLocks/>
              </p:cNvSpPr>
              <p:nvPr/>
            </p:nvSpPr>
            <p:spPr bwMode="auto">
              <a:xfrm>
                <a:off x="2955134" y="3465939"/>
                <a:ext cx="925512" cy="2566988"/>
              </a:xfrm>
              <a:custGeom>
                <a:avLst/>
                <a:gdLst>
                  <a:gd name="T0" fmla="*/ 0 w 245"/>
                  <a:gd name="T1" fmla="*/ 0 h 682"/>
                  <a:gd name="T2" fmla="*/ 0 w 245"/>
                  <a:gd name="T3" fmla="*/ 682 h 682"/>
                  <a:gd name="T4" fmla="*/ 245 w 245"/>
                  <a:gd name="T5" fmla="*/ 429 h 682"/>
                  <a:gd name="T6" fmla="*/ 0 w 245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" h="682">
                    <a:moveTo>
                      <a:pt x="0" y="0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80" y="682"/>
                      <a:pt x="245" y="617"/>
                      <a:pt x="245" y="429"/>
                    </a:cubicBezTo>
                    <a:cubicBezTo>
                      <a:pt x="245" y="2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8" name="Group 40"/>
              <p:cNvGrpSpPr/>
              <p:nvPr/>
            </p:nvGrpSpPr>
            <p:grpSpPr>
              <a:xfrm>
                <a:off x="2307434" y="3958064"/>
                <a:ext cx="1296987" cy="1885951"/>
                <a:chOff x="4360863" y="3244850"/>
                <a:chExt cx="1296987" cy="1885951"/>
              </a:xfrm>
              <a:solidFill>
                <a:srgbClr val="FFFFFF">
                  <a:alpha val="10000"/>
                </a:srgbClr>
              </a:solidFill>
            </p:grpSpPr>
            <p:sp>
              <p:nvSpPr>
                <p:cNvPr id="29" name="Freeform: Shape 41"/>
                <p:cNvSpPr>
                  <a:spLocks/>
                </p:cNvSpPr>
                <p:nvPr/>
              </p:nvSpPr>
              <p:spPr bwMode="auto">
                <a:xfrm>
                  <a:off x="4492625" y="4818063"/>
                  <a:ext cx="1033462" cy="312738"/>
                </a:xfrm>
                <a:custGeom>
                  <a:avLst/>
                  <a:gdLst>
                    <a:gd name="T0" fmla="*/ 639 w 651"/>
                    <a:gd name="T1" fmla="*/ 0 h 197"/>
                    <a:gd name="T2" fmla="*/ 325 w 651"/>
                    <a:gd name="T3" fmla="*/ 166 h 197"/>
                    <a:gd name="T4" fmla="*/ 12 w 651"/>
                    <a:gd name="T5" fmla="*/ 0 h 197"/>
                    <a:gd name="T6" fmla="*/ 0 w 651"/>
                    <a:gd name="T7" fmla="*/ 24 h 197"/>
                    <a:gd name="T8" fmla="*/ 325 w 651"/>
                    <a:gd name="T9" fmla="*/ 195 h 197"/>
                    <a:gd name="T10" fmla="*/ 325 w 651"/>
                    <a:gd name="T11" fmla="*/ 197 h 197"/>
                    <a:gd name="T12" fmla="*/ 325 w 651"/>
                    <a:gd name="T13" fmla="*/ 197 h 197"/>
                    <a:gd name="T14" fmla="*/ 325 w 651"/>
                    <a:gd name="T15" fmla="*/ 197 h 197"/>
                    <a:gd name="T16" fmla="*/ 325 w 651"/>
                    <a:gd name="T17" fmla="*/ 195 h 197"/>
                    <a:gd name="T18" fmla="*/ 651 w 651"/>
                    <a:gd name="T19" fmla="*/ 24 h 197"/>
                    <a:gd name="T20" fmla="*/ 639 w 651"/>
                    <a:gd name="T21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639" y="0"/>
                      </a:move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5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5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: Shape 42"/>
                <p:cNvSpPr>
                  <a:spLocks/>
                </p:cNvSpPr>
                <p:nvPr/>
              </p:nvSpPr>
              <p:spPr bwMode="auto">
                <a:xfrm>
                  <a:off x="4360863" y="4452938"/>
                  <a:ext cx="1296987" cy="381000"/>
                </a:xfrm>
                <a:custGeom>
                  <a:avLst/>
                  <a:gdLst>
                    <a:gd name="T0" fmla="*/ 408 w 817"/>
                    <a:gd name="T1" fmla="*/ 211 h 240"/>
                    <a:gd name="T2" fmla="*/ 12 w 817"/>
                    <a:gd name="T3" fmla="*/ 0 h 240"/>
                    <a:gd name="T4" fmla="*/ 0 w 817"/>
                    <a:gd name="T5" fmla="*/ 24 h 240"/>
                    <a:gd name="T6" fmla="*/ 408 w 817"/>
                    <a:gd name="T7" fmla="*/ 240 h 240"/>
                    <a:gd name="T8" fmla="*/ 408 w 817"/>
                    <a:gd name="T9" fmla="*/ 240 h 240"/>
                    <a:gd name="T10" fmla="*/ 408 w 817"/>
                    <a:gd name="T11" fmla="*/ 240 h 240"/>
                    <a:gd name="T12" fmla="*/ 408 w 817"/>
                    <a:gd name="T13" fmla="*/ 240 h 240"/>
                    <a:gd name="T14" fmla="*/ 408 w 817"/>
                    <a:gd name="T15" fmla="*/ 240 h 240"/>
                    <a:gd name="T16" fmla="*/ 817 w 817"/>
                    <a:gd name="T17" fmla="*/ 24 h 240"/>
                    <a:gd name="T18" fmla="*/ 805 w 817"/>
                    <a:gd name="T19" fmla="*/ 0 h 240"/>
                    <a:gd name="T20" fmla="*/ 408 w 817"/>
                    <a:gd name="T21" fmla="*/ 2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11"/>
                      </a:move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817" y="24"/>
                      </a:lnTo>
                      <a:lnTo>
                        <a:pt x="805" y="0"/>
                      </a:lnTo>
                      <a:lnTo>
                        <a:pt x="408" y="2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: Shape 43"/>
                <p:cNvSpPr>
                  <a:spLocks/>
                </p:cNvSpPr>
                <p:nvPr/>
              </p:nvSpPr>
              <p:spPr bwMode="auto">
                <a:xfrm>
                  <a:off x="4360863" y="4125913"/>
                  <a:ext cx="1296987" cy="381000"/>
                </a:xfrm>
                <a:custGeom>
                  <a:avLst/>
                  <a:gdLst>
                    <a:gd name="T0" fmla="*/ 408 w 817"/>
                    <a:gd name="T1" fmla="*/ 240 h 240"/>
                    <a:gd name="T2" fmla="*/ 408 w 817"/>
                    <a:gd name="T3" fmla="*/ 240 h 240"/>
                    <a:gd name="T4" fmla="*/ 408 w 817"/>
                    <a:gd name="T5" fmla="*/ 240 h 240"/>
                    <a:gd name="T6" fmla="*/ 408 w 817"/>
                    <a:gd name="T7" fmla="*/ 237 h 240"/>
                    <a:gd name="T8" fmla="*/ 817 w 817"/>
                    <a:gd name="T9" fmla="*/ 21 h 240"/>
                    <a:gd name="T10" fmla="*/ 805 w 817"/>
                    <a:gd name="T11" fmla="*/ 0 h 240"/>
                    <a:gd name="T12" fmla="*/ 408 w 817"/>
                    <a:gd name="T13" fmla="*/ 209 h 240"/>
                    <a:gd name="T14" fmla="*/ 12 w 817"/>
                    <a:gd name="T15" fmla="*/ 0 h 240"/>
                    <a:gd name="T16" fmla="*/ 0 w 817"/>
                    <a:gd name="T17" fmla="*/ 21 h 240"/>
                    <a:gd name="T18" fmla="*/ 408 w 817"/>
                    <a:gd name="T19" fmla="*/ 237 h 240"/>
                    <a:gd name="T20" fmla="*/ 408 w 817"/>
                    <a:gd name="T21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7" h="240">
                      <a:moveTo>
                        <a:pt x="408" y="240"/>
                      </a:moveTo>
                      <a:lnTo>
                        <a:pt x="408" y="240"/>
                      </a:lnTo>
                      <a:lnTo>
                        <a:pt x="408" y="240"/>
                      </a:lnTo>
                      <a:lnTo>
                        <a:pt x="408" y="237"/>
                      </a:lnTo>
                      <a:lnTo>
                        <a:pt x="817" y="21"/>
                      </a:lnTo>
                      <a:lnTo>
                        <a:pt x="805" y="0"/>
                      </a:lnTo>
                      <a:lnTo>
                        <a:pt x="408" y="209"/>
                      </a:lnTo>
                      <a:lnTo>
                        <a:pt x="12" y="0"/>
                      </a:lnTo>
                      <a:lnTo>
                        <a:pt x="0" y="21"/>
                      </a:lnTo>
                      <a:lnTo>
                        <a:pt x="408" y="237"/>
                      </a:lnTo>
                      <a:lnTo>
                        <a:pt x="408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: Shape 44"/>
                <p:cNvSpPr>
                  <a:spLocks/>
                </p:cNvSpPr>
                <p:nvPr/>
              </p:nvSpPr>
              <p:spPr bwMode="auto">
                <a:xfrm>
                  <a:off x="4492625" y="3829050"/>
                  <a:ext cx="1033462" cy="312738"/>
                </a:xfrm>
                <a:custGeom>
                  <a:avLst/>
                  <a:gdLst>
                    <a:gd name="T0" fmla="*/ 325 w 651"/>
                    <a:gd name="T1" fmla="*/ 197 h 197"/>
                    <a:gd name="T2" fmla="*/ 325 w 651"/>
                    <a:gd name="T3" fmla="*/ 197 h 197"/>
                    <a:gd name="T4" fmla="*/ 325 w 651"/>
                    <a:gd name="T5" fmla="*/ 197 h 197"/>
                    <a:gd name="T6" fmla="*/ 325 w 651"/>
                    <a:gd name="T7" fmla="*/ 197 h 197"/>
                    <a:gd name="T8" fmla="*/ 651 w 651"/>
                    <a:gd name="T9" fmla="*/ 24 h 197"/>
                    <a:gd name="T10" fmla="*/ 639 w 651"/>
                    <a:gd name="T11" fmla="*/ 0 h 197"/>
                    <a:gd name="T12" fmla="*/ 325 w 651"/>
                    <a:gd name="T13" fmla="*/ 166 h 197"/>
                    <a:gd name="T14" fmla="*/ 12 w 651"/>
                    <a:gd name="T15" fmla="*/ 0 h 197"/>
                    <a:gd name="T16" fmla="*/ 0 w 651"/>
                    <a:gd name="T17" fmla="*/ 24 h 197"/>
                    <a:gd name="T18" fmla="*/ 325 w 651"/>
                    <a:gd name="T19" fmla="*/ 197 h 197"/>
                    <a:gd name="T20" fmla="*/ 325 w 651"/>
                    <a:gd name="T21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1" h="197">
                      <a:moveTo>
                        <a:pt x="325" y="197"/>
                      </a:move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lnTo>
                        <a:pt x="651" y="24"/>
                      </a:lnTo>
                      <a:lnTo>
                        <a:pt x="639" y="0"/>
                      </a:lnTo>
                      <a:lnTo>
                        <a:pt x="325" y="166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325" y="197"/>
                      </a:lnTo>
                      <a:lnTo>
                        <a:pt x="325" y="1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45"/>
                <p:cNvSpPr>
                  <a:spLocks/>
                </p:cNvSpPr>
                <p:nvPr/>
              </p:nvSpPr>
              <p:spPr bwMode="auto">
                <a:xfrm>
                  <a:off x="4684713" y="3549650"/>
                  <a:ext cx="649287" cy="211138"/>
                </a:xfrm>
                <a:custGeom>
                  <a:avLst/>
                  <a:gdLst>
                    <a:gd name="T0" fmla="*/ 204 w 409"/>
                    <a:gd name="T1" fmla="*/ 133 h 133"/>
                    <a:gd name="T2" fmla="*/ 204 w 409"/>
                    <a:gd name="T3" fmla="*/ 133 h 133"/>
                    <a:gd name="T4" fmla="*/ 204 w 409"/>
                    <a:gd name="T5" fmla="*/ 133 h 133"/>
                    <a:gd name="T6" fmla="*/ 204 w 409"/>
                    <a:gd name="T7" fmla="*/ 131 h 133"/>
                    <a:gd name="T8" fmla="*/ 409 w 409"/>
                    <a:gd name="T9" fmla="*/ 24 h 133"/>
                    <a:gd name="T10" fmla="*/ 397 w 409"/>
                    <a:gd name="T11" fmla="*/ 0 h 133"/>
                    <a:gd name="T12" fmla="*/ 204 w 409"/>
                    <a:gd name="T13" fmla="*/ 102 h 133"/>
                    <a:gd name="T14" fmla="*/ 12 w 409"/>
                    <a:gd name="T15" fmla="*/ 0 h 133"/>
                    <a:gd name="T16" fmla="*/ 0 w 409"/>
                    <a:gd name="T17" fmla="*/ 24 h 133"/>
                    <a:gd name="T18" fmla="*/ 204 w 409"/>
                    <a:gd name="T19" fmla="*/ 131 h 133"/>
                    <a:gd name="T20" fmla="*/ 204 w 409"/>
                    <a:gd name="T21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133">
                      <a:moveTo>
                        <a:pt x="204" y="133"/>
                      </a:moveTo>
                      <a:lnTo>
                        <a:pt x="204" y="133"/>
                      </a:lnTo>
                      <a:lnTo>
                        <a:pt x="204" y="133"/>
                      </a:lnTo>
                      <a:lnTo>
                        <a:pt x="204" y="131"/>
                      </a:lnTo>
                      <a:lnTo>
                        <a:pt x="409" y="24"/>
                      </a:lnTo>
                      <a:lnTo>
                        <a:pt x="397" y="0"/>
                      </a:lnTo>
                      <a:lnTo>
                        <a:pt x="204" y="102"/>
                      </a:lnTo>
                      <a:lnTo>
                        <a:pt x="12" y="0"/>
                      </a:lnTo>
                      <a:lnTo>
                        <a:pt x="0" y="24"/>
                      </a:lnTo>
                      <a:lnTo>
                        <a:pt x="204" y="131"/>
                      </a:lnTo>
                      <a:lnTo>
                        <a:pt x="204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46"/>
                <p:cNvSpPr>
                  <a:spLocks/>
                </p:cNvSpPr>
                <p:nvPr/>
              </p:nvSpPr>
              <p:spPr bwMode="auto">
                <a:xfrm>
                  <a:off x="4772025" y="3244850"/>
                  <a:ext cx="474662" cy="161925"/>
                </a:xfrm>
                <a:custGeom>
                  <a:avLst/>
                  <a:gdLst>
                    <a:gd name="T0" fmla="*/ 149 w 299"/>
                    <a:gd name="T1" fmla="*/ 102 h 102"/>
                    <a:gd name="T2" fmla="*/ 299 w 299"/>
                    <a:gd name="T3" fmla="*/ 24 h 102"/>
                    <a:gd name="T4" fmla="*/ 285 w 299"/>
                    <a:gd name="T5" fmla="*/ 0 h 102"/>
                    <a:gd name="T6" fmla="*/ 152 w 299"/>
                    <a:gd name="T7" fmla="*/ 71 h 102"/>
                    <a:gd name="T8" fmla="*/ 12 w 299"/>
                    <a:gd name="T9" fmla="*/ 3 h 102"/>
                    <a:gd name="T10" fmla="*/ 0 w 299"/>
                    <a:gd name="T11" fmla="*/ 26 h 102"/>
                    <a:gd name="T12" fmla="*/ 147 w 299"/>
                    <a:gd name="T13" fmla="*/ 97 h 102"/>
                    <a:gd name="T14" fmla="*/ 149 w 299"/>
                    <a:gd name="T15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9" h="102">
                      <a:moveTo>
                        <a:pt x="149" y="102"/>
                      </a:moveTo>
                      <a:lnTo>
                        <a:pt x="299" y="24"/>
                      </a:lnTo>
                      <a:lnTo>
                        <a:pt x="285" y="0"/>
                      </a:lnTo>
                      <a:lnTo>
                        <a:pt x="152" y="71"/>
                      </a:lnTo>
                      <a:lnTo>
                        <a:pt x="12" y="3"/>
                      </a:lnTo>
                      <a:lnTo>
                        <a:pt x="0" y="26"/>
                      </a:lnTo>
                      <a:lnTo>
                        <a:pt x="147" y="97"/>
                      </a:lnTo>
                      <a:lnTo>
                        <a:pt x="149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" name="Freeform: Shape 48"/>
            <p:cNvSpPr>
              <a:spLocks/>
            </p:cNvSpPr>
            <p:nvPr/>
          </p:nvSpPr>
          <p:spPr bwMode="auto">
            <a:xfrm>
              <a:off x="2550519" y="4128773"/>
              <a:ext cx="1877564" cy="283313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60959" tIns="720000" rIns="60959" bIns="288000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help network security operation and maintenance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: Shape 52"/>
            <p:cNvSpPr>
              <a:spLocks/>
            </p:cNvSpPr>
            <p:nvPr/>
          </p:nvSpPr>
          <p:spPr bwMode="auto">
            <a:xfrm>
              <a:off x="4727206" y="4128772"/>
              <a:ext cx="1893189" cy="283313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lIns="60959" tIns="720000" rIns="60959" bIns="30479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security management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: Shape 56"/>
            <p:cNvSpPr>
              <a:spLocks/>
            </p:cNvSpPr>
            <p:nvPr/>
          </p:nvSpPr>
          <p:spPr bwMode="auto">
            <a:xfrm>
              <a:off x="6891850" y="4128773"/>
              <a:ext cx="1763981" cy="2833138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lIns="60959" tIns="720000" rIns="60959" bIns="30479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detect security threats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Freeform: Shape 60"/>
            <p:cNvSpPr>
              <a:spLocks/>
            </p:cNvSpPr>
            <p:nvPr/>
          </p:nvSpPr>
          <p:spPr bwMode="auto">
            <a:xfrm>
              <a:off x="9062064" y="4128772"/>
              <a:ext cx="1892262" cy="283313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lIns="60959" tIns="720000" rIns="60959" bIns="30479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notify</a:t>
              </a:r>
            </a:p>
          </p:txBody>
        </p:sp>
      </p:grpSp>
      <p:sp>
        <p:nvSpPr>
          <p:cNvPr id="66" name="五边形 65"/>
          <p:cNvSpPr/>
          <p:nvPr/>
        </p:nvSpPr>
        <p:spPr>
          <a:xfrm>
            <a:off x="3586479" y="299090"/>
            <a:ext cx="3814963" cy="589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 of log </a:t>
            </a:r>
          </a:p>
        </p:txBody>
      </p:sp>
    </p:spTree>
    <p:extLst>
      <p:ext uri="{BB962C8B-B14F-4D97-AF65-F5344CB8AC3E}">
        <p14:creationId xmlns:p14="http://schemas.microsoft.com/office/powerpoint/2010/main" val="10585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Conclusion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807DC37-FE9F-4274-BB55-C4297CC6A1C6}"/>
              </a:ext>
            </a:extLst>
          </p:cNvPr>
          <p:cNvGrpSpPr/>
          <p:nvPr/>
        </p:nvGrpSpPr>
        <p:grpSpPr>
          <a:xfrm>
            <a:off x="767407" y="1412776"/>
            <a:ext cx="4535610" cy="4535610"/>
            <a:chOff x="767407" y="1412776"/>
            <a:chExt cx="4535610" cy="4535610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C1C1B0CA-E6B4-449D-9574-6BE27B760B68}"/>
                </a:ext>
              </a:extLst>
            </p:cNvPr>
            <p:cNvSpPr/>
            <p:nvPr/>
          </p:nvSpPr>
          <p:spPr>
            <a:xfrm>
              <a:off x="1639544" y="2284914"/>
              <a:ext cx="2791334" cy="2791334"/>
            </a:xfrm>
            <a:prstGeom prst="arc">
              <a:avLst>
                <a:gd name="adj1" fmla="val 21244691"/>
                <a:gd name="adj2" fmla="val 15268458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BD150C-D4B0-475E-89F9-EE8941D6D1DC}"/>
                </a:ext>
              </a:extLst>
            </p:cNvPr>
            <p:cNvSpPr/>
            <p:nvPr/>
          </p:nvSpPr>
          <p:spPr>
            <a:xfrm>
              <a:off x="2204754" y="2850123"/>
              <a:ext cx="1660918" cy="1660918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E5547E1-5978-41BD-8319-B1412A1DE094}"/>
                </a:ext>
              </a:extLst>
            </p:cNvPr>
            <p:cNvSpPr/>
            <p:nvPr/>
          </p:nvSpPr>
          <p:spPr>
            <a:xfrm>
              <a:off x="1270056" y="1915427"/>
              <a:ext cx="3530311" cy="3530309"/>
            </a:xfrm>
            <a:prstGeom prst="arc">
              <a:avLst>
                <a:gd name="adj1" fmla="val 11926710"/>
                <a:gd name="adj2" fmla="val 1730256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CE5547E1-5978-41BD-8319-B1412A1DE094}"/>
                </a:ext>
              </a:extLst>
            </p:cNvPr>
            <p:cNvSpPr/>
            <p:nvPr/>
          </p:nvSpPr>
          <p:spPr>
            <a:xfrm rot="5400000">
              <a:off x="767407" y="1412776"/>
              <a:ext cx="4535610" cy="4535610"/>
            </a:xfrm>
            <a:prstGeom prst="arc">
              <a:avLst>
                <a:gd name="adj1" fmla="val 11926710"/>
                <a:gd name="adj2" fmla="val 1730256"/>
              </a:avLst>
            </a:prstGeom>
            <a:ln w="73025" cap="rnd">
              <a:solidFill>
                <a:schemeClr val="accent1">
                  <a:shade val="50000"/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6BBE73-0E1F-439A-BB18-C4A6FCB5059F}"/>
              </a:ext>
            </a:extLst>
          </p:cNvPr>
          <p:cNvGrpSpPr/>
          <p:nvPr/>
        </p:nvGrpSpPr>
        <p:grpSpPr>
          <a:xfrm>
            <a:off x="6104729" y="1915427"/>
            <a:ext cx="5608850" cy="3884125"/>
            <a:chOff x="6104729" y="1915427"/>
            <a:chExt cx="5608850" cy="388412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78D615-6649-4C8E-99F1-429E782EE725}"/>
                </a:ext>
              </a:extLst>
            </p:cNvPr>
            <p:cNvSpPr/>
            <p:nvPr/>
          </p:nvSpPr>
          <p:spPr>
            <a:xfrm>
              <a:off x="6106406" y="2083443"/>
              <a:ext cx="558411" cy="5534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36">
              <a:extLst>
                <a:ext uri="{FF2B5EF4-FFF2-40B4-BE49-F238E27FC236}">
                  <a16:creationId xmlns:a16="http://schemas.microsoft.com/office/drawing/2014/main" id="{FB02BE8B-A1A9-4C44-9AF0-CF6AC7FC2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031" y="2255073"/>
              <a:ext cx="205160" cy="205160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D78D615-6649-4C8E-99F1-429E782EE725}"/>
                </a:ext>
              </a:extLst>
            </p:cNvPr>
            <p:cNvSpPr/>
            <p:nvPr/>
          </p:nvSpPr>
          <p:spPr>
            <a:xfrm>
              <a:off x="6104729" y="3826055"/>
              <a:ext cx="558411" cy="558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41">
              <a:extLst>
                <a:ext uri="{FF2B5EF4-FFF2-40B4-BE49-F238E27FC236}">
                  <a16:creationId xmlns:a16="http://schemas.microsoft.com/office/drawing/2014/main" id="{FB02BE8B-A1A9-4C44-9AF0-CF6AC7FC2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031" y="4002680"/>
              <a:ext cx="205160" cy="205160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841442" y="1915427"/>
              <a:ext cx="4872137" cy="3884125"/>
              <a:chOff x="1783747" y="736559"/>
              <a:chExt cx="3389089" cy="3884124"/>
            </a:xfrm>
          </p:grpSpPr>
          <p:sp>
            <p:nvSpPr>
              <p:cNvPr id="8" name="文本框 16"/>
              <p:cNvSpPr txBox="1"/>
              <p:nvPr/>
            </p:nvSpPr>
            <p:spPr>
              <a:xfrm>
                <a:off x="1783747" y="736559"/>
                <a:ext cx="3054187" cy="1663140"/>
              </a:xfrm>
              <a:prstGeom prst="rect">
                <a:avLst/>
              </a:prstGeom>
              <a:noFill/>
              <a:ln cap="rnd">
                <a:noFill/>
                <a:prstDash val="sysDot"/>
              </a:ln>
            </p:spPr>
            <p:txBody>
              <a:bodyPr wrap="square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After the log audit system collects the logs of various log sources, the logs are formatted according to the log source type</a:t>
                </a:r>
              </a:p>
            </p:txBody>
          </p:sp>
          <p:sp>
            <p:nvSpPr>
              <p:cNvPr id="13" name="文本框 18"/>
              <p:cNvSpPr txBox="1"/>
              <p:nvPr/>
            </p:nvSpPr>
            <p:spPr>
              <a:xfrm>
                <a:off x="1783747" y="2647187"/>
                <a:ext cx="3389089" cy="1973496"/>
              </a:xfrm>
              <a:prstGeom prst="rect">
                <a:avLst/>
              </a:prstGeom>
              <a:noFill/>
              <a:ln cap="rnd">
                <a:noFill/>
              </a:ln>
            </p:spPr>
            <p:txBody>
              <a:bodyPr wrap="square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The log audit system can notify operation and maintenance personnel in various ways when a security event occurs and record statistical security events, issue reports,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etc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五边形 26"/>
          <p:cNvSpPr/>
          <p:nvPr/>
        </p:nvSpPr>
        <p:spPr>
          <a:xfrm>
            <a:off x="3586479" y="299090"/>
            <a:ext cx="4234975" cy="589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 audit system</a:t>
            </a:r>
          </a:p>
        </p:txBody>
      </p:sp>
    </p:spTree>
    <p:extLst>
      <p:ext uri="{BB962C8B-B14F-4D97-AF65-F5344CB8AC3E}">
        <p14:creationId xmlns:p14="http://schemas.microsoft.com/office/powerpoint/2010/main" val="12755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Conclusion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4b4c2808-0d1f-4e56-b42d-ea05f3860765"/>
          <p:cNvGrpSpPr>
            <a:grpSpLocks noChangeAspect="1"/>
          </p:cNvGrpSpPr>
          <p:nvPr/>
        </p:nvGrpSpPr>
        <p:grpSpPr>
          <a:xfrm>
            <a:off x="156231" y="1988840"/>
            <a:ext cx="11812674" cy="3397939"/>
            <a:chOff x="-317204" y="1216025"/>
            <a:chExt cx="9729440" cy="2798693"/>
          </a:xfrm>
        </p:grpSpPr>
        <p:grpSp>
          <p:nvGrpSpPr>
            <p:cNvPr id="6" name="组合 5"/>
            <p:cNvGrpSpPr/>
            <p:nvPr/>
          </p:nvGrpSpPr>
          <p:grpSpPr>
            <a:xfrm>
              <a:off x="2906955" y="1216025"/>
              <a:ext cx="3330090" cy="1855463"/>
              <a:chOff x="2906955" y="1127125"/>
              <a:chExt cx="3330090" cy="1855463"/>
            </a:xfrm>
          </p:grpSpPr>
          <p:sp>
            <p:nvSpPr>
              <p:cNvPr id="51" name="矩形 50"/>
              <p:cNvSpPr>
                <a:spLocks/>
              </p:cNvSpPr>
              <p:nvPr/>
            </p:nvSpPr>
            <p:spPr bwMode="auto">
              <a:xfrm>
                <a:off x="5008189" y="1313114"/>
                <a:ext cx="365336" cy="60446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906955" y="1127125"/>
                <a:ext cx="3330090" cy="1855463"/>
                <a:chOff x="2906955" y="1624214"/>
                <a:chExt cx="3330090" cy="1855463"/>
              </a:xfrm>
            </p:grpSpPr>
            <p:sp>
              <p:nvSpPr>
                <p:cNvPr id="53" name="任意多边形: 形状 4"/>
                <p:cNvSpPr>
                  <a:spLocks/>
                </p:cNvSpPr>
                <p:nvPr/>
              </p:nvSpPr>
              <p:spPr bwMode="auto">
                <a:xfrm>
                  <a:off x="2906955" y="3138697"/>
                  <a:ext cx="701888" cy="34098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17" y="154"/>
                    </a:cxn>
                    <a:cxn ang="0">
                      <a:pos x="317" y="117"/>
                    </a:cxn>
                    <a:cxn ang="0">
                      <a:pos x="126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17" h="154">
                      <a:moveTo>
                        <a:pt x="0" y="17"/>
                      </a:moveTo>
                      <a:lnTo>
                        <a:pt x="317" y="154"/>
                      </a:lnTo>
                      <a:lnTo>
                        <a:pt x="317" y="117"/>
                      </a:lnTo>
                      <a:lnTo>
                        <a:pt x="1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5"/>
                <p:cNvSpPr>
                  <a:spLocks/>
                </p:cNvSpPr>
                <p:nvPr/>
              </p:nvSpPr>
              <p:spPr bwMode="auto">
                <a:xfrm>
                  <a:off x="5546228" y="3182980"/>
                  <a:ext cx="690817" cy="247985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312" y="0"/>
                    </a:cxn>
                    <a:cxn ang="0">
                      <a:pos x="0" y="112"/>
                    </a:cxn>
                    <a:cxn ang="0">
                      <a:pos x="2" y="79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12" h="112">
                      <a:moveTo>
                        <a:pt x="199" y="0"/>
                      </a:moveTo>
                      <a:lnTo>
                        <a:pt x="312" y="0"/>
                      </a:lnTo>
                      <a:lnTo>
                        <a:pt x="0" y="112"/>
                      </a:lnTo>
                      <a:lnTo>
                        <a:pt x="2" y="79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6"/>
                <p:cNvSpPr>
                  <a:spLocks/>
                </p:cNvSpPr>
                <p:nvPr/>
              </p:nvSpPr>
              <p:spPr bwMode="auto">
                <a:xfrm>
                  <a:off x="2906955" y="1624214"/>
                  <a:ext cx="3330090" cy="1558766"/>
                </a:xfrm>
                <a:custGeom>
                  <a:avLst/>
                  <a:gdLst/>
                  <a:ahLst/>
                  <a:cxnLst>
                    <a:cxn ang="0">
                      <a:pos x="1391" y="704"/>
                    </a:cxn>
                    <a:cxn ang="0">
                      <a:pos x="1504" y="704"/>
                    </a:cxn>
                    <a:cxn ang="0">
                      <a:pos x="746" y="0"/>
                    </a:cxn>
                    <a:cxn ang="0">
                      <a:pos x="0" y="701"/>
                    </a:cxn>
                    <a:cxn ang="0">
                      <a:pos x="118" y="701"/>
                    </a:cxn>
                    <a:cxn ang="0">
                      <a:pos x="753" y="106"/>
                    </a:cxn>
                    <a:cxn ang="0">
                      <a:pos x="1391" y="704"/>
                    </a:cxn>
                  </a:cxnLst>
                  <a:rect l="0" t="0" r="r" b="b"/>
                  <a:pathLst>
                    <a:path w="1504" h="704">
                      <a:moveTo>
                        <a:pt x="1391" y="704"/>
                      </a:moveTo>
                      <a:lnTo>
                        <a:pt x="1504" y="704"/>
                      </a:lnTo>
                      <a:lnTo>
                        <a:pt x="746" y="0"/>
                      </a:lnTo>
                      <a:lnTo>
                        <a:pt x="0" y="701"/>
                      </a:lnTo>
                      <a:lnTo>
                        <a:pt x="118" y="701"/>
                      </a:lnTo>
                      <a:lnTo>
                        <a:pt x="753" y="106"/>
                      </a:lnTo>
                      <a:lnTo>
                        <a:pt x="1391" y="70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7"/>
                <p:cNvSpPr>
                  <a:spLocks/>
                </p:cNvSpPr>
                <p:nvPr/>
              </p:nvSpPr>
              <p:spPr bwMode="auto">
                <a:xfrm>
                  <a:off x="3168225" y="1836773"/>
                  <a:ext cx="2838547" cy="1594192"/>
                </a:xfrm>
                <a:custGeom>
                  <a:avLst/>
                  <a:gdLst/>
                  <a:ahLst/>
                  <a:cxnLst>
                    <a:cxn ang="0">
                      <a:pos x="184" y="720"/>
                    </a:cxn>
                    <a:cxn ang="0">
                      <a:pos x="0" y="607"/>
                    </a:cxn>
                    <a:cxn ang="0">
                      <a:pos x="635" y="0"/>
                    </a:cxn>
                    <a:cxn ang="0">
                      <a:pos x="1282" y="608"/>
                    </a:cxn>
                    <a:cxn ang="0">
                      <a:pos x="1067" y="711"/>
                    </a:cxn>
                    <a:cxn ang="0">
                      <a:pos x="1074" y="607"/>
                    </a:cxn>
                    <a:cxn ang="0">
                      <a:pos x="1179" y="608"/>
                    </a:cxn>
                    <a:cxn ang="0">
                      <a:pos x="632" y="82"/>
                    </a:cxn>
                    <a:cxn ang="0">
                      <a:pos x="85" y="607"/>
                    </a:cxn>
                    <a:cxn ang="0">
                      <a:pos x="189" y="608"/>
                    </a:cxn>
                    <a:cxn ang="0">
                      <a:pos x="184" y="720"/>
                    </a:cxn>
                  </a:cxnLst>
                  <a:rect l="0" t="0" r="r" b="b"/>
                  <a:pathLst>
                    <a:path w="1282" h="720">
                      <a:moveTo>
                        <a:pt x="184" y="720"/>
                      </a:moveTo>
                      <a:lnTo>
                        <a:pt x="0" y="607"/>
                      </a:lnTo>
                      <a:lnTo>
                        <a:pt x="635" y="0"/>
                      </a:lnTo>
                      <a:lnTo>
                        <a:pt x="1282" y="608"/>
                      </a:lnTo>
                      <a:lnTo>
                        <a:pt x="1067" y="711"/>
                      </a:lnTo>
                      <a:lnTo>
                        <a:pt x="1074" y="607"/>
                      </a:lnTo>
                      <a:lnTo>
                        <a:pt x="1179" y="608"/>
                      </a:lnTo>
                      <a:lnTo>
                        <a:pt x="632" y="82"/>
                      </a:lnTo>
                      <a:lnTo>
                        <a:pt x="85" y="607"/>
                      </a:lnTo>
                      <a:lnTo>
                        <a:pt x="189" y="608"/>
                      </a:lnTo>
                      <a:lnTo>
                        <a:pt x="184" y="7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任意多边形: 形状 8"/>
            <p:cNvSpPr>
              <a:spLocks/>
            </p:cNvSpPr>
            <p:nvPr/>
          </p:nvSpPr>
          <p:spPr bwMode="auto">
            <a:xfrm>
              <a:off x="3168225" y="1428584"/>
              <a:ext cx="2838547" cy="1594192"/>
            </a:xfrm>
            <a:custGeom>
              <a:avLst/>
              <a:gdLst/>
              <a:ahLst/>
              <a:cxnLst>
                <a:cxn ang="0">
                  <a:pos x="184" y="720"/>
                </a:cxn>
                <a:cxn ang="0">
                  <a:pos x="0" y="607"/>
                </a:cxn>
                <a:cxn ang="0">
                  <a:pos x="635" y="0"/>
                </a:cxn>
                <a:cxn ang="0">
                  <a:pos x="1282" y="608"/>
                </a:cxn>
                <a:cxn ang="0">
                  <a:pos x="1067" y="711"/>
                </a:cxn>
                <a:cxn ang="0">
                  <a:pos x="1074" y="607"/>
                </a:cxn>
                <a:cxn ang="0">
                  <a:pos x="1179" y="608"/>
                </a:cxn>
                <a:cxn ang="0">
                  <a:pos x="632" y="82"/>
                </a:cxn>
                <a:cxn ang="0">
                  <a:pos x="85" y="607"/>
                </a:cxn>
                <a:cxn ang="0">
                  <a:pos x="189" y="608"/>
                </a:cxn>
                <a:cxn ang="0">
                  <a:pos x="184" y="720"/>
                </a:cxn>
              </a:cxnLst>
              <a:rect l="0" t="0" r="r" b="b"/>
              <a:pathLst>
                <a:path w="1282" h="720">
                  <a:moveTo>
                    <a:pt x="184" y="720"/>
                  </a:moveTo>
                  <a:lnTo>
                    <a:pt x="0" y="607"/>
                  </a:lnTo>
                  <a:lnTo>
                    <a:pt x="635" y="0"/>
                  </a:lnTo>
                  <a:lnTo>
                    <a:pt x="1282" y="608"/>
                  </a:lnTo>
                  <a:lnTo>
                    <a:pt x="1067" y="711"/>
                  </a:lnTo>
                  <a:lnTo>
                    <a:pt x="1074" y="607"/>
                  </a:lnTo>
                  <a:lnTo>
                    <a:pt x="1179" y="608"/>
                  </a:lnTo>
                  <a:lnTo>
                    <a:pt x="632" y="82"/>
                  </a:lnTo>
                  <a:lnTo>
                    <a:pt x="85" y="607"/>
                  </a:lnTo>
                  <a:lnTo>
                    <a:pt x="189" y="608"/>
                  </a:lnTo>
                  <a:lnTo>
                    <a:pt x="184" y="7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9"/>
            <p:cNvSpPr>
              <a:spLocks/>
            </p:cNvSpPr>
            <p:nvPr/>
          </p:nvSpPr>
          <p:spPr bwMode="auto">
            <a:xfrm>
              <a:off x="4051674" y="1605716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0"/>
            <p:cNvSpPr>
              <a:spLocks/>
            </p:cNvSpPr>
            <p:nvPr/>
          </p:nvSpPr>
          <p:spPr bwMode="auto">
            <a:xfrm>
              <a:off x="5118897" y="3033848"/>
              <a:ext cx="6643" cy="442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19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1"/>
            <p:cNvSpPr>
              <a:spLocks/>
            </p:cNvSpPr>
            <p:nvPr/>
          </p:nvSpPr>
          <p:spPr bwMode="auto">
            <a:xfrm>
              <a:off x="4859840" y="2088402"/>
              <a:ext cx="918875" cy="94544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4" y="108"/>
                </a:cxn>
                <a:cxn ang="0">
                  <a:pos x="65" y="100"/>
                </a:cxn>
                <a:cxn ang="0">
                  <a:pos x="42" y="93"/>
                </a:cxn>
                <a:cxn ang="0">
                  <a:pos x="0" y="134"/>
                </a:cxn>
                <a:cxn ang="0">
                  <a:pos x="41" y="175"/>
                </a:cxn>
                <a:cxn ang="0">
                  <a:pos x="67" y="167"/>
                </a:cxn>
                <a:cxn ang="0">
                  <a:pos x="76" y="158"/>
                </a:cxn>
                <a:cxn ang="0">
                  <a:pos x="81" y="288"/>
                </a:cxn>
                <a:cxn ang="0">
                  <a:pos x="109" y="288"/>
                </a:cxn>
                <a:cxn ang="0">
                  <a:pos x="95" y="256"/>
                </a:cxn>
                <a:cxn ang="0">
                  <a:pos x="140" y="212"/>
                </a:cxn>
                <a:cxn ang="0">
                  <a:pos x="185" y="256"/>
                </a:cxn>
                <a:cxn ang="0">
                  <a:pos x="173" y="288"/>
                </a:cxn>
                <a:cxn ang="0">
                  <a:pos x="210" y="287"/>
                </a:cxn>
                <a:cxn ang="0">
                  <a:pos x="209" y="207"/>
                </a:cxn>
                <a:cxn ang="0">
                  <a:pos x="280" y="210"/>
                </a:cxn>
                <a:cxn ang="0">
                  <a:pos x="70" y="0"/>
                </a:cxn>
              </a:cxnLst>
              <a:rect l="0" t="0" r="r" b="b"/>
              <a:pathLst>
                <a:path w="280" h="288">
                  <a:moveTo>
                    <a:pt x="70" y="0"/>
                  </a:moveTo>
                  <a:cubicBezTo>
                    <a:pt x="74" y="108"/>
                    <a:pt x="74" y="108"/>
                    <a:pt x="74" y="108"/>
                  </a:cubicBezTo>
                  <a:cubicBezTo>
                    <a:pt x="71" y="105"/>
                    <a:pt x="68" y="102"/>
                    <a:pt x="65" y="100"/>
                  </a:cubicBezTo>
                  <a:cubicBezTo>
                    <a:pt x="58" y="96"/>
                    <a:pt x="50" y="93"/>
                    <a:pt x="42" y="93"/>
                  </a:cubicBezTo>
                  <a:cubicBezTo>
                    <a:pt x="19" y="93"/>
                    <a:pt x="0" y="111"/>
                    <a:pt x="0" y="134"/>
                  </a:cubicBezTo>
                  <a:cubicBezTo>
                    <a:pt x="0" y="156"/>
                    <a:pt x="18" y="175"/>
                    <a:pt x="41" y="175"/>
                  </a:cubicBezTo>
                  <a:cubicBezTo>
                    <a:pt x="51" y="175"/>
                    <a:pt x="60" y="172"/>
                    <a:pt x="67" y="167"/>
                  </a:cubicBezTo>
                  <a:cubicBezTo>
                    <a:pt x="70" y="164"/>
                    <a:pt x="73" y="161"/>
                    <a:pt x="76" y="15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109" y="288"/>
                    <a:pt x="109" y="288"/>
                    <a:pt x="109" y="288"/>
                  </a:cubicBezTo>
                  <a:cubicBezTo>
                    <a:pt x="103" y="279"/>
                    <a:pt x="95" y="267"/>
                    <a:pt x="95" y="256"/>
                  </a:cubicBezTo>
                  <a:cubicBezTo>
                    <a:pt x="95" y="229"/>
                    <a:pt x="114" y="212"/>
                    <a:pt x="140" y="212"/>
                  </a:cubicBezTo>
                  <a:cubicBezTo>
                    <a:pt x="166" y="212"/>
                    <a:pt x="185" y="230"/>
                    <a:pt x="185" y="256"/>
                  </a:cubicBezTo>
                  <a:cubicBezTo>
                    <a:pt x="185" y="266"/>
                    <a:pt x="178" y="280"/>
                    <a:pt x="173" y="288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09" y="207"/>
                    <a:pt x="209" y="207"/>
                    <a:pt x="209" y="207"/>
                  </a:cubicBezTo>
                  <a:cubicBezTo>
                    <a:pt x="280" y="210"/>
                    <a:pt x="280" y="210"/>
                    <a:pt x="280" y="21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2"/>
            <p:cNvSpPr>
              <a:spLocks/>
            </p:cNvSpPr>
            <p:nvPr/>
          </p:nvSpPr>
          <p:spPr bwMode="auto">
            <a:xfrm>
              <a:off x="4000748" y="3044918"/>
              <a:ext cx="6643" cy="22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40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3"/>
            <p:cNvSpPr>
              <a:spLocks/>
            </p:cNvSpPr>
            <p:nvPr/>
          </p:nvSpPr>
          <p:spPr bwMode="auto">
            <a:xfrm>
              <a:off x="3343144" y="2088402"/>
              <a:ext cx="925517" cy="949874"/>
            </a:xfrm>
            <a:custGeom>
              <a:avLst/>
              <a:gdLst/>
              <a:ahLst/>
              <a:cxnLst>
                <a:cxn ang="0">
                  <a:pos x="240" y="95"/>
                </a:cxn>
                <a:cxn ang="0">
                  <a:pos x="217" y="101"/>
                </a:cxn>
                <a:cxn ang="0">
                  <a:pos x="208" y="110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71" y="209"/>
                </a:cxn>
                <a:cxn ang="0">
                  <a:pos x="71" y="286"/>
                </a:cxn>
                <a:cxn ang="0">
                  <a:pos x="110" y="287"/>
                </a:cxn>
                <a:cxn ang="0">
                  <a:pos x="97" y="262"/>
                </a:cxn>
                <a:cxn ang="0">
                  <a:pos x="145" y="212"/>
                </a:cxn>
                <a:cxn ang="0">
                  <a:pos x="188" y="257"/>
                </a:cxn>
                <a:cxn ang="0">
                  <a:pos x="171" y="286"/>
                </a:cxn>
                <a:cxn ang="0">
                  <a:pos x="201" y="289"/>
                </a:cxn>
                <a:cxn ang="0">
                  <a:pos x="206" y="160"/>
                </a:cxn>
                <a:cxn ang="0">
                  <a:pos x="215" y="169"/>
                </a:cxn>
                <a:cxn ang="0">
                  <a:pos x="240" y="177"/>
                </a:cxn>
                <a:cxn ang="0">
                  <a:pos x="282" y="136"/>
                </a:cxn>
                <a:cxn ang="0">
                  <a:pos x="240" y="95"/>
                </a:cxn>
              </a:cxnLst>
              <a:rect l="0" t="0" r="r" b="b"/>
              <a:pathLst>
                <a:path w="282" h="289">
                  <a:moveTo>
                    <a:pt x="240" y="95"/>
                  </a:moveTo>
                  <a:cubicBezTo>
                    <a:pt x="231" y="95"/>
                    <a:pt x="223" y="97"/>
                    <a:pt x="217" y="101"/>
                  </a:cubicBezTo>
                  <a:cubicBezTo>
                    <a:pt x="213" y="104"/>
                    <a:pt x="210" y="106"/>
                    <a:pt x="208" y="11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10" y="287"/>
                    <a:pt x="110" y="287"/>
                    <a:pt x="110" y="287"/>
                  </a:cubicBezTo>
                  <a:cubicBezTo>
                    <a:pt x="103" y="281"/>
                    <a:pt x="97" y="271"/>
                    <a:pt x="97" y="262"/>
                  </a:cubicBezTo>
                  <a:cubicBezTo>
                    <a:pt x="97" y="230"/>
                    <a:pt x="118" y="212"/>
                    <a:pt x="145" y="212"/>
                  </a:cubicBezTo>
                  <a:cubicBezTo>
                    <a:pt x="171" y="212"/>
                    <a:pt x="188" y="230"/>
                    <a:pt x="188" y="257"/>
                  </a:cubicBezTo>
                  <a:cubicBezTo>
                    <a:pt x="188" y="267"/>
                    <a:pt x="181" y="280"/>
                    <a:pt x="171" y="286"/>
                  </a:cubicBezTo>
                  <a:cubicBezTo>
                    <a:pt x="201" y="289"/>
                    <a:pt x="201" y="289"/>
                    <a:pt x="201" y="289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8" y="163"/>
                    <a:pt x="211" y="166"/>
                    <a:pt x="215" y="169"/>
                  </a:cubicBezTo>
                  <a:cubicBezTo>
                    <a:pt x="222" y="174"/>
                    <a:pt x="231" y="177"/>
                    <a:pt x="240" y="177"/>
                  </a:cubicBezTo>
                  <a:cubicBezTo>
                    <a:pt x="263" y="177"/>
                    <a:pt x="282" y="159"/>
                    <a:pt x="282" y="136"/>
                  </a:cubicBezTo>
                  <a:cubicBezTo>
                    <a:pt x="282" y="113"/>
                    <a:pt x="263" y="95"/>
                    <a:pt x="240" y="95"/>
                  </a:cubicBezTo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4"/>
            <p:cNvSpPr>
              <a:spLocks/>
            </p:cNvSpPr>
            <p:nvPr/>
          </p:nvSpPr>
          <p:spPr bwMode="auto">
            <a:xfrm>
              <a:off x="4022889" y="2093659"/>
              <a:ext cx="1080508" cy="96094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9"/>
                </a:cxn>
                <a:cxn ang="0">
                  <a:pos x="5" y="103"/>
                </a:cxn>
                <a:cxn ang="0">
                  <a:pos x="34" y="93"/>
                </a:cxn>
                <a:cxn ang="0">
                  <a:pos x="83" y="140"/>
                </a:cxn>
                <a:cxn ang="0">
                  <a:pos x="34" y="188"/>
                </a:cxn>
                <a:cxn ang="0">
                  <a:pos x="3" y="177"/>
                </a:cxn>
                <a:cxn ang="0">
                  <a:pos x="0" y="289"/>
                </a:cxn>
                <a:cxn ang="0">
                  <a:pos x="122" y="290"/>
                </a:cxn>
                <a:cxn ang="0">
                  <a:pos x="115" y="266"/>
                </a:cxn>
                <a:cxn ang="0">
                  <a:pos x="164" y="219"/>
                </a:cxn>
                <a:cxn ang="0">
                  <a:pos x="213" y="266"/>
                </a:cxn>
                <a:cxn ang="0">
                  <a:pos x="205" y="291"/>
                </a:cxn>
                <a:cxn ang="0">
                  <a:pos x="329" y="293"/>
                </a:cxn>
                <a:cxn ang="0">
                  <a:pos x="326" y="175"/>
                </a:cxn>
                <a:cxn ang="0">
                  <a:pos x="297" y="185"/>
                </a:cxn>
                <a:cxn ang="0">
                  <a:pos x="248" y="138"/>
                </a:cxn>
                <a:cxn ang="0">
                  <a:pos x="297" y="90"/>
                </a:cxn>
                <a:cxn ang="0">
                  <a:pos x="323" y="98"/>
                </a:cxn>
                <a:cxn ang="0">
                  <a:pos x="320" y="5"/>
                </a:cxn>
                <a:cxn ang="0">
                  <a:pos x="316" y="1"/>
                </a:cxn>
                <a:cxn ang="0">
                  <a:pos x="210" y="1"/>
                </a:cxn>
                <a:cxn ang="0">
                  <a:pos x="213" y="17"/>
                </a:cxn>
                <a:cxn ang="0">
                  <a:pos x="164" y="64"/>
                </a:cxn>
                <a:cxn ang="0">
                  <a:pos x="115" y="17"/>
                </a:cxn>
                <a:cxn ang="0">
                  <a:pos x="119" y="0"/>
                </a:cxn>
                <a:cxn ang="0">
                  <a:pos x="17" y="0"/>
                </a:cxn>
              </a:cxnLst>
              <a:rect l="0" t="0" r="r" b="b"/>
              <a:pathLst>
                <a:path w="329" h="293">
                  <a:moveTo>
                    <a:pt x="17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3" y="97"/>
                    <a:pt x="23" y="93"/>
                    <a:pt x="34" y="93"/>
                  </a:cubicBezTo>
                  <a:cubicBezTo>
                    <a:pt x="61" y="93"/>
                    <a:pt x="83" y="114"/>
                    <a:pt x="83" y="140"/>
                  </a:cubicBezTo>
                  <a:cubicBezTo>
                    <a:pt x="83" y="166"/>
                    <a:pt x="61" y="188"/>
                    <a:pt x="34" y="188"/>
                  </a:cubicBezTo>
                  <a:cubicBezTo>
                    <a:pt x="22" y="188"/>
                    <a:pt x="11" y="183"/>
                    <a:pt x="3" y="177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18" y="283"/>
                    <a:pt x="115" y="275"/>
                    <a:pt x="115" y="266"/>
                  </a:cubicBezTo>
                  <a:cubicBezTo>
                    <a:pt x="115" y="240"/>
                    <a:pt x="137" y="219"/>
                    <a:pt x="164" y="219"/>
                  </a:cubicBezTo>
                  <a:cubicBezTo>
                    <a:pt x="191" y="219"/>
                    <a:pt x="213" y="240"/>
                    <a:pt x="213" y="266"/>
                  </a:cubicBezTo>
                  <a:cubicBezTo>
                    <a:pt x="213" y="275"/>
                    <a:pt x="210" y="284"/>
                    <a:pt x="205" y="291"/>
                  </a:cubicBezTo>
                  <a:cubicBezTo>
                    <a:pt x="329" y="293"/>
                    <a:pt x="329" y="293"/>
                    <a:pt x="329" y="293"/>
                  </a:cubicBezTo>
                  <a:cubicBezTo>
                    <a:pt x="326" y="175"/>
                    <a:pt x="326" y="175"/>
                    <a:pt x="326" y="175"/>
                  </a:cubicBezTo>
                  <a:cubicBezTo>
                    <a:pt x="318" y="181"/>
                    <a:pt x="307" y="185"/>
                    <a:pt x="297" y="185"/>
                  </a:cubicBezTo>
                  <a:cubicBezTo>
                    <a:pt x="270" y="185"/>
                    <a:pt x="248" y="164"/>
                    <a:pt x="248" y="138"/>
                  </a:cubicBezTo>
                  <a:cubicBezTo>
                    <a:pt x="248" y="112"/>
                    <a:pt x="270" y="90"/>
                    <a:pt x="297" y="90"/>
                  </a:cubicBezTo>
                  <a:cubicBezTo>
                    <a:pt x="306" y="90"/>
                    <a:pt x="316" y="93"/>
                    <a:pt x="323" y="98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6"/>
                    <a:pt x="213" y="11"/>
                    <a:pt x="213" y="17"/>
                  </a:cubicBezTo>
                  <a:cubicBezTo>
                    <a:pt x="213" y="43"/>
                    <a:pt x="191" y="64"/>
                    <a:pt x="164" y="64"/>
                  </a:cubicBezTo>
                  <a:cubicBezTo>
                    <a:pt x="137" y="64"/>
                    <a:pt x="115" y="43"/>
                    <a:pt x="115" y="17"/>
                  </a:cubicBezTo>
                  <a:cubicBezTo>
                    <a:pt x="115" y="11"/>
                    <a:pt x="117" y="6"/>
                    <a:pt x="119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5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7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6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66047" y="2814646"/>
              <a:ext cx="1607477" cy="1200072"/>
              <a:chOff x="3766047" y="2725746"/>
              <a:chExt cx="1607477" cy="1200072"/>
            </a:xfrm>
          </p:grpSpPr>
          <p:sp>
            <p:nvSpPr>
              <p:cNvPr id="47" name="任意多边形: 形状 18"/>
              <p:cNvSpPr>
                <a:spLocks/>
              </p:cNvSpPr>
              <p:nvPr/>
            </p:nvSpPr>
            <p:spPr bwMode="auto">
              <a:xfrm>
                <a:off x="4729206" y="3257143"/>
                <a:ext cx="77496" cy="668675"/>
              </a:xfrm>
              <a:custGeom>
                <a:avLst/>
                <a:gdLst/>
                <a:ahLst/>
                <a:cxnLst>
                  <a:cxn ang="0">
                    <a:pos x="3" y="247"/>
                  </a:cxn>
                  <a:cxn ang="0">
                    <a:pos x="35" y="302"/>
                  </a:cxn>
                  <a:cxn ang="0">
                    <a:pos x="34" y="0"/>
                  </a:cxn>
                  <a:cxn ang="0">
                    <a:pos x="0" y="6"/>
                  </a:cxn>
                  <a:cxn ang="0">
                    <a:pos x="3" y="247"/>
                  </a:cxn>
                </a:cxnLst>
                <a:rect l="0" t="0" r="r" b="b"/>
                <a:pathLst>
                  <a:path w="35" h="302">
                    <a:moveTo>
                      <a:pt x="3" y="247"/>
                    </a:moveTo>
                    <a:lnTo>
                      <a:pt x="35" y="302"/>
                    </a:lnTo>
                    <a:lnTo>
                      <a:pt x="34" y="0"/>
                    </a:lnTo>
                    <a:lnTo>
                      <a:pt x="0" y="6"/>
                    </a:lnTo>
                    <a:lnTo>
                      <a:pt x="3" y="2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19"/>
              <p:cNvSpPr>
                <a:spLocks/>
              </p:cNvSpPr>
              <p:nvPr/>
            </p:nvSpPr>
            <p:spPr bwMode="auto">
              <a:xfrm>
                <a:off x="4315158" y="3270428"/>
                <a:ext cx="75281" cy="650962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4" y="244"/>
                  </a:cxn>
                  <a:cxn ang="0">
                    <a:pos x="34" y="5"/>
                  </a:cxn>
                  <a:cxn ang="0">
                    <a:pos x="0" y="0"/>
                  </a:cxn>
                </a:cxnLst>
                <a:rect l="0" t="0" r="r" b="b"/>
                <a:pathLst>
                  <a:path w="34" h="294">
                    <a:moveTo>
                      <a:pt x="0" y="294"/>
                    </a:moveTo>
                    <a:lnTo>
                      <a:pt x="34" y="244"/>
                    </a:lnTo>
                    <a:lnTo>
                      <a:pt x="34" y="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330658" y="3283713"/>
                <a:ext cx="480472" cy="752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21"/>
              <p:cNvSpPr>
                <a:spLocks/>
              </p:cNvSpPr>
              <p:nvPr/>
            </p:nvSpPr>
            <p:spPr bwMode="auto">
              <a:xfrm>
                <a:off x="3766047" y="2725746"/>
                <a:ext cx="1607477" cy="1200072"/>
              </a:xfrm>
              <a:custGeom>
                <a:avLst/>
                <a:gdLst/>
                <a:ahLst/>
                <a:cxnLst>
                  <a:cxn ang="0">
                    <a:pos x="470" y="181"/>
                  </a:cxn>
                  <a:cxn ang="0">
                    <a:pos x="447" y="174"/>
                  </a:cxn>
                  <a:cxn ang="0">
                    <a:pos x="411" y="194"/>
                  </a:cxn>
                  <a:cxn ang="0">
                    <a:pos x="410" y="71"/>
                  </a:cxn>
                  <a:cxn ang="0">
                    <a:pos x="273" y="69"/>
                  </a:cxn>
                  <a:cxn ang="0">
                    <a:pos x="285" y="40"/>
                  </a:cxn>
                  <a:cxn ang="0">
                    <a:pos x="266" y="6"/>
                  </a:cxn>
                  <a:cxn ang="0">
                    <a:pos x="243" y="0"/>
                  </a:cxn>
                  <a:cxn ang="0">
                    <a:pos x="201" y="40"/>
                  </a:cxn>
                  <a:cxn ang="0">
                    <a:pos x="212" y="69"/>
                  </a:cxn>
                  <a:cxn ang="0">
                    <a:pos x="76" y="67"/>
                  </a:cxn>
                  <a:cxn ang="0">
                    <a:pos x="75" y="188"/>
                  </a:cxn>
                  <a:cxn ang="0">
                    <a:pos x="65" y="180"/>
                  </a:cxn>
                  <a:cxn ang="0">
                    <a:pos x="42" y="173"/>
                  </a:cxn>
                  <a:cxn ang="0">
                    <a:pos x="0" y="214"/>
                  </a:cxn>
                  <a:cxn ang="0">
                    <a:pos x="42" y="255"/>
                  </a:cxn>
                  <a:cxn ang="0">
                    <a:pos x="67" y="246"/>
                  </a:cxn>
                  <a:cxn ang="0">
                    <a:pos x="73" y="241"/>
                  </a:cxn>
                  <a:cxn ang="0">
                    <a:pos x="68" y="364"/>
                  </a:cxn>
                  <a:cxn ang="0">
                    <a:pos x="167" y="364"/>
                  </a:cxn>
                  <a:cxn ang="0">
                    <a:pos x="174" y="175"/>
                  </a:cxn>
                  <a:cxn ang="0">
                    <a:pos x="314" y="175"/>
                  </a:cxn>
                  <a:cxn ang="0">
                    <a:pos x="317" y="365"/>
                  </a:cxn>
                  <a:cxn ang="0">
                    <a:pos x="416" y="365"/>
                  </a:cxn>
                  <a:cxn ang="0">
                    <a:pos x="412" y="237"/>
                  </a:cxn>
                  <a:cxn ang="0">
                    <a:pos x="447" y="256"/>
                  </a:cxn>
                  <a:cxn ang="0">
                    <a:pos x="473" y="247"/>
                  </a:cxn>
                  <a:cxn ang="0">
                    <a:pos x="489" y="215"/>
                  </a:cxn>
                  <a:cxn ang="0">
                    <a:pos x="470" y="181"/>
                  </a:cxn>
                </a:cxnLst>
                <a:rect l="0" t="0" r="r" b="b"/>
                <a:pathLst>
                  <a:path w="489" h="365">
                    <a:moveTo>
                      <a:pt x="470" y="181"/>
                    </a:moveTo>
                    <a:cubicBezTo>
                      <a:pt x="464" y="176"/>
                      <a:pt x="456" y="174"/>
                      <a:pt x="447" y="174"/>
                    </a:cubicBezTo>
                    <a:cubicBezTo>
                      <a:pt x="432" y="174"/>
                      <a:pt x="418" y="182"/>
                      <a:pt x="411" y="194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273" y="69"/>
                      <a:pt x="273" y="69"/>
                      <a:pt x="273" y="69"/>
                    </a:cubicBezTo>
                    <a:cubicBezTo>
                      <a:pt x="280" y="61"/>
                      <a:pt x="285" y="51"/>
                      <a:pt x="285" y="40"/>
                    </a:cubicBezTo>
                    <a:cubicBezTo>
                      <a:pt x="285" y="26"/>
                      <a:pt x="277" y="14"/>
                      <a:pt x="266" y="6"/>
                    </a:cubicBezTo>
                    <a:cubicBezTo>
                      <a:pt x="259" y="2"/>
                      <a:pt x="251" y="0"/>
                      <a:pt x="243" y="0"/>
                    </a:cubicBezTo>
                    <a:cubicBezTo>
                      <a:pt x="220" y="0"/>
                      <a:pt x="201" y="18"/>
                      <a:pt x="201" y="40"/>
                    </a:cubicBezTo>
                    <a:cubicBezTo>
                      <a:pt x="201" y="51"/>
                      <a:pt x="205" y="61"/>
                      <a:pt x="212" y="69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188"/>
                      <a:pt x="75" y="188"/>
                      <a:pt x="75" y="188"/>
                    </a:cubicBezTo>
                    <a:cubicBezTo>
                      <a:pt x="72" y="185"/>
                      <a:pt x="69" y="182"/>
                      <a:pt x="65" y="180"/>
                    </a:cubicBezTo>
                    <a:cubicBezTo>
                      <a:pt x="58" y="175"/>
                      <a:pt x="50" y="173"/>
                      <a:pt x="42" y="173"/>
                    </a:cubicBezTo>
                    <a:cubicBezTo>
                      <a:pt x="19" y="173"/>
                      <a:pt x="0" y="191"/>
                      <a:pt x="0" y="214"/>
                    </a:cubicBezTo>
                    <a:cubicBezTo>
                      <a:pt x="0" y="236"/>
                      <a:pt x="19" y="255"/>
                      <a:pt x="42" y="255"/>
                    </a:cubicBezTo>
                    <a:cubicBezTo>
                      <a:pt x="51" y="255"/>
                      <a:pt x="60" y="251"/>
                      <a:pt x="67" y="246"/>
                    </a:cubicBezTo>
                    <a:cubicBezTo>
                      <a:pt x="69" y="245"/>
                      <a:pt x="71" y="243"/>
                      <a:pt x="73" y="241"/>
                    </a:cubicBezTo>
                    <a:cubicBezTo>
                      <a:pt x="68" y="364"/>
                      <a:pt x="68" y="364"/>
                      <a:pt x="68" y="364"/>
                    </a:cubicBezTo>
                    <a:cubicBezTo>
                      <a:pt x="167" y="364"/>
                      <a:pt x="167" y="364"/>
                      <a:pt x="167" y="364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314" y="175"/>
                      <a:pt x="314" y="175"/>
                      <a:pt x="314" y="175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2" y="237"/>
                      <a:pt x="412" y="237"/>
                      <a:pt x="412" y="237"/>
                    </a:cubicBezTo>
                    <a:cubicBezTo>
                      <a:pt x="420" y="248"/>
                      <a:pt x="433" y="256"/>
                      <a:pt x="447" y="256"/>
                    </a:cubicBezTo>
                    <a:cubicBezTo>
                      <a:pt x="457" y="256"/>
                      <a:pt x="466" y="252"/>
                      <a:pt x="473" y="247"/>
                    </a:cubicBezTo>
                    <a:cubicBezTo>
                      <a:pt x="483" y="240"/>
                      <a:pt x="489" y="228"/>
                      <a:pt x="489" y="215"/>
                    </a:cubicBezTo>
                    <a:cubicBezTo>
                      <a:pt x="489" y="200"/>
                      <a:pt x="482" y="188"/>
                      <a:pt x="470" y="1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任意多边形: 形状 22"/>
            <p:cNvSpPr>
              <a:spLocks/>
            </p:cNvSpPr>
            <p:nvPr/>
          </p:nvSpPr>
          <p:spPr bwMode="auto">
            <a:xfrm>
              <a:off x="5123325" y="2799147"/>
              <a:ext cx="504827" cy="1211144"/>
            </a:xfrm>
            <a:custGeom>
              <a:avLst/>
              <a:gdLst/>
              <a:ahLst/>
              <a:cxnLst>
                <a:cxn ang="0">
                  <a:pos x="154" y="365"/>
                </a:cxn>
                <a:cxn ang="0">
                  <a:pos x="131" y="74"/>
                </a:cxn>
                <a:cxn ang="0">
                  <a:pos x="86" y="73"/>
                </a:cxn>
                <a:cxn ang="0">
                  <a:pos x="103" y="41"/>
                </a:cxn>
                <a:cxn ang="0">
                  <a:pos x="84" y="6"/>
                </a:cxn>
                <a:cxn ang="0">
                  <a:pos x="61" y="0"/>
                </a:cxn>
                <a:cxn ang="0">
                  <a:pos x="19" y="41"/>
                </a:cxn>
                <a:cxn ang="0">
                  <a:pos x="35" y="73"/>
                </a:cxn>
                <a:cxn ang="0">
                  <a:pos x="1" y="72"/>
                </a:cxn>
                <a:cxn ang="0">
                  <a:pos x="0" y="191"/>
                </a:cxn>
                <a:cxn ang="0">
                  <a:pos x="1" y="194"/>
                </a:cxn>
                <a:cxn ang="0">
                  <a:pos x="34" y="178"/>
                </a:cxn>
                <a:cxn ang="0">
                  <a:pos x="76" y="220"/>
                </a:cxn>
                <a:cxn ang="0">
                  <a:pos x="34" y="263"/>
                </a:cxn>
                <a:cxn ang="0">
                  <a:pos x="3" y="248"/>
                </a:cxn>
                <a:cxn ang="0">
                  <a:pos x="7" y="369"/>
                </a:cxn>
                <a:cxn ang="0">
                  <a:pos x="154" y="365"/>
                </a:cxn>
              </a:cxnLst>
              <a:rect l="0" t="0" r="r" b="b"/>
              <a:pathLst>
                <a:path w="154" h="369">
                  <a:moveTo>
                    <a:pt x="154" y="365"/>
                  </a:moveTo>
                  <a:cubicBezTo>
                    <a:pt x="131" y="74"/>
                    <a:pt x="131" y="74"/>
                    <a:pt x="131" y="74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6" y="66"/>
                    <a:pt x="103" y="54"/>
                    <a:pt x="103" y="41"/>
                  </a:cubicBezTo>
                  <a:cubicBezTo>
                    <a:pt x="103" y="26"/>
                    <a:pt x="95" y="14"/>
                    <a:pt x="84" y="6"/>
                  </a:cubicBezTo>
                  <a:cubicBezTo>
                    <a:pt x="77" y="2"/>
                    <a:pt x="70" y="0"/>
                    <a:pt x="61" y="0"/>
                  </a:cubicBezTo>
                  <a:cubicBezTo>
                    <a:pt x="38" y="0"/>
                    <a:pt x="19" y="18"/>
                    <a:pt x="19" y="41"/>
                  </a:cubicBezTo>
                  <a:cubicBezTo>
                    <a:pt x="19" y="54"/>
                    <a:pt x="25" y="65"/>
                    <a:pt x="35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8" y="184"/>
                    <a:pt x="20" y="178"/>
                    <a:pt x="34" y="178"/>
                  </a:cubicBezTo>
                  <a:cubicBezTo>
                    <a:pt x="57" y="178"/>
                    <a:pt x="76" y="197"/>
                    <a:pt x="76" y="220"/>
                  </a:cubicBezTo>
                  <a:cubicBezTo>
                    <a:pt x="76" y="243"/>
                    <a:pt x="57" y="263"/>
                    <a:pt x="34" y="263"/>
                  </a:cubicBezTo>
                  <a:cubicBezTo>
                    <a:pt x="21" y="263"/>
                    <a:pt x="10" y="257"/>
                    <a:pt x="3" y="248"/>
                  </a:cubicBezTo>
                  <a:cubicBezTo>
                    <a:pt x="7" y="369"/>
                    <a:pt x="7" y="369"/>
                    <a:pt x="7" y="369"/>
                  </a:cubicBezTo>
                  <a:lnTo>
                    <a:pt x="154" y="365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3"/>
            <p:cNvSpPr>
              <a:spLocks/>
            </p:cNvSpPr>
            <p:nvPr/>
          </p:nvSpPr>
          <p:spPr bwMode="auto">
            <a:xfrm>
              <a:off x="3511420" y="2794719"/>
              <a:ext cx="495971" cy="1213357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22" y="73"/>
                </a:cxn>
                <a:cxn ang="0">
                  <a:pos x="66" y="73"/>
                </a:cxn>
                <a:cxn ang="0">
                  <a:pos x="50" y="40"/>
                </a:cxn>
                <a:cxn ang="0">
                  <a:pos x="69" y="6"/>
                </a:cxn>
                <a:cxn ang="0">
                  <a:pos x="91" y="0"/>
                </a:cxn>
                <a:cxn ang="0">
                  <a:pos x="133" y="40"/>
                </a:cxn>
                <a:cxn ang="0">
                  <a:pos x="117" y="73"/>
                </a:cxn>
                <a:cxn ang="0">
                  <a:pos x="150" y="72"/>
                </a:cxn>
                <a:cxn ang="0">
                  <a:pos x="151" y="191"/>
                </a:cxn>
                <a:cxn ang="0">
                  <a:pos x="151" y="194"/>
                </a:cxn>
                <a:cxn ang="0">
                  <a:pos x="118" y="177"/>
                </a:cxn>
                <a:cxn ang="0">
                  <a:pos x="76" y="220"/>
                </a:cxn>
                <a:cxn ang="0">
                  <a:pos x="118" y="262"/>
                </a:cxn>
                <a:cxn ang="0">
                  <a:pos x="149" y="248"/>
                </a:cxn>
                <a:cxn ang="0">
                  <a:pos x="145" y="369"/>
                </a:cxn>
                <a:cxn ang="0">
                  <a:pos x="0" y="365"/>
                </a:cxn>
              </a:cxnLst>
              <a:rect l="0" t="0" r="r" b="b"/>
              <a:pathLst>
                <a:path w="151" h="369">
                  <a:moveTo>
                    <a:pt x="0" y="365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6"/>
                    <a:pt x="50" y="54"/>
                    <a:pt x="50" y="40"/>
                  </a:cubicBezTo>
                  <a:cubicBezTo>
                    <a:pt x="50" y="26"/>
                    <a:pt x="57" y="14"/>
                    <a:pt x="69" y="6"/>
                  </a:cubicBezTo>
                  <a:cubicBezTo>
                    <a:pt x="75" y="2"/>
                    <a:pt x="83" y="0"/>
                    <a:pt x="91" y="0"/>
                  </a:cubicBezTo>
                  <a:cubicBezTo>
                    <a:pt x="114" y="0"/>
                    <a:pt x="133" y="18"/>
                    <a:pt x="133" y="40"/>
                  </a:cubicBezTo>
                  <a:cubicBezTo>
                    <a:pt x="133" y="54"/>
                    <a:pt x="126" y="65"/>
                    <a:pt x="117" y="73"/>
                  </a:cubicBezTo>
                  <a:cubicBezTo>
                    <a:pt x="150" y="72"/>
                    <a:pt x="150" y="72"/>
                    <a:pt x="150" y="72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3" y="184"/>
                    <a:pt x="132" y="177"/>
                    <a:pt x="118" y="177"/>
                  </a:cubicBezTo>
                  <a:cubicBezTo>
                    <a:pt x="95" y="177"/>
                    <a:pt x="76" y="196"/>
                    <a:pt x="76" y="220"/>
                  </a:cubicBezTo>
                  <a:cubicBezTo>
                    <a:pt x="76" y="243"/>
                    <a:pt x="95" y="262"/>
                    <a:pt x="118" y="262"/>
                  </a:cubicBezTo>
                  <a:cubicBezTo>
                    <a:pt x="130" y="262"/>
                    <a:pt x="141" y="257"/>
                    <a:pt x="149" y="248"/>
                  </a:cubicBezTo>
                  <a:cubicBezTo>
                    <a:pt x="145" y="369"/>
                    <a:pt x="145" y="369"/>
                    <a:pt x="145" y="369"/>
                  </a:cubicBezTo>
                  <a:lnTo>
                    <a:pt x="0" y="36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flipH="1">
              <a:off x="5381621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43202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-317204" y="1678206"/>
              <a:ext cx="3305250" cy="1203446"/>
              <a:chOff x="4692084" y="1293350"/>
              <a:chExt cx="4141602" cy="1203446"/>
            </a:xfrm>
          </p:grpSpPr>
          <p:sp>
            <p:nvSpPr>
              <p:cNvPr id="37" name="文本框 38"/>
              <p:cNvSpPr txBox="1"/>
              <p:nvPr/>
            </p:nvSpPr>
            <p:spPr>
              <a:xfrm>
                <a:off x="4692084" y="1293350"/>
                <a:ext cx="4141602" cy="304198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pPr algn="r"/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Building character portraits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文本框 39"/>
              <p:cNvSpPr txBox="1"/>
              <p:nvPr/>
            </p:nvSpPr>
            <p:spPr>
              <a:xfrm>
                <a:off x="4692084" y="1698645"/>
                <a:ext cx="3615164" cy="798151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When the users’ behaviors and character portraits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are not consistent——sound the alarm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181452" y="1775348"/>
              <a:ext cx="3230784" cy="924080"/>
              <a:chOff x="5117061" y="1390492"/>
              <a:chExt cx="4048293" cy="924080"/>
            </a:xfrm>
          </p:grpSpPr>
          <p:sp>
            <p:nvSpPr>
              <p:cNvPr id="35" name="文本框 41"/>
              <p:cNvSpPr txBox="1"/>
              <p:nvPr/>
            </p:nvSpPr>
            <p:spPr>
              <a:xfrm>
                <a:off x="5117061" y="1390492"/>
                <a:ext cx="4048293" cy="304198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Building an analysis model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42"/>
              <p:cNvSpPr txBox="1"/>
              <p:nvPr/>
            </p:nvSpPr>
            <p:spPr>
              <a:xfrm>
                <a:off x="5655598" y="1790200"/>
                <a:ext cx="3509756" cy="524372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Match the common methods and sequences of attacks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0" name="任意多边形: 形状 50"/>
            <p:cNvSpPr>
              <a:spLocks/>
            </p:cNvSpPr>
            <p:nvPr/>
          </p:nvSpPr>
          <p:spPr bwMode="auto">
            <a:xfrm>
              <a:off x="4051650" y="1606068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8" name="五边形 57"/>
          <p:cNvSpPr/>
          <p:nvPr/>
        </p:nvSpPr>
        <p:spPr>
          <a:xfrm>
            <a:off x="3586479" y="299090"/>
            <a:ext cx="5881612" cy="5892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Secure big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1792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your listening!</a:t>
            </a:r>
            <a:endParaRPr lang="zh-CN" altLang="en-US" sz="48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PA_文本框 2"/>
          <p:cNvSpPr txBox="1"/>
          <p:nvPr>
            <p:custDataLst>
              <p:tags r:id="rId3"/>
            </p:custDataLst>
          </p:nvPr>
        </p:nvSpPr>
        <p:spPr>
          <a:xfrm>
            <a:off x="669490" y="449160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6 </a:t>
            </a:r>
            <a:endParaRPr lang="zh-CN" altLang="en-US" sz="2400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Box 22"/>
          <p:cNvSpPr txBox="1"/>
          <p:nvPr/>
        </p:nvSpPr>
        <p:spPr>
          <a:xfrm>
            <a:off x="8024243" y="3345582"/>
            <a:ext cx="1955985" cy="729314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normAutofit fontScale="62500" lnSpcReduction="20000"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CONTENT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BE8FD4-C171-4793-8D3B-35596D2E0C69}"/>
              </a:ext>
            </a:extLst>
          </p:cNvPr>
          <p:cNvGrpSpPr/>
          <p:nvPr/>
        </p:nvGrpSpPr>
        <p:grpSpPr>
          <a:xfrm>
            <a:off x="793551" y="1459072"/>
            <a:ext cx="5707187" cy="3967009"/>
            <a:chOff x="793551" y="1459072"/>
            <a:chExt cx="5707187" cy="3967009"/>
          </a:xfrm>
        </p:grpSpPr>
        <p:sp>
          <p:nvSpPr>
            <p:cNvPr id="9" name="Diamond 286"/>
            <p:cNvSpPr/>
            <p:nvPr/>
          </p:nvSpPr>
          <p:spPr>
            <a:xfrm>
              <a:off x="793551" y="4666345"/>
              <a:ext cx="759736" cy="75973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287"/>
            <p:cNvGrpSpPr/>
            <p:nvPr/>
          </p:nvGrpSpPr>
          <p:grpSpPr>
            <a:xfrm>
              <a:off x="1362457" y="4703529"/>
              <a:ext cx="4821840" cy="685366"/>
              <a:chOff x="6444107" y="1469392"/>
              <a:chExt cx="4232109" cy="563232"/>
            </a:xfrm>
          </p:grpSpPr>
          <p:sp>
            <p:nvSpPr>
              <p:cNvPr id="23" name="TextBox 300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spc="600" dirty="0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Conclusion</a:t>
                </a:r>
                <a:endParaRPr lang="zh-CN" altLang="en-US" sz="2400" spc="600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TextBox 301"/>
              <p:cNvSpPr txBox="1">
                <a:spLocks/>
              </p:cNvSpPr>
              <p:nvPr/>
            </p:nvSpPr>
            <p:spPr>
              <a:xfrm>
                <a:off x="6444107" y="1825309"/>
                <a:ext cx="4232109" cy="20731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Some thoughts and analyses </a:t>
                </a:r>
                <a:endParaRPr lang="zh-CN" altLang="en-US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Diamond 288"/>
            <p:cNvSpPr/>
            <p:nvPr/>
          </p:nvSpPr>
          <p:spPr>
            <a:xfrm>
              <a:off x="793551" y="3597254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2" name="Group 289"/>
            <p:cNvGrpSpPr/>
            <p:nvPr/>
          </p:nvGrpSpPr>
          <p:grpSpPr>
            <a:xfrm>
              <a:off x="1362457" y="3634438"/>
              <a:ext cx="4821840" cy="685366"/>
              <a:chOff x="6444107" y="1469392"/>
              <a:chExt cx="4232109" cy="563232"/>
            </a:xfrm>
          </p:grpSpPr>
          <p:sp>
            <p:nvSpPr>
              <p:cNvPr id="21" name="TextBox 298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spc="600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Comparison</a:t>
                </a:r>
                <a:endParaRPr lang="zh-CN" altLang="en-US" sz="2400" spc="600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Compare Windows and Ubuntu</a:t>
                </a:r>
                <a:endParaRPr lang="zh-CN" altLang="en-US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Diamond 290"/>
            <p:cNvSpPr/>
            <p:nvPr/>
          </p:nvSpPr>
          <p:spPr>
            <a:xfrm>
              <a:off x="793551" y="2528163"/>
              <a:ext cx="759736" cy="75973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4" name="Group 291"/>
            <p:cNvGrpSpPr/>
            <p:nvPr/>
          </p:nvGrpSpPr>
          <p:grpSpPr>
            <a:xfrm>
              <a:off x="1362457" y="2565347"/>
              <a:ext cx="5138281" cy="685366"/>
              <a:chOff x="6444107" y="1469392"/>
              <a:chExt cx="4509849" cy="563232"/>
            </a:xfrm>
          </p:grpSpPr>
          <p:sp>
            <p:nvSpPr>
              <p:cNvPr id="19" name="TextBox 296"/>
              <p:cNvSpPr txBox="1"/>
              <p:nvPr/>
            </p:nvSpPr>
            <p:spPr>
              <a:xfrm>
                <a:off x="6444107" y="1469392"/>
                <a:ext cx="450984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spc="600" dirty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About Windows &amp; Ubuntu</a:t>
                </a:r>
                <a:endParaRPr lang="zh-CN" altLang="en-US" sz="2400" spc="600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Arrangements of what we have found </a:t>
                </a:r>
                <a:endParaRPr lang="zh-CN" altLang="en-US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Diamond 292"/>
            <p:cNvSpPr/>
            <p:nvPr/>
          </p:nvSpPr>
          <p:spPr>
            <a:xfrm>
              <a:off x="793553" y="1459072"/>
              <a:ext cx="759736" cy="75973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6" name="Group 293"/>
            <p:cNvGrpSpPr/>
            <p:nvPr/>
          </p:nvGrpSpPr>
          <p:grpSpPr>
            <a:xfrm>
              <a:off x="1362457" y="1496256"/>
              <a:ext cx="4821840" cy="685366"/>
              <a:chOff x="6444107" y="1469392"/>
              <a:chExt cx="4232109" cy="563232"/>
            </a:xfrm>
          </p:grpSpPr>
          <p:sp>
            <p:nvSpPr>
              <p:cNvPr id="17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2400" spc="600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Introduction</a:t>
                </a:r>
                <a:endParaRPr lang="zh-CN" altLang="en-US" sz="2400" spc="600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Simple introduction of our discussion</a:t>
                </a:r>
                <a:endParaRPr lang="zh-CN" altLang="en-US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684745" y="215007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</a:p>
        </p:txBody>
      </p:sp>
      <p:sp>
        <p:nvSpPr>
          <p:cNvPr id="6" name="MH_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04548" y="3306169"/>
            <a:ext cx="4496656" cy="153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Group work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E51B8020-49C1-4BF2-AA6F-371F66385F89}"/>
              </a:ext>
            </a:extLst>
          </p:cNvPr>
          <p:cNvSpPr/>
          <p:nvPr/>
        </p:nvSpPr>
        <p:spPr>
          <a:xfrm>
            <a:off x="1186938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64ADBC-67AD-4CF2-9FD2-71B48D03A236}"/>
              </a:ext>
            </a:extLst>
          </p:cNvPr>
          <p:cNvGrpSpPr/>
          <p:nvPr/>
        </p:nvGrpSpPr>
        <p:grpSpPr>
          <a:xfrm>
            <a:off x="1186938" y="3669624"/>
            <a:ext cx="1860551" cy="227167"/>
            <a:chOff x="1222167" y="4914528"/>
            <a:chExt cx="1860551" cy="22716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230CDD4-1FC1-4737-9FC6-8AE35E031065}"/>
                </a:ext>
              </a:extLst>
            </p:cNvPr>
            <p:cNvCxnSpPr/>
            <p:nvPr/>
          </p:nvCxnSpPr>
          <p:spPr>
            <a:xfrm flipH="1">
              <a:off x="1222167" y="4969963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6">
              <a:extLst>
                <a:ext uri="{FF2B5EF4-FFF2-40B4-BE49-F238E27FC236}">
                  <a16:creationId xmlns:a16="http://schemas.microsoft.com/office/drawing/2014/main" id="{88A623AD-CA13-48E1-9E36-E2855A43D269}"/>
                </a:ext>
              </a:extLst>
            </p:cNvPr>
            <p:cNvSpPr/>
            <p:nvPr/>
          </p:nvSpPr>
          <p:spPr>
            <a:xfrm rot="18914935">
              <a:off x="2072805" y="4914528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A12C37F7-94DF-42EF-B194-BCF6D1CB675B}"/>
                </a:ext>
              </a:extLst>
            </p:cNvPr>
            <p:cNvSpPr/>
            <p:nvPr/>
          </p:nvSpPr>
          <p:spPr>
            <a:xfrm rot="2703745">
              <a:off x="2199185" y="4906197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735C6C-3D92-4C31-98A7-5589433919E7}"/>
                </a:ext>
              </a:extLst>
            </p:cNvPr>
            <p:cNvCxnSpPr/>
            <p:nvPr/>
          </p:nvCxnSpPr>
          <p:spPr>
            <a:xfrm flipH="1">
              <a:off x="2315323" y="4969964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任意多边形: 形状 8">
            <a:extLst>
              <a:ext uri="{FF2B5EF4-FFF2-40B4-BE49-F238E27FC236}">
                <a16:creationId xmlns:a16="http://schemas.microsoft.com/office/drawing/2014/main" id="{DEBF7485-322F-4AE8-8D08-5BEA92DEAD7D}"/>
              </a:ext>
            </a:extLst>
          </p:cNvPr>
          <p:cNvSpPr>
            <a:spLocks/>
          </p:cNvSpPr>
          <p:nvPr/>
        </p:nvSpPr>
        <p:spPr bwMode="auto">
          <a:xfrm>
            <a:off x="1468673" y="2318293"/>
            <a:ext cx="1425575" cy="1250951"/>
          </a:xfrm>
          <a:custGeom>
            <a:avLst/>
            <a:gdLst>
              <a:gd name="T0" fmla="*/ 680 w 898"/>
              <a:gd name="T1" fmla="*/ 580 h 788"/>
              <a:gd name="T2" fmla="*/ 534 w 898"/>
              <a:gd name="T3" fmla="*/ 500 h 788"/>
              <a:gd name="T4" fmla="*/ 576 w 898"/>
              <a:gd name="T5" fmla="*/ 352 h 788"/>
              <a:gd name="T6" fmla="*/ 610 w 898"/>
              <a:gd name="T7" fmla="*/ 246 h 788"/>
              <a:gd name="T8" fmla="*/ 562 w 898"/>
              <a:gd name="T9" fmla="*/ 216 h 788"/>
              <a:gd name="T10" fmla="*/ 558 w 898"/>
              <a:gd name="T11" fmla="*/ 170 h 788"/>
              <a:gd name="T12" fmla="*/ 556 w 898"/>
              <a:gd name="T13" fmla="*/ 134 h 788"/>
              <a:gd name="T14" fmla="*/ 556 w 898"/>
              <a:gd name="T15" fmla="*/ 100 h 788"/>
              <a:gd name="T16" fmla="*/ 542 w 898"/>
              <a:gd name="T17" fmla="*/ 70 h 788"/>
              <a:gd name="T18" fmla="*/ 528 w 898"/>
              <a:gd name="T19" fmla="*/ 38 h 788"/>
              <a:gd name="T20" fmla="*/ 456 w 898"/>
              <a:gd name="T21" fmla="*/ 2 h 788"/>
              <a:gd name="T22" fmla="*/ 376 w 898"/>
              <a:gd name="T23" fmla="*/ 4 h 788"/>
              <a:gd name="T24" fmla="*/ 324 w 898"/>
              <a:gd name="T25" fmla="*/ 24 h 788"/>
              <a:gd name="T26" fmla="*/ 246 w 898"/>
              <a:gd name="T27" fmla="*/ 92 h 788"/>
              <a:gd name="T28" fmla="*/ 206 w 898"/>
              <a:gd name="T29" fmla="*/ 232 h 788"/>
              <a:gd name="T30" fmla="*/ 224 w 898"/>
              <a:gd name="T31" fmla="*/ 324 h 788"/>
              <a:gd name="T32" fmla="*/ 264 w 898"/>
              <a:gd name="T33" fmla="*/ 418 h 788"/>
              <a:gd name="T34" fmla="*/ 294 w 898"/>
              <a:gd name="T35" fmla="*/ 480 h 788"/>
              <a:gd name="T36" fmla="*/ 214 w 898"/>
              <a:gd name="T37" fmla="*/ 572 h 788"/>
              <a:gd name="T38" fmla="*/ 0 w 898"/>
              <a:gd name="T39" fmla="*/ 788 h 788"/>
              <a:gd name="T40" fmla="*/ 596 w 898"/>
              <a:gd name="T41" fmla="*/ 258 h 788"/>
              <a:gd name="T42" fmla="*/ 578 w 898"/>
              <a:gd name="T43" fmla="*/ 336 h 788"/>
              <a:gd name="T44" fmla="*/ 592 w 898"/>
              <a:gd name="T45" fmla="*/ 258 h 788"/>
              <a:gd name="T46" fmla="*/ 566 w 898"/>
              <a:gd name="T47" fmla="*/ 280 h 788"/>
              <a:gd name="T48" fmla="*/ 544 w 898"/>
              <a:gd name="T49" fmla="*/ 346 h 788"/>
              <a:gd name="T50" fmla="*/ 518 w 898"/>
              <a:gd name="T51" fmla="*/ 288 h 788"/>
              <a:gd name="T52" fmla="*/ 336 w 898"/>
              <a:gd name="T53" fmla="*/ 214 h 788"/>
              <a:gd name="T54" fmla="*/ 342 w 898"/>
              <a:gd name="T55" fmla="*/ 166 h 788"/>
              <a:gd name="T56" fmla="*/ 468 w 898"/>
              <a:gd name="T57" fmla="*/ 158 h 788"/>
              <a:gd name="T58" fmla="*/ 526 w 898"/>
              <a:gd name="T59" fmla="*/ 142 h 788"/>
              <a:gd name="T60" fmla="*/ 530 w 898"/>
              <a:gd name="T61" fmla="*/ 256 h 788"/>
              <a:gd name="T62" fmla="*/ 448 w 898"/>
              <a:gd name="T63" fmla="*/ 268 h 788"/>
              <a:gd name="T64" fmla="*/ 304 w 898"/>
              <a:gd name="T65" fmla="*/ 274 h 788"/>
              <a:gd name="T66" fmla="*/ 352 w 898"/>
              <a:gd name="T67" fmla="*/ 296 h 788"/>
              <a:gd name="T68" fmla="*/ 474 w 898"/>
              <a:gd name="T69" fmla="*/ 284 h 788"/>
              <a:gd name="T70" fmla="*/ 444 w 898"/>
              <a:gd name="T71" fmla="*/ 348 h 788"/>
              <a:gd name="T72" fmla="*/ 366 w 898"/>
              <a:gd name="T73" fmla="*/ 364 h 788"/>
              <a:gd name="T74" fmla="*/ 242 w 898"/>
              <a:gd name="T75" fmla="*/ 348 h 788"/>
              <a:gd name="T76" fmla="*/ 232 w 898"/>
              <a:gd name="T77" fmla="*/ 282 h 788"/>
              <a:gd name="T78" fmla="*/ 284 w 898"/>
              <a:gd name="T79" fmla="*/ 290 h 788"/>
              <a:gd name="T80" fmla="*/ 340 w 898"/>
              <a:gd name="T81" fmla="*/ 304 h 788"/>
              <a:gd name="T82" fmla="*/ 362 w 898"/>
              <a:gd name="T83" fmla="*/ 376 h 788"/>
              <a:gd name="T84" fmla="*/ 446 w 898"/>
              <a:gd name="T85" fmla="*/ 362 h 788"/>
              <a:gd name="T86" fmla="*/ 488 w 898"/>
              <a:gd name="T87" fmla="*/ 294 h 788"/>
              <a:gd name="T88" fmla="*/ 522 w 898"/>
              <a:gd name="T89" fmla="*/ 348 h 788"/>
              <a:gd name="T90" fmla="*/ 560 w 898"/>
              <a:gd name="T91" fmla="*/ 356 h 788"/>
              <a:gd name="T92" fmla="*/ 522 w 898"/>
              <a:gd name="T93" fmla="*/ 518 h 788"/>
              <a:gd name="T94" fmla="*/ 414 w 898"/>
              <a:gd name="T95" fmla="*/ 506 h 788"/>
              <a:gd name="T96" fmla="*/ 316 w 898"/>
              <a:gd name="T97" fmla="*/ 416 h 788"/>
              <a:gd name="T98" fmla="*/ 278 w 898"/>
              <a:gd name="T99" fmla="*/ 372 h 788"/>
              <a:gd name="T100" fmla="*/ 408 w 898"/>
              <a:gd name="T101" fmla="*/ 758 h 788"/>
              <a:gd name="T102" fmla="*/ 274 w 898"/>
              <a:gd name="T103" fmla="*/ 622 h 788"/>
              <a:gd name="T104" fmla="*/ 300 w 898"/>
              <a:gd name="T105" fmla="*/ 494 h 788"/>
              <a:gd name="T106" fmla="*/ 298 w 898"/>
              <a:gd name="T107" fmla="*/ 372 h 788"/>
              <a:gd name="T108" fmla="*/ 390 w 898"/>
              <a:gd name="T109" fmla="*/ 500 h 788"/>
              <a:gd name="T110" fmla="*/ 508 w 898"/>
              <a:gd name="T111" fmla="*/ 530 h 788"/>
              <a:gd name="T112" fmla="*/ 534 w 898"/>
              <a:gd name="T113" fmla="*/ 606 h 788"/>
              <a:gd name="T114" fmla="*/ 432 w 898"/>
              <a:gd name="T115" fmla="*/ 74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8" h="788">
                <a:moveTo>
                  <a:pt x="856" y="660"/>
                </a:moveTo>
                <a:lnTo>
                  <a:pt x="856" y="660"/>
                </a:lnTo>
                <a:lnTo>
                  <a:pt x="846" y="650"/>
                </a:lnTo>
                <a:lnTo>
                  <a:pt x="834" y="640"/>
                </a:lnTo>
                <a:lnTo>
                  <a:pt x="808" y="624"/>
                </a:lnTo>
                <a:lnTo>
                  <a:pt x="780" y="612"/>
                </a:lnTo>
                <a:lnTo>
                  <a:pt x="752" y="600"/>
                </a:lnTo>
                <a:lnTo>
                  <a:pt x="706" y="586"/>
                </a:lnTo>
                <a:lnTo>
                  <a:pt x="680" y="580"/>
                </a:lnTo>
                <a:lnTo>
                  <a:pt x="680" y="580"/>
                </a:lnTo>
                <a:lnTo>
                  <a:pt x="660" y="572"/>
                </a:lnTo>
                <a:lnTo>
                  <a:pt x="630" y="562"/>
                </a:lnTo>
                <a:lnTo>
                  <a:pt x="598" y="550"/>
                </a:lnTo>
                <a:lnTo>
                  <a:pt x="586" y="546"/>
                </a:lnTo>
                <a:lnTo>
                  <a:pt x="578" y="540"/>
                </a:lnTo>
                <a:lnTo>
                  <a:pt x="578" y="540"/>
                </a:lnTo>
                <a:lnTo>
                  <a:pt x="556" y="520"/>
                </a:lnTo>
                <a:lnTo>
                  <a:pt x="534" y="500"/>
                </a:lnTo>
                <a:lnTo>
                  <a:pt x="534" y="500"/>
                </a:lnTo>
                <a:lnTo>
                  <a:pt x="542" y="468"/>
                </a:lnTo>
                <a:lnTo>
                  <a:pt x="542" y="468"/>
                </a:lnTo>
                <a:lnTo>
                  <a:pt x="554" y="414"/>
                </a:lnTo>
                <a:lnTo>
                  <a:pt x="554" y="414"/>
                </a:lnTo>
                <a:lnTo>
                  <a:pt x="560" y="392"/>
                </a:lnTo>
                <a:lnTo>
                  <a:pt x="566" y="354"/>
                </a:lnTo>
                <a:lnTo>
                  <a:pt x="566" y="354"/>
                </a:lnTo>
                <a:lnTo>
                  <a:pt x="576" y="352"/>
                </a:lnTo>
                <a:lnTo>
                  <a:pt x="584" y="346"/>
                </a:lnTo>
                <a:lnTo>
                  <a:pt x="590" y="340"/>
                </a:lnTo>
                <a:lnTo>
                  <a:pt x="594" y="332"/>
                </a:lnTo>
                <a:lnTo>
                  <a:pt x="594" y="332"/>
                </a:lnTo>
                <a:lnTo>
                  <a:pt x="598" y="318"/>
                </a:lnTo>
                <a:lnTo>
                  <a:pt x="600" y="300"/>
                </a:lnTo>
                <a:lnTo>
                  <a:pt x="604" y="276"/>
                </a:lnTo>
                <a:lnTo>
                  <a:pt x="608" y="268"/>
                </a:lnTo>
                <a:lnTo>
                  <a:pt x="610" y="246"/>
                </a:lnTo>
                <a:lnTo>
                  <a:pt x="604" y="246"/>
                </a:lnTo>
                <a:lnTo>
                  <a:pt x="604" y="246"/>
                </a:lnTo>
                <a:lnTo>
                  <a:pt x="592" y="244"/>
                </a:lnTo>
                <a:lnTo>
                  <a:pt x="592" y="244"/>
                </a:lnTo>
                <a:lnTo>
                  <a:pt x="566" y="246"/>
                </a:lnTo>
                <a:lnTo>
                  <a:pt x="566" y="246"/>
                </a:lnTo>
                <a:lnTo>
                  <a:pt x="562" y="226"/>
                </a:lnTo>
                <a:lnTo>
                  <a:pt x="562" y="226"/>
                </a:lnTo>
                <a:lnTo>
                  <a:pt x="562" y="216"/>
                </a:lnTo>
                <a:lnTo>
                  <a:pt x="566" y="208"/>
                </a:lnTo>
                <a:lnTo>
                  <a:pt x="566" y="208"/>
                </a:lnTo>
                <a:lnTo>
                  <a:pt x="568" y="202"/>
                </a:lnTo>
                <a:lnTo>
                  <a:pt x="570" y="196"/>
                </a:lnTo>
                <a:lnTo>
                  <a:pt x="568" y="188"/>
                </a:lnTo>
                <a:lnTo>
                  <a:pt x="566" y="182"/>
                </a:lnTo>
                <a:lnTo>
                  <a:pt x="566" y="182"/>
                </a:lnTo>
                <a:lnTo>
                  <a:pt x="560" y="174"/>
                </a:lnTo>
                <a:lnTo>
                  <a:pt x="558" y="170"/>
                </a:lnTo>
                <a:lnTo>
                  <a:pt x="558" y="166"/>
                </a:lnTo>
                <a:lnTo>
                  <a:pt x="558" y="166"/>
                </a:lnTo>
                <a:lnTo>
                  <a:pt x="562" y="152"/>
                </a:lnTo>
                <a:lnTo>
                  <a:pt x="562" y="152"/>
                </a:lnTo>
                <a:lnTo>
                  <a:pt x="564" y="146"/>
                </a:lnTo>
                <a:lnTo>
                  <a:pt x="562" y="142"/>
                </a:lnTo>
                <a:lnTo>
                  <a:pt x="560" y="138"/>
                </a:lnTo>
                <a:lnTo>
                  <a:pt x="560" y="138"/>
                </a:lnTo>
                <a:lnTo>
                  <a:pt x="556" y="134"/>
                </a:lnTo>
                <a:lnTo>
                  <a:pt x="550" y="130"/>
                </a:lnTo>
                <a:lnTo>
                  <a:pt x="548" y="128"/>
                </a:lnTo>
                <a:lnTo>
                  <a:pt x="548" y="126"/>
                </a:lnTo>
                <a:lnTo>
                  <a:pt x="550" y="124"/>
                </a:lnTo>
                <a:lnTo>
                  <a:pt x="550" y="124"/>
                </a:lnTo>
                <a:lnTo>
                  <a:pt x="552" y="122"/>
                </a:lnTo>
                <a:lnTo>
                  <a:pt x="554" y="118"/>
                </a:lnTo>
                <a:lnTo>
                  <a:pt x="558" y="108"/>
                </a:lnTo>
                <a:lnTo>
                  <a:pt x="556" y="100"/>
                </a:lnTo>
                <a:lnTo>
                  <a:pt x="556" y="96"/>
                </a:lnTo>
                <a:lnTo>
                  <a:pt x="552" y="94"/>
                </a:lnTo>
                <a:lnTo>
                  <a:pt x="552" y="94"/>
                </a:lnTo>
                <a:lnTo>
                  <a:pt x="544" y="88"/>
                </a:lnTo>
                <a:lnTo>
                  <a:pt x="544" y="88"/>
                </a:lnTo>
                <a:lnTo>
                  <a:pt x="544" y="88"/>
                </a:lnTo>
                <a:lnTo>
                  <a:pt x="546" y="78"/>
                </a:lnTo>
                <a:lnTo>
                  <a:pt x="544" y="72"/>
                </a:lnTo>
                <a:lnTo>
                  <a:pt x="542" y="70"/>
                </a:lnTo>
                <a:lnTo>
                  <a:pt x="540" y="70"/>
                </a:lnTo>
                <a:lnTo>
                  <a:pt x="540" y="70"/>
                </a:lnTo>
                <a:lnTo>
                  <a:pt x="542" y="66"/>
                </a:lnTo>
                <a:lnTo>
                  <a:pt x="542" y="64"/>
                </a:lnTo>
                <a:lnTo>
                  <a:pt x="540" y="56"/>
                </a:lnTo>
                <a:lnTo>
                  <a:pt x="536" y="48"/>
                </a:lnTo>
                <a:lnTo>
                  <a:pt x="530" y="44"/>
                </a:lnTo>
                <a:lnTo>
                  <a:pt x="530" y="44"/>
                </a:lnTo>
                <a:lnTo>
                  <a:pt x="528" y="38"/>
                </a:lnTo>
                <a:lnTo>
                  <a:pt x="526" y="34"/>
                </a:lnTo>
                <a:lnTo>
                  <a:pt x="516" y="26"/>
                </a:lnTo>
                <a:lnTo>
                  <a:pt x="506" y="22"/>
                </a:lnTo>
                <a:lnTo>
                  <a:pt x="494" y="20"/>
                </a:lnTo>
                <a:lnTo>
                  <a:pt x="494" y="20"/>
                </a:lnTo>
                <a:lnTo>
                  <a:pt x="480" y="10"/>
                </a:lnTo>
                <a:lnTo>
                  <a:pt x="472" y="6"/>
                </a:lnTo>
                <a:lnTo>
                  <a:pt x="464" y="4"/>
                </a:lnTo>
                <a:lnTo>
                  <a:pt x="456" y="2"/>
                </a:lnTo>
                <a:lnTo>
                  <a:pt x="448" y="4"/>
                </a:lnTo>
                <a:lnTo>
                  <a:pt x="440" y="6"/>
                </a:lnTo>
                <a:lnTo>
                  <a:pt x="432" y="10"/>
                </a:lnTo>
                <a:lnTo>
                  <a:pt x="432" y="10"/>
                </a:lnTo>
                <a:lnTo>
                  <a:pt x="416" y="4"/>
                </a:lnTo>
                <a:lnTo>
                  <a:pt x="402" y="0"/>
                </a:lnTo>
                <a:lnTo>
                  <a:pt x="394" y="0"/>
                </a:lnTo>
                <a:lnTo>
                  <a:pt x="386" y="0"/>
                </a:lnTo>
                <a:lnTo>
                  <a:pt x="376" y="4"/>
                </a:lnTo>
                <a:lnTo>
                  <a:pt x="366" y="12"/>
                </a:lnTo>
                <a:lnTo>
                  <a:pt x="366" y="12"/>
                </a:lnTo>
                <a:lnTo>
                  <a:pt x="356" y="14"/>
                </a:lnTo>
                <a:lnTo>
                  <a:pt x="350" y="14"/>
                </a:lnTo>
                <a:lnTo>
                  <a:pt x="344" y="16"/>
                </a:lnTo>
                <a:lnTo>
                  <a:pt x="338" y="18"/>
                </a:lnTo>
                <a:lnTo>
                  <a:pt x="338" y="18"/>
                </a:lnTo>
                <a:lnTo>
                  <a:pt x="328" y="22"/>
                </a:lnTo>
                <a:lnTo>
                  <a:pt x="324" y="24"/>
                </a:lnTo>
                <a:lnTo>
                  <a:pt x="324" y="24"/>
                </a:lnTo>
                <a:lnTo>
                  <a:pt x="316" y="26"/>
                </a:lnTo>
                <a:lnTo>
                  <a:pt x="310" y="28"/>
                </a:lnTo>
                <a:lnTo>
                  <a:pt x="304" y="34"/>
                </a:lnTo>
                <a:lnTo>
                  <a:pt x="304" y="34"/>
                </a:lnTo>
                <a:lnTo>
                  <a:pt x="290" y="48"/>
                </a:lnTo>
                <a:lnTo>
                  <a:pt x="262" y="74"/>
                </a:lnTo>
                <a:lnTo>
                  <a:pt x="262" y="74"/>
                </a:lnTo>
                <a:lnTo>
                  <a:pt x="246" y="92"/>
                </a:lnTo>
                <a:lnTo>
                  <a:pt x="234" y="110"/>
                </a:lnTo>
                <a:lnTo>
                  <a:pt x="224" y="132"/>
                </a:lnTo>
                <a:lnTo>
                  <a:pt x="216" y="160"/>
                </a:lnTo>
                <a:lnTo>
                  <a:pt x="216" y="160"/>
                </a:lnTo>
                <a:lnTo>
                  <a:pt x="210" y="186"/>
                </a:lnTo>
                <a:lnTo>
                  <a:pt x="206" y="206"/>
                </a:lnTo>
                <a:lnTo>
                  <a:pt x="204" y="214"/>
                </a:lnTo>
                <a:lnTo>
                  <a:pt x="204" y="224"/>
                </a:lnTo>
                <a:lnTo>
                  <a:pt x="206" y="232"/>
                </a:lnTo>
                <a:lnTo>
                  <a:pt x="210" y="242"/>
                </a:lnTo>
                <a:lnTo>
                  <a:pt x="210" y="242"/>
                </a:lnTo>
                <a:lnTo>
                  <a:pt x="210" y="262"/>
                </a:lnTo>
                <a:lnTo>
                  <a:pt x="212" y="278"/>
                </a:lnTo>
                <a:lnTo>
                  <a:pt x="216" y="290"/>
                </a:lnTo>
                <a:lnTo>
                  <a:pt x="220" y="300"/>
                </a:lnTo>
                <a:lnTo>
                  <a:pt x="220" y="300"/>
                </a:lnTo>
                <a:lnTo>
                  <a:pt x="222" y="312"/>
                </a:lnTo>
                <a:lnTo>
                  <a:pt x="224" y="324"/>
                </a:lnTo>
                <a:lnTo>
                  <a:pt x="234" y="346"/>
                </a:lnTo>
                <a:lnTo>
                  <a:pt x="236" y="350"/>
                </a:lnTo>
                <a:lnTo>
                  <a:pt x="236" y="350"/>
                </a:lnTo>
                <a:lnTo>
                  <a:pt x="242" y="360"/>
                </a:lnTo>
                <a:lnTo>
                  <a:pt x="250" y="368"/>
                </a:lnTo>
                <a:lnTo>
                  <a:pt x="250" y="368"/>
                </a:lnTo>
                <a:lnTo>
                  <a:pt x="254" y="392"/>
                </a:lnTo>
                <a:lnTo>
                  <a:pt x="258" y="406"/>
                </a:lnTo>
                <a:lnTo>
                  <a:pt x="264" y="418"/>
                </a:lnTo>
                <a:lnTo>
                  <a:pt x="264" y="418"/>
                </a:lnTo>
                <a:lnTo>
                  <a:pt x="270" y="426"/>
                </a:lnTo>
                <a:lnTo>
                  <a:pt x="278" y="430"/>
                </a:lnTo>
                <a:lnTo>
                  <a:pt x="288" y="436"/>
                </a:lnTo>
                <a:lnTo>
                  <a:pt x="288" y="436"/>
                </a:lnTo>
                <a:lnTo>
                  <a:pt x="290" y="452"/>
                </a:lnTo>
                <a:lnTo>
                  <a:pt x="292" y="454"/>
                </a:lnTo>
                <a:lnTo>
                  <a:pt x="292" y="454"/>
                </a:lnTo>
                <a:lnTo>
                  <a:pt x="294" y="480"/>
                </a:lnTo>
                <a:lnTo>
                  <a:pt x="294" y="494"/>
                </a:lnTo>
                <a:lnTo>
                  <a:pt x="294" y="510"/>
                </a:lnTo>
                <a:lnTo>
                  <a:pt x="294" y="510"/>
                </a:lnTo>
                <a:lnTo>
                  <a:pt x="280" y="518"/>
                </a:lnTo>
                <a:lnTo>
                  <a:pt x="266" y="530"/>
                </a:lnTo>
                <a:lnTo>
                  <a:pt x="254" y="544"/>
                </a:lnTo>
                <a:lnTo>
                  <a:pt x="244" y="556"/>
                </a:lnTo>
                <a:lnTo>
                  <a:pt x="244" y="556"/>
                </a:lnTo>
                <a:lnTo>
                  <a:pt x="214" y="572"/>
                </a:lnTo>
                <a:lnTo>
                  <a:pt x="186" y="588"/>
                </a:lnTo>
                <a:lnTo>
                  <a:pt x="138" y="616"/>
                </a:lnTo>
                <a:lnTo>
                  <a:pt x="138" y="616"/>
                </a:lnTo>
                <a:lnTo>
                  <a:pt x="22" y="684"/>
                </a:lnTo>
                <a:lnTo>
                  <a:pt x="22" y="684"/>
                </a:lnTo>
                <a:lnTo>
                  <a:pt x="10" y="724"/>
                </a:lnTo>
                <a:lnTo>
                  <a:pt x="2" y="758"/>
                </a:lnTo>
                <a:lnTo>
                  <a:pt x="0" y="774"/>
                </a:lnTo>
                <a:lnTo>
                  <a:pt x="0" y="788"/>
                </a:lnTo>
                <a:lnTo>
                  <a:pt x="898" y="788"/>
                </a:lnTo>
                <a:lnTo>
                  <a:pt x="898" y="788"/>
                </a:lnTo>
                <a:lnTo>
                  <a:pt x="882" y="738"/>
                </a:lnTo>
                <a:lnTo>
                  <a:pt x="870" y="696"/>
                </a:lnTo>
                <a:lnTo>
                  <a:pt x="856" y="660"/>
                </a:lnTo>
                <a:lnTo>
                  <a:pt x="856" y="660"/>
                </a:lnTo>
                <a:close/>
                <a:moveTo>
                  <a:pt x="592" y="258"/>
                </a:moveTo>
                <a:lnTo>
                  <a:pt x="592" y="258"/>
                </a:lnTo>
                <a:lnTo>
                  <a:pt x="596" y="258"/>
                </a:lnTo>
                <a:lnTo>
                  <a:pt x="596" y="264"/>
                </a:lnTo>
                <a:lnTo>
                  <a:pt x="592" y="270"/>
                </a:lnTo>
                <a:lnTo>
                  <a:pt x="592" y="272"/>
                </a:lnTo>
                <a:lnTo>
                  <a:pt x="592" y="272"/>
                </a:lnTo>
                <a:lnTo>
                  <a:pt x="588" y="300"/>
                </a:lnTo>
                <a:lnTo>
                  <a:pt x="586" y="316"/>
                </a:lnTo>
                <a:lnTo>
                  <a:pt x="582" y="326"/>
                </a:lnTo>
                <a:lnTo>
                  <a:pt x="582" y="326"/>
                </a:lnTo>
                <a:lnTo>
                  <a:pt x="578" y="336"/>
                </a:lnTo>
                <a:lnTo>
                  <a:pt x="568" y="340"/>
                </a:lnTo>
                <a:lnTo>
                  <a:pt x="568" y="340"/>
                </a:lnTo>
                <a:lnTo>
                  <a:pt x="572" y="296"/>
                </a:lnTo>
                <a:lnTo>
                  <a:pt x="572" y="296"/>
                </a:lnTo>
                <a:lnTo>
                  <a:pt x="572" y="280"/>
                </a:lnTo>
                <a:lnTo>
                  <a:pt x="568" y="260"/>
                </a:lnTo>
                <a:lnTo>
                  <a:pt x="568" y="260"/>
                </a:lnTo>
                <a:lnTo>
                  <a:pt x="592" y="258"/>
                </a:lnTo>
                <a:lnTo>
                  <a:pt x="592" y="258"/>
                </a:lnTo>
                <a:close/>
                <a:moveTo>
                  <a:pt x="520" y="280"/>
                </a:moveTo>
                <a:lnTo>
                  <a:pt x="520" y="280"/>
                </a:lnTo>
                <a:lnTo>
                  <a:pt x="520" y="278"/>
                </a:lnTo>
                <a:lnTo>
                  <a:pt x="524" y="274"/>
                </a:lnTo>
                <a:lnTo>
                  <a:pt x="534" y="268"/>
                </a:lnTo>
                <a:lnTo>
                  <a:pt x="548" y="264"/>
                </a:lnTo>
                <a:lnTo>
                  <a:pt x="562" y="260"/>
                </a:lnTo>
                <a:lnTo>
                  <a:pt x="562" y="260"/>
                </a:lnTo>
                <a:lnTo>
                  <a:pt x="566" y="280"/>
                </a:lnTo>
                <a:lnTo>
                  <a:pt x="566" y="296"/>
                </a:lnTo>
                <a:lnTo>
                  <a:pt x="566" y="296"/>
                </a:lnTo>
                <a:lnTo>
                  <a:pt x="564" y="318"/>
                </a:lnTo>
                <a:lnTo>
                  <a:pt x="562" y="342"/>
                </a:lnTo>
                <a:lnTo>
                  <a:pt x="562" y="342"/>
                </a:lnTo>
                <a:lnTo>
                  <a:pt x="550" y="346"/>
                </a:lnTo>
                <a:lnTo>
                  <a:pt x="550" y="346"/>
                </a:lnTo>
                <a:lnTo>
                  <a:pt x="544" y="346"/>
                </a:lnTo>
                <a:lnTo>
                  <a:pt x="544" y="346"/>
                </a:lnTo>
                <a:lnTo>
                  <a:pt x="536" y="344"/>
                </a:lnTo>
                <a:lnTo>
                  <a:pt x="532" y="340"/>
                </a:lnTo>
                <a:lnTo>
                  <a:pt x="532" y="340"/>
                </a:lnTo>
                <a:lnTo>
                  <a:pt x="530" y="338"/>
                </a:lnTo>
                <a:lnTo>
                  <a:pt x="530" y="338"/>
                </a:lnTo>
                <a:lnTo>
                  <a:pt x="524" y="328"/>
                </a:lnTo>
                <a:lnTo>
                  <a:pt x="520" y="312"/>
                </a:lnTo>
                <a:lnTo>
                  <a:pt x="518" y="296"/>
                </a:lnTo>
                <a:lnTo>
                  <a:pt x="518" y="288"/>
                </a:lnTo>
                <a:lnTo>
                  <a:pt x="520" y="280"/>
                </a:lnTo>
                <a:lnTo>
                  <a:pt x="520" y="280"/>
                </a:lnTo>
                <a:close/>
                <a:moveTo>
                  <a:pt x="338" y="244"/>
                </a:moveTo>
                <a:lnTo>
                  <a:pt x="338" y="244"/>
                </a:lnTo>
                <a:lnTo>
                  <a:pt x="342" y="240"/>
                </a:lnTo>
                <a:lnTo>
                  <a:pt x="344" y="236"/>
                </a:lnTo>
                <a:lnTo>
                  <a:pt x="344" y="230"/>
                </a:lnTo>
                <a:lnTo>
                  <a:pt x="342" y="226"/>
                </a:lnTo>
                <a:lnTo>
                  <a:pt x="336" y="214"/>
                </a:lnTo>
                <a:lnTo>
                  <a:pt x="332" y="206"/>
                </a:lnTo>
                <a:lnTo>
                  <a:pt x="332" y="206"/>
                </a:lnTo>
                <a:lnTo>
                  <a:pt x="328" y="198"/>
                </a:lnTo>
                <a:lnTo>
                  <a:pt x="326" y="188"/>
                </a:lnTo>
                <a:lnTo>
                  <a:pt x="328" y="184"/>
                </a:lnTo>
                <a:lnTo>
                  <a:pt x="330" y="178"/>
                </a:lnTo>
                <a:lnTo>
                  <a:pt x="336" y="172"/>
                </a:lnTo>
                <a:lnTo>
                  <a:pt x="342" y="166"/>
                </a:lnTo>
                <a:lnTo>
                  <a:pt x="342" y="166"/>
                </a:lnTo>
                <a:lnTo>
                  <a:pt x="362" y="164"/>
                </a:lnTo>
                <a:lnTo>
                  <a:pt x="374" y="160"/>
                </a:lnTo>
                <a:lnTo>
                  <a:pt x="386" y="156"/>
                </a:lnTo>
                <a:lnTo>
                  <a:pt x="386" y="156"/>
                </a:lnTo>
                <a:lnTo>
                  <a:pt x="430" y="158"/>
                </a:lnTo>
                <a:lnTo>
                  <a:pt x="454" y="160"/>
                </a:lnTo>
                <a:lnTo>
                  <a:pt x="464" y="160"/>
                </a:lnTo>
                <a:lnTo>
                  <a:pt x="468" y="158"/>
                </a:lnTo>
                <a:lnTo>
                  <a:pt x="468" y="158"/>
                </a:lnTo>
                <a:lnTo>
                  <a:pt x="476" y="158"/>
                </a:lnTo>
                <a:lnTo>
                  <a:pt x="482" y="158"/>
                </a:lnTo>
                <a:lnTo>
                  <a:pt x="492" y="154"/>
                </a:lnTo>
                <a:lnTo>
                  <a:pt x="502" y="148"/>
                </a:lnTo>
                <a:lnTo>
                  <a:pt x="508" y="144"/>
                </a:lnTo>
                <a:lnTo>
                  <a:pt x="508" y="144"/>
                </a:lnTo>
                <a:lnTo>
                  <a:pt x="518" y="144"/>
                </a:lnTo>
                <a:lnTo>
                  <a:pt x="526" y="142"/>
                </a:lnTo>
                <a:lnTo>
                  <a:pt x="526" y="142"/>
                </a:lnTo>
                <a:lnTo>
                  <a:pt x="536" y="152"/>
                </a:lnTo>
                <a:lnTo>
                  <a:pt x="534" y="154"/>
                </a:lnTo>
                <a:lnTo>
                  <a:pt x="534" y="154"/>
                </a:lnTo>
                <a:lnTo>
                  <a:pt x="546" y="190"/>
                </a:lnTo>
                <a:lnTo>
                  <a:pt x="554" y="218"/>
                </a:lnTo>
                <a:lnTo>
                  <a:pt x="560" y="248"/>
                </a:lnTo>
                <a:lnTo>
                  <a:pt x="560" y="248"/>
                </a:lnTo>
                <a:lnTo>
                  <a:pt x="544" y="252"/>
                </a:lnTo>
                <a:lnTo>
                  <a:pt x="530" y="256"/>
                </a:lnTo>
                <a:lnTo>
                  <a:pt x="518" y="264"/>
                </a:lnTo>
                <a:lnTo>
                  <a:pt x="510" y="272"/>
                </a:lnTo>
                <a:lnTo>
                  <a:pt x="510" y="272"/>
                </a:lnTo>
                <a:lnTo>
                  <a:pt x="482" y="276"/>
                </a:lnTo>
                <a:lnTo>
                  <a:pt x="482" y="276"/>
                </a:lnTo>
                <a:lnTo>
                  <a:pt x="478" y="272"/>
                </a:lnTo>
                <a:lnTo>
                  <a:pt x="470" y="270"/>
                </a:lnTo>
                <a:lnTo>
                  <a:pt x="462" y="268"/>
                </a:lnTo>
                <a:lnTo>
                  <a:pt x="448" y="268"/>
                </a:lnTo>
                <a:lnTo>
                  <a:pt x="448" y="268"/>
                </a:lnTo>
                <a:lnTo>
                  <a:pt x="420" y="270"/>
                </a:lnTo>
                <a:lnTo>
                  <a:pt x="390" y="274"/>
                </a:lnTo>
                <a:lnTo>
                  <a:pt x="364" y="280"/>
                </a:lnTo>
                <a:lnTo>
                  <a:pt x="344" y="286"/>
                </a:lnTo>
                <a:lnTo>
                  <a:pt x="340" y="286"/>
                </a:lnTo>
                <a:lnTo>
                  <a:pt x="340" y="288"/>
                </a:lnTo>
                <a:lnTo>
                  <a:pt x="340" y="288"/>
                </a:lnTo>
                <a:lnTo>
                  <a:pt x="304" y="274"/>
                </a:lnTo>
                <a:lnTo>
                  <a:pt x="304" y="274"/>
                </a:lnTo>
                <a:lnTo>
                  <a:pt x="306" y="270"/>
                </a:lnTo>
                <a:lnTo>
                  <a:pt x="310" y="264"/>
                </a:lnTo>
                <a:lnTo>
                  <a:pt x="318" y="256"/>
                </a:lnTo>
                <a:lnTo>
                  <a:pt x="338" y="244"/>
                </a:lnTo>
                <a:lnTo>
                  <a:pt x="338" y="244"/>
                </a:lnTo>
                <a:close/>
                <a:moveTo>
                  <a:pt x="352" y="304"/>
                </a:moveTo>
                <a:lnTo>
                  <a:pt x="352" y="296"/>
                </a:lnTo>
                <a:lnTo>
                  <a:pt x="352" y="296"/>
                </a:lnTo>
                <a:lnTo>
                  <a:pt x="372" y="290"/>
                </a:lnTo>
                <a:lnTo>
                  <a:pt x="396" y="286"/>
                </a:lnTo>
                <a:lnTo>
                  <a:pt x="424" y="282"/>
                </a:lnTo>
                <a:lnTo>
                  <a:pt x="448" y="280"/>
                </a:lnTo>
                <a:lnTo>
                  <a:pt x="448" y="280"/>
                </a:lnTo>
                <a:lnTo>
                  <a:pt x="460" y="280"/>
                </a:lnTo>
                <a:lnTo>
                  <a:pt x="468" y="282"/>
                </a:lnTo>
                <a:lnTo>
                  <a:pt x="472" y="284"/>
                </a:lnTo>
                <a:lnTo>
                  <a:pt x="474" y="284"/>
                </a:lnTo>
                <a:lnTo>
                  <a:pt x="474" y="284"/>
                </a:lnTo>
                <a:lnTo>
                  <a:pt x="474" y="292"/>
                </a:lnTo>
                <a:lnTo>
                  <a:pt x="474" y="300"/>
                </a:lnTo>
                <a:lnTo>
                  <a:pt x="468" y="316"/>
                </a:lnTo>
                <a:lnTo>
                  <a:pt x="458" y="332"/>
                </a:lnTo>
                <a:lnTo>
                  <a:pt x="446" y="346"/>
                </a:lnTo>
                <a:lnTo>
                  <a:pt x="446" y="346"/>
                </a:lnTo>
                <a:lnTo>
                  <a:pt x="444" y="348"/>
                </a:lnTo>
                <a:lnTo>
                  <a:pt x="444" y="348"/>
                </a:lnTo>
                <a:lnTo>
                  <a:pt x="440" y="352"/>
                </a:lnTo>
                <a:lnTo>
                  <a:pt x="432" y="356"/>
                </a:lnTo>
                <a:lnTo>
                  <a:pt x="424" y="360"/>
                </a:lnTo>
                <a:lnTo>
                  <a:pt x="410" y="364"/>
                </a:lnTo>
                <a:lnTo>
                  <a:pt x="410" y="364"/>
                </a:lnTo>
                <a:lnTo>
                  <a:pt x="380" y="368"/>
                </a:lnTo>
                <a:lnTo>
                  <a:pt x="380" y="368"/>
                </a:lnTo>
                <a:lnTo>
                  <a:pt x="372" y="366"/>
                </a:lnTo>
                <a:lnTo>
                  <a:pt x="366" y="364"/>
                </a:lnTo>
                <a:lnTo>
                  <a:pt x="364" y="362"/>
                </a:lnTo>
                <a:lnTo>
                  <a:pt x="362" y="360"/>
                </a:lnTo>
                <a:lnTo>
                  <a:pt x="362" y="360"/>
                </a:lnTo>
                <a:lnTo>
                  <a:pt x="360" y="350"/>
                </a:lnTo>
                <a:lnTo>
                  <a:pt x="358" y="338"/>
                </a:lnTo>
                <a:lnTo>
                  <a:pt x="356" y="310"/>
                </a:lnTo>
                <a:lnTo>
                  <a:pt x="356" y="308"/>
                </a:lnTo>
                <a:lnTo>
                  <a:pt x="352" y="304"/>
                </a:lnTo>
                <a:close/>
                <a:moveTo>
                  <a:pt x="242" y="348"/>
                </a:moveTo>
                <a:lnTo>
                  <a:pt x="240" y="344"/>
                </a:lnTo>
                <a:lnTo>
                  <a:pt x="240" y="344"/>
                </a:lnTo>
                <a:lnTo>
                  <a:pt x="232" y="330"/>
                </a:lnTo>
                <a:lnTo>
                  <a:pt x="228" y="312"/>
                </a:lnTo>
                <a:lnTo>
                  <a:pt x="226" y="304"/>
                </a:lnTo>
                <a:lnTo>
                  <a:pt x="226" y="296"/>
                </a:lnTo>
                <a:lnTo>
                  <a:pt x="228" y="288"/>
                </a:lnTo>
                <a:lnTo>
                  <a:pt x="232" y="282"/>
                </a:lnTo>
                <a:lnTo>
                  <a:pt x="232" y="282"/>
                </a:lnTo>
                <a:lnTo>
                  <a:pt x="238" y="276"/>
                </a:lnTo>
                <a:lnTo>
                  <a:pt x="242" y="272"/>
                </a:lnTo>
                <a:lnTo>
                  <a:pt x="248" y="270"/>
                </a:lnTo>
                <a:lnTo>
                  <a:pt x="254" y="270"/>
                </a:lnTo>
                <a:lnTo>
                  <a:pt x="254" y="270"/>
                </a:lnTo>
                <a:lnTo>
                  <a:pt x="262" y="272"/>
                </a:lnTo>
                <a:lnTo>
                  <a:pt x="270" y="276"/>
                </a:lnTo>
                <a:lnTo>
                  <a:pt x="278" y="282"/>
                </a:lnTo>
                <a:lnTo>
                  <a:pt x="284" y="290"/>
                </a:lnTo>
                <a:lnTo>
                  <a:pt x="286" y="288"/>
                </a:lnTo>
                <a:lnTo>
                  <a:pt x="286" y="288"/>
                </a:lnTo>
                <a:lnTo>
                  <a:pt x="290" y="300"/>
                </a:lnTo>
                <a:lnTo>
                  <a:pt x="294" y="314"/>
                </a:lnTo>
                <a:lnTo>
                  <a:pt x="294" y="328"/>
                </a:lnTo>
                <a:lnTo>
                  <a:pt x="308" y="336"/>
                </a:lnTo>
                <a:lnTo>
                  <a:pt x="308" y="336"/>
                </a:lnTo>
                <a:lnTo>
                  <a:pt x="304" y="288"/>
                </a:lnTo>
                <a:lnTo>
                  <a:pt x="340" y="304"/>
                </a:lnTo>
                <a:lnTo>
                  <a:pt x="338" y="308"/>
                </a:lnTo>
                <a:lnTo>
                  <a:pt x="344" y="314"/>
                </a:lnTo>
                <a:lnTo>
                  <a:pt x="344" y="314"/>
                </a:lnTo>
                <a:lnTo>
                  <a:pt x="346" y="338"/>
                </a:lnTo>
                <a:lnTo>
                  <a:pt x="348" y="354"/>
                </a:lnTo>
                <a:lnTo>
                  <a:pt x="352" y="366"/>
                </a:lnTo>
                <a:lnTo>
                  <a:pt x="352" y="366"/>
                </a:lnTo>
                <a:lnTo>
                  <a:pt x="356" y="372"/>
                </a:lnTo>
                <a:lnTo>
                  <a:pt x="362" y="376"/>
                </a:lnTo>
                <a:lnTo>
                  <a:pt x="370" y="378"/>
                </a:lnTo>
                <a:lnTo>
                  <a:pt x="380" y="380"/>
                </a:lnTo>
                <a:lnTo>
                  <a:pt x="380" y="380"/>
                </a:lnTo>
                <a:lnTo>
                  <a:pt x="394" y="378"/>
                </a:lnTo>
                <a:lnTo>
                  <a:pt x="412" y="376"/>
                </a:lnTo>
                <a:lnTo>
                  <a:pt x="412" y="376"/>
                </a:lnTo>
                <a:lnTo>
                  <a:pt x="428" y="372"/>
                </a:lnTo>
                <a:lnTo>
                  <a:pt x="440" y="368"/>
                </a:lnTo>
                <a:lnTo>
                  <a:pt x="446" y="362"/>
                </a:lnTo>
                <a:lnTo>
                  <a:pt x="452" y="358"/>
                </a:lnTo>
                <a:lnTo>
                  <a:pt x="452" y="358"/>
                </a:lnTo>
                <a:lnTo>
                  <a:pt x="454" y="354"/>
                </a:lnTo>
                <a:lnTo>
                  <a:pt x="454" y="354"/>
                </a:lnTo>
                <a:lnTo>
                  <a:pt x="466" y="344"/>
                </a:lnTo>
                <a:lnTo>
                  <a:pt x="476" y="328"/>
                </a:lnTo>
                <a:lnTo>
                  <a:pt x="484" y="312"/>
                </a:lnTo>
                <a:lnTo>
                  <a:pt x="488" y="294"/>
                </a:lnTo>
                <a:lnTo>
                  <a:pt x="488" y="294"/>
                </a:lnTo>
                <a:lnTo>
                  <a:pt x="496" y="292"/>
                </a:lnTo>
                <a:lnTo>
                  <a:pt x="506" y="292"/>
                </a:lnTo>
                <a:lnTo>
                  <a:pt x="506" y="292"/>
                </a:lnTo>
                <a:lnTo>
                  <a:pt x="506" y="308"/>
                </a:lnTo>
                <a:lnTo>
                  <a:pt x="510" y="322"/>
                </a:lnTo>
                <a:lnTo>
                  <a:pt x="516" y="336"/>
                </a:lnTo>
                <a:lnTo>
                  <a:pt x="522" y="346"/>
                </a:lnTo>
                <a:lnTo>
                  <a:pt x="522" y="346"/>
                </a:lnTo>
                <a:lnTo>
                  <a:pt x="522" y="348"/>
                </a:lnTo>
                <a:lnTo>
                  <a:pt x="522" y="348"/>
                </a:lnTo>
                <a:lnTo>
                  <a:pt x="526" y="350"/>
                </a:lnTo>
                <a:lnTo>
                  <a:pt x="530" y="354"/>
                </a:lnTo>
                <a:lnTo>
                  <a:pt x="536" y="356"/>
                </a:lnTo>
                <a:lnTo>
                  <a:pt x="544" y="358"/>
                </a:lnTo>
                <a:lnTo>
                  <a:pt x="544" y="358"/>
                </a:lnTo>
                <a:lnTo>
                  <a:pt x="552" y="358"/>
                </a:lnTo>
                <a:lnTo>
                  <a:pt x="552" y="358"/>
                </a:lnTo>
                <a:lnTo>
                  <a:pt x="560" y="356"/>
                </a:lnTo>
                <a:lnTo>
                  <a:pt x="560" y="356"/>
                </a:lnTo>
                <a:lnTo>
                  <a:pt x="554" y="390"/>
                </a:lnTo>
                <a:lnTo>
                  <a:pt x="548" y="414"/>
                </a:lnTo>
                <a:lnTo>
                  <a:pt x="548" y="414"/>
                </a:lnTo>
                <a:lnTo>
                  <a:pt x="536" y="466"/>
                </a:lnTo>
                <a:lnTo>
                  <a:pt x="536" y="466"/>
                </a:lnTo>
                <a:lnTo>
                  <a:pt x="524" y="516"/>
                </a:lnTo>
                <a:lnTo>
                  <a:pt x="524" y="516"/>
                </a:lnTo>
                <a:lnTo>
                  <a:pt x="522" y="518"/>
                </a:lnTo>
                <a:lnTo>
                  <a:pt x="516" y="522"/>
                </a:lnTo>
                <a:lnTo>
                  <a:pt x="500" y="526"/>
                </a:lnTo>
                <a:lnTo>
                  <a:pt x="480" y="530"/>
                </a:lnTo>
                <a:lnTo>
                  <a:pt x="470" y="530"/>
                </a:lnTo>
                <a:lnTo>
                  <a:pt x="464" y="528"/>
                </a:lnTo>
                <a:lnTo>
                  <a:pt x="464" y="528"/>
                </a:lnTo>
                <a:lnTo>
                  <a:pt x="436" y="518"/>
                </a:lnTo>
                <a:lnTo>
                  <a:pt x="414" y="506"/>
                </a:lnTo>
                <a:lnTo>
                  <a:pt x="414" y="506"/>
                </a:lnTo>
                <a:lnTo>
                  <a:pt x="394" y="494"/>
                </a:lnTo>
                <a:lnTo>
                  <a:pt x="376" y="486"/>
                </a:lnTo>
                <a:lnTo>
                  <a:pt x="376" y="486"/>
                </a:lnTo>
                <a:lnTo>
                  <a:pt x="364" y="478"/>
                </a:lnTo>
                <a:lnTo>
                  <a:pt x="352" y="470"/>
                </a:lnTo>
                <a:lnTo>
                  <a:pt x="342" y="462"/>
                </a:lnTo>
                <a:lnTo>
                  <a:pt x="332" y="450"/>
                </a:lnTo>
                <a:lnTo>
                  <a:pt x="324" y="436"/>
                </a:lnTo>
                <a:lnTo>
                  <a:pt x="316" y="416"/>
                </a:lnTo>
                <a:lnTo>
                  <a:pt x="310" y="390"/>
                </a:lnTo>
                <a:lnTo>
                  <a:pt x="302" y="358"/>
                </a:lnTo>
                <a:lnTo>
                  <a:pt x="296" y="360"/>
                </a:lnTo>
                <a:lnTo>
                  <a:pt x="296" y="360"/>
                </a:lnTo>
                <a:lnTo>
                  <a:pt x="298" y="364"/>
                </a:lnTo>
                <a:lnTo>
                  <a:pt x="298" y="364"/>
                </a:lnTo>
                <a:lnTo>
                  <a:pt x="290" y="370"/>
                </a:lnTo>
                <a:lnTo>
                  <a:pt x="284" y="374"/>
                </a:lnTo>
                <a:lnTo>
                  <a:pt x="278" y="372"/>
                </a:lnTo>
                <a:lnTo>
                  <a:pt x="276" y="372"/>
                </a:lnTo>
                <a:lnTo>
                  <a:pt x="276" y="372"/>
                </a:lnTo>
                <a:lnTo>
                  <a:pt x="266" y="370"/>
                </a:lnTo>
                <a:lnTo>
                  <a:pt x="256" y="364"/>
                </a:lnTo>
                <a:lnTo>
                  <a:pt x="248" y="358"/>
                </a:lnTo>
                <a:lnTo>
                  <a:pt x="242" y="348"/>
                </a:lnTo>
                <a:lnTo>
                  <a:pt x="242" y="348"/>
                </a:lnTo>
                <a:close/>
                <a:moveTo>
                  <a:pt x="408" y="758"/>
                </a:moveTo>
                <a:lnTo>
                  <a:pt x="408" y="758"/>
                </a:lnTo>
                <a:lnTo>
                  <a:pt x="372" y="730"/>
                </a:lnTo>
                <a:lnTo>
                  <a:pt x="342" y="706"/>
                </a:lnTo>
                <a:lnTo>
                  <a:pt x="318" y="686"/>
                </a:lnTo>
                <a:lnTo>
                  <a:pt x="302" y="668"/>
                </a:lnTo>
                <a:lnTo>
                  <a:pt x="290" y="654"/>
                </a:lnTo>
                <a:lnTo>
                  <a:pt x="282" y="642"/>
                </a:lnTo>
                <a:lnTo>
                  <a:pt x="276" y="632"/>
                </a:lnTo>
                <a:lnTo>
                  <a:pt x="274" y="622"/>
                </a:lnTo>
                <a:lnTo>
                  <a:pt x="274" y="622"/>
                </a:lnTo>
                <a:lnTo>
                  <a:pt x="274" y="604"/>
                </a:lnTo>
                <a:lnTo>
                  <a:pt x="278" y="582"/>
                </a:lnTo>
                <a:lnTo>
                  <a:pt x="284" y="562"/>
                </a:lnTo>
                <a:lnTo>
                  <a:pt x="288" y="544"/>
                </a:lnTo>
                <a:lnTo>
                  <a:pt x="292" y="544"/>
                </a:lnTo>
                <a:lnTo>
                  <a:pt x="292" y="544"/>
                </a:lnTo>
                <a:lnTo>
                  <a:pt x="296" y="532"/>
                </a:lnTo>
                <a:lnTo>
                  <a:pt x="298" y="518"/>
                </a:lnTo>
                <a:lnTo>
                  <a:pt x="300" y="494"/>
                </a:lnTo>
                <a:lnTo>
                  <a:pt x="300" y="472"/>
                </a:lnTo>
                <a:lnTo>
                  <a:pt x="298" y="454"/>
                </a:lnTo>
                <a:lnTo>
                  <a:pt x="296" y="452"/>
                </a:lnTo>
                <a:lnTo>
                  <a:pt x="296" y="452"/>
                </a:lnTo>
                <a:lnTo>
                  <a:pt x="288" y="378"/>
                </a:lnTo>
                <a:lnTo>
                  <a:pt x="288" y="378"/>
                </a:lnTo>
                <a:lnTo>
                  <a:pt x="294" y="376"/>
                </a:lnTo>
                <a:lnTo>
                  <a:pt x="298" y="372"/>
                </a:lnTo>
                <a:lnTo>
                  <a:pt x="298" y="372"/>
                </a:lnTo>
                <a:lnTo>
                  <a:pt x="306" y="402"/>
                </a:lnTo>
                <a:lnTo>
                  <a:pt x="312" y="426"/>
                </a:lnTo>
                <a:lnTo>
                  <a:pt x="320" y="444"/>
                </a:lnTo>
                <a:lnTo>
                  <a:pt x="328" y="458"/>
                </a:lnTo>
                <a:lnTo>
                  <a:pt x="338" y="468"/>
                </a:lnTo>
                <a:lnTo>
                  <a:pt x="348" y="476"/>
                </a:lnTo>
                <a:lnTo>
                  <a:pt x="374" y="492"/>
                </a:lnTo>
                <a:lnTo>
                  <a:pt x="374" y="492"/>
                </a:lnTo>
                <a:lnTo>
                  <a:pt x="390" y="500"/>
                </a:lnTo>
                <a:lnTo>
                  <a:pt x="410" y="512"/>
                </a:lnTo>
                <a:lnTo>
                  <a:pt x="410" y="512"/>
                </a:lnTo>
                <a:lnTo>
                  <a:pt x="434" y="524"/>
                </a:lnTo>
                <a:lnTo>
                  <a:pt x="462" y="534"/>
                </a:lnTo>
                <a:lnTo>
                  <a:pt x="462" y="534"/>
                </a:lnTo>
                <a:lnTo>
                  <a:pt x="474" y="536"/>
                </a:lnTo>
                <a:lnTo>
                  <a:pt x="474" y="536"/>
                </a:lnTo>
                <a:lnTo>
                  <a:pt x="492" y="534"/>
                </a:lnTo>
                <a:lnTo>
                  <a:pt x="508" y="530"/>
                </a:lnTo>
                <a:lnTo>
                  <a:pt x="522" y="524"/>
                </a:lnTo>
                <a:lnTo>
                  <a:pt x="526" y="522"/>
                </a:lnTo>
                <a:lnTo>
                  <a:pt x="530" y="518"/>
                </a:lnTo>
                <a:lnTo>
                  <a:pt x="530" y="518"/>
                </a:lnTo>
                <a:lnTo>
                  <a:pt x="530" y="512"/>
                </a:lnTo>
                <a:lnTo>
                  <a:pt x="530" y="512"/>
                </a:lnTo>
                <a:lnTo>
                  <a:pt x="530" y="558"/>
                </a:lnTo>
                <a:lnTo>
                  <a:pt x="532" y="582"/>
                </a:lnTo>
                <a:lnTo>
                  <a:pt x="534" y="606"/>
                </a:lnTo>
                <a:lnTo>
                  <a:pt x="534" y="606"/>
                </a:lnTo>
                <a:lnTo>
                  <a:pt x="534" y="614"/>
                </a:lnTo>
                <a:lnTo>
                  <a:pt x="534" y="622"/>
                </a:lnTo>
                <a:lnTo>
                  <a:pt x="526" y="642"/>
                </a:lnTo>
                <a:lnTo>
                  <a:pt x="514" y="664"/>
                </a:lnTo>
                <a:lnTo>
                  <a:pt x="498" y="688"/>
                </a:lnTo>
                <a:lnTo>
                  <a:pt x="478" y="710"/>
                </a:lnTo>
                <a:lnTo>
                  <a:pt x="456" y="730"/>
                </a:lnTo>
                <a:lnTo>
                  <a:pt x="432" y="748"/>
                </a:lnTo>
                <a:lnTo>
                  <a:pt x="420" y="754"/>
                </a:lnTo>
                <a:lnTo>
                  <a:pt x="408" y="758"/>
                </a:lnTo>
                <a:lnTo>
                  <a:pt x="408" y="758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58264B-1CFA-4C04-9910-8DAE2B621A19}"/>
              </a:ext>
            </a:extLst>
          </p:cNvPr>
          <p:cNvSpPr/>
          <p:nvPr/>
        </p:nvSpPr>
        <p:spPr>
          <a:xfrm>
            <a:off x="947429" y="4697421"/>
            <a:ext cx="2410002" cy="20266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46E42D-3F14-4D43-B245-A57624FFC035}"/>
              </a:ext>
            </a:extLst>
          </p:cNvPr>
          <p:cNvSpPr/>
          <p:nvPr/>
        </p:nvSpPr>
        <p:spPr>
          <a:xfrm>
            <a:off x="1190034" y="3864864"/>
            <a:ext cx="1869561" cy="639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Mei, Luoyu</a:t>
            </a:r>
          </a:p>
        </p:txBody>
      </p:sp>
      <p:sp>
        <p:nvSpPr>
          <p:cNvPr id="18" name="矩形: 圆角 12">
            <a:extLst>
              <a:ext uri="{FF2B5EF4-FFF2-40B4-BE49-F238E27FC236}">
                <a16:creationId xmlns:a16="http://schemas.microsoft.com/office/drawing/2014/main" id="{E507BA95-C433-4EA3-A695-BFB42954540B}"/>
              </a:ext>
            </a:extLst>
          </p:cNvPr>
          <p:cNvSpPr/>
          <p:nvPr/>
        </p:nvSpPr>
        <p:spPr>
          <a:xfrm>
            <a:off x="3860368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F3FA10-BDEB-4B5B-962C-4A05F260A109}"/>
              </a:ext>
            </a:extLst>
          </p:cNvPr>
          <p:cNvGrpSpPr/>
          <p:nvPr/>
        </p:nvGrpSpPr>
        <p:grpSpPr>
          <a:xfrm>
            <a:off x="3822133" y="3652328"/>
            <a:ext cx="1848194" cy="227167"/>
            <a:chOff x="3851211" y="4914528"/>
            <a:chExt cx="1848194" cy="227167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7CBE5CF-112B-4E50-955A-3269C94A68D5}"/>
                </a:ext>
              </a:extLst>
            </p:cNvPr>
            <p:cNvCxnSpPr/>
            <p:nvPr/>
          </p:nvCxnSpPr>
          <p:spPr>
            <a:xfrm flipH="1">
              <a:off x="3851211" y="4973868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: 形状 17">
              <a:extLst>
                <a:ext uri="{FF2B5EF4-FFF2-40B4-BE49-F238E27FC236}">
                  <a16:creationId xmlns:a16="http://schemas.microsoft.com/office/drawing/2014/main" id="{EE940654-EFF0-4721-A6AC-7FF57F8F53A0}"/>
                </a:ext>
              </a:extLst>
            </p:cNvPr>
            <p:cNvSpPr/>
            <p:nvPr/>
          </p:nvSpPr>
          <p:spPr>
            <a:xfrm rot="18914935">
              <a:off x="4689492" y="4914528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18">
              <a:extLst>
                <a:ext uri="{FF2B5EF4-FFF2-40B4-BE49-F238E27FC236}">
                  <a16:creationId xmlns:a16="http://schemas.microsoft.com/office/drawing/2014/main" id="{103956EC-A2DB-4922-BD02-2860332ACDF6}"/>
                </a:ext>
              </a:extLst>
            </p:cNvPr>
            <p:cNvSpPr/>
            <p:nvPr/>
          </p:nvSpPr>
          <p:spPr>
            <a:xfrm rot="2703745">
              <a:off x="4817968" y="4917569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3C4B1DE-F8A4-4F4F-9299-814717A9D008}"/>
                </a:ext>
              </a:extLst>
            </p:cNvPr>
            <p:cNvCxnSpPr/>
            <p:nvPr/>
          </p:nvCxnSpPr>
          <p:spPr>
            <a:xfrm flipH="1">
              <a:off x="4932010" y="4970182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93D7743D-F3C1-4E86-B2BA-179E72D4FD94}"/>
              </a:ext>
            </a:extLst>
          </p:cNvPr>
          <p:cNvSpPr/>
          <p:nvPr/>
        </p:nvSpPr>
        <p:spPr>
          <a:xfrm>
            <a:off x="3946268" y="3830353"/>
            <a:ext cx="1753137" cy="9684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Zhang, Jingyuan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Liu, Yuxiao</a:t>
            </a:r>
            <a:endParaRPr lang="zh-CN" altLang="en-US" sz="2000" noProof="1">
              <a:solidFill>
                <a:schemeClr val="accent2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: 圆角 22">
            <a:extLst>
              <a:ext uri="{FF2B5EF4-FFF2-40B4-BE49-F238E27FC236}">
                <a16:creationId xmlns:a16="http://schemas.microsoft.com/office/drawing/2014/main" id="{F3CD6CDD-8995-4824-9F26-D05E08242E9F}"/>
              </a:ext>
            </a:extLst>
          </p:cNvPr>
          <p:cNvSpPr/>
          <p:nvPr/>
        </p:nvSpPr>
        <p:spPr>
          <a:xfrm>
            <a:off x="6489412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E43388-1CE5-4A0D-A7D3-6BBD43E34B09}"/>
              </a:ext>
            </a:extLst>
          </p:cNvPr>
          <p:cNvGrpSpPr/>
          <p:nvPr/>
        </p:nvGrpSpPr>
        <p:grpSpPr>
          <a:xfrm>
            <a:off x="6480254" y="3659203"/>
            <a:ext cx="1860551" cy="227167"/>
            <a:chOff x="6480255" y="4899213"/>
            <a:chExt cx="1860551" cy="22716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CEFCC2C-D1C9-432A-A28D-B3C8E7B55B7D}"/>
                </a:ext>
              </a:extLst>
            </p:cNvPr>
            <p:cNvCxnSpPr/>
            <p:nvPr/>
          </p:nvCxnSpPr>
          <p:spPr>
            <a:xfrm flipH="1">
              <a:off x="6480255" y="4954648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50FE10-FF0D-4366-AE02-062015E05F10}"/>
                </a:ext>
              </a:extLst>
            </p:cNvPr>
            <p:cNvSpPr/>
            <p:nvPr/>
          </p:nvSpPr>
          <p:spPr>
            <a:xfrm rot="18914935">
              <a:off x="7330893" y="4899213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FD77691-F7C1-45A4-9EC4-902D7D14B14B}"/>
                </a:ext>
              </a:extLst>
            </p:cNvPr>
            <p:cNvSpPr/>
            <p:nvPr/>
          </p:nvSpPr>
          <p:spPr>
            <a:xfrm rot="2703745">
              <a:off x="7447012" y="4898349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07FD57-B662-4654-9754-57EC0970E49B}"/>
                </a:ext>
              </a:extLst>
            </p:cNvPr>
            <p:cNvCxnSpPr/>
            <p:nvPr/>
          </p:nvCxnSpPr>
          <p:spPr>
            <a:xfrm flipH="1">
              <a:off x="7573411" y="4954649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DAE9945-83BB-4D61-B08C-81CD64BFACFA}"/>
              </a:ext>
            </a:extLst>
          </p:cNvPr>
          <p:cNvSpPr/>
          <p:nvPr/>
        </p:nvSpPr>
        <p:spPr>
          <a:xfrm>
            <a:off x="6205529" y="4697434"/>
            <a:ext cx="2410002" cy="9684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A9332AF-1B82-4390-BAB2-ACD45FA29F13}"/>
              </a:ext>
            </a:extLst>
          </p:cNvPr>
          <p:cNvSpPr/>
          <p:nvPr/>
        </p:nvSpPr>
        <p:spPr>
          <a:xfrm>
            <a:off x="6544170" y="3846198"/>
            <a:ext cx="1869597" cy="3385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Yang, Qiuzhuo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Luo, Haowei</a:t>
            </a:r>
            <a:endParaRPr lang="zh-CN" altLang="en-US" sz="2000" noProof="1">
              <a:solidFill>
                <a:schemeClr val="accent3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: 圆角 32">
            <a:extLst>
              <a:ext uri="{FF2B5EF4-FFF2-40B4-BE49-F238E27FC236}">
                <a16:creationId xmlns:a16="http://schemas.microsoft.com/office/drawing/2014/main" id="{057F3423-BD53-4964-BFF6-5B784FCA5469}"/>
              </a:ext>
            </a:extLst>
          </p:cNvPr>
          <p:cNvSpPr/>
          <p:nvPr/>
        </p:nvSpPr>
        <p:spPr>
          <a:xfrm>
            <a:off x="911845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0CCB4E4-C0EE-431F-958D-1FE66163F69F}"/>
              </a:ext>
            </a:extLst>
          </p:cNvPr>
          <p:cNvGrpSpPr/>
          <p:nvPr/>
        </p:nvGrpSpPr>
        <p:grpSpPr>
          <a:xfrm>
            <a:off x="9103104" y="3659202"/>
            <a:ext cx="1860551" cy="227167"/>
            <a:chOff x="9109298" y="4886084"/>
            <a:chExt cx="1860551" cy="22716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015FFBC-3E22-48BC-A815-97A9B8E2831A}"/>
                </a:ext>
              </a:extLst>
            </p:cNvPr>
            <p:cNvCxnSpPr/>
            <p:nvPr/>
          </p:nvCxnSpPr>
          <p:spPr>
            <a:xfrm flipH="1">
              <a:off x="9109298" y="4941519"/>
              <a:ext cx="78134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: 形状 37">
              <a:extLst>
                <a:ext uri="{FF2B5EF4-FFF2-40B4-BE49-F238E27FC236}">
                  <a16:creationId xmlns:a16="http://schemas.microsoft.com/office/drawing/2014/main" id="{DC1ABB2B-6C09-4172-A872-9F04D36FDB52}"/>
                </a:ext>
              </a:extLst>
            </p:cNvPr>
            <p:cNvSpPr/>
            <p:nvPr/>
          </p:nvSpPr>
          <p:spPr>
            <a:xfrm rot="18914935">
              <a:off x="9959936" y="4886084"/>
              <a:ext cx="63914" cy="227167"/>
            </a:xfrm>
            <a:custGeom>
              <a:avLst/>
              <a:gdLst>
                <a:gd name="connsiteX0" fmla="*/ 125628 w 125628"/>
                <a:gd name="connsiteY0" fmla="*/ 446518 h 446518"/>
                <a:gd name="connsiteX1" fmla="*/ 0 w 125628"/>
                <a:gd name="connsiteY1" fmla="*/ 446518 h 446518"/>
                <a:gd name="connsiteX2" fmla="*/ 0 w 125628"/>
                <a:gd name="connsiteY2" fmla="*/ 0 h 446518"/>
                <a:gd name="connsiteX3" fmla="*/ 125628 w 125628"/>
                <a:gd name="connsiteY3" fmla="*/ 124541 h 44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46518">
                  <a:moveTo>
                    <a:pt x="125628" y="446518"/>
                  </a:moveTo>
                  <a:lnTo>
                    <a:pt x="0" y="446518"/>
                  </a:lnTo>
                  <a:lnTo>
                    <a:pt x="0" y="0"/>
                  </a:lnTo>
                  <a:lnTo>
                    <a:pt x="125628" y="1245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: 形状 38">
              <a:extLst>
                <a:ext uri="{FF2B5EF4-FFF2-40B4-BE49-F238E27FC236}">
                  <a16:creationId xmlns:a16="http://schemas.microsoft.com/office/drawing/2014/main" id="{8A4ACC2F-8020-4D65-914E-8ED97CC74D3F}"/>
                </a:ext>
              </a:extLst>
            </p:cNvPr>
            <p:cNvSpPr/>
            <p:nvPr/>
          </p:nvSpPr>
          <p:spPr>
            <a:xfrm rot="2703745">
              <a:off x="10076055" y="4885220"/>
              <a:ext cx="63914" cy="229239"/>
            </a:xfrm>
            <a:custGeom>
              <a:avLst/>
              <a:gdLst>
                <a:gd name="connsiteX0" fmla="*/ 125628 w 125628"/>
                <a:gd name="connsiteY0" fmla="*/ 0 h 450590"/>
                <a:gd name="connsiteX1" fmla="*/ 125628 w 125628"/>
                <a:gd name="connsiteY1" fmla="*/ 450590 h 450590"/>
                <a:gd name="connsiteX2" fmla="*/ 0 w 125628"/>
                <a:gd name="connsiteY2" fmla="*/ 450590 h 450590"/>
                <a:gd name="connsiteX3" fmla="*/ 0 w 125628"/>
                <a:gd name="connsiteY3" fmla="*/ 125902 h 45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8" h="450590">
                  <a:moveTo>
                    <a:pt x="125628" y="0"/>
                  </a:moveTo>
                  <a:lnTo>
                    <a:pt x="125628" y="450590"/>
                  </a:lnTo>
                  <a:lnTo>
                    <a:pt x="0" y="450590"/>
                  </a:lnTo>
                  <a:lnTo>
                    <a:pt x="0" y="125902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019B23C-59B5-4BC2-90F9-4BF5E826ED5E}"/>
                </a:ext>
              </a:extLst>
            </p:cNvPr>
            <p:cNvCxnSpPr/>
            <p:nvPr/>
          </p:nvCxnSpPr>
          <p:spPr>
            <a:xfrm flipH="1">
              <a:off x="10202454" y="4941520"/>
              <a:ext cx="76739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6FB354A6-D307-47C8-8898-4D863FB194A9}"/>
              </a:ext>
            </a:extLst>
          </p:cNvPr>
          <p:cNvSpPr/>
          <p:nvPr/>
        </p:nvSpPr>
        <p:spPr>
          <a:xfrm>
            <a:off x="9173213" y="3832352"/>
            <a:ext cx="1869597" cy="3385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Zhou, Jiaying</a:t>
            </a:r>
          </a:p>
        </p:txBody>
      </p:sp>
      <p:sp>
        <p:nvSpPr>
          <p:cNvPr id="42" name="任意多边形: 形状 42">
            <a:extLst>
              <a:ext uri="{FF2B5EF4-FFF2-40B4-BE49-F238E27FC236}">
                <a16:creationId xmlns:a16="http://schemas.microsoft.com/office/drawing/2014/main" id="{9AF6B612-CBD9-46CB-BB2B-8660649C1169}"/>
              </a:ext>
            </a:extLst>
          </p:cNvPr>
          <p:cNvSpPr>
            <a:spLocks/>
          </p:cNvSpPr>
          <p:nvPr/>
        </p:nvSpPr>
        <p:spPr bwMode="auto">
          <a:xfrm>
            <a:off x="4093816" y="2318306"/>
            <a:ext cx="1304829" cy="1247631"/>
          </a:xfrm>
          <a:custGeom>
            <a:avLst/>
            <a:gdLst>
              <a:gd name="T0" fmla="*/ 656 w 730"/>
              <a:gd name="T1" fmla="*/ 504 h 698"/>
              <a:gd name="T2" fmla="*/ 552 w 730"/>
              <a:gd name="T3" fmla="*/ 428 h 698"/>
              <a:gd name="T4" fmla="*/ 524 w 730"/>
              <a:gd name="T5" fmla="*/ 302 h 698"/>
              <a:gd name="T6" fmla="*/ 492 w 730"/>
              <a:gd name="T7" fmla="*/ 110 h 698"/>
              <a:gd name="T8" fmla="*/ 436 w 730"/>
              <a:gd name="T9" fmla="*/ 26 h 698"/>
              <a:gd name="T10" fmla="*/ 380 w 730"/>
              <a:gd name="T11" fmla="*/ 2 h 698"/>
              <a:gd name="T12" fmla="*/ 316 w 730"/>
              <a:gd name="T13" fmla="*/ 4 h 698"/>
              <a:gd name="T14" fmla="*/ 246 w 730"/>
              <a:gd name="T15" fmla="*/ 44 h 698"/>
              <a:gd name="T16" fmla="*/ 202 w 730"/>
              <a:gd name="T17" fmla="*/ 136 h 698"/>
              <a:gd name="T18" fmla="*/ 170 w 730"/>
              <a:gd name="T19" fmla="*/ 304 h 698"/>
              <a:gd name="T20" fmla="*/ 134 w 730"/>
              <a:gd name="T21" fmla="*/ 486 h 698"/>
              <a:gd name="T22" fmla="*/ 58 w 730"/>
              <a:gd name="T23" fmla="*/ 526 h 698"/>
              <a:gd name="T24" fmla="*/ 32 w 730"/>
              <a:gd name="T25" fmla="*/ 562 h 698"/>
              <a:gd name="T26" fmla="*/ 718 w 730"/>
              <a:gd name="T27" fmla="*/ 632 h 698"/>
              <a:gd name="T28" fmla="*/ 278 w 730"/>
              <a:gd name="T29" fmla="*/ 134 h 698"/>
              <a:gd name="T30" fmla="*/ 326 w 730"/>
              <a:gd name="T31" fmla="*/ 94 h 698"/>
              <a:gd name="T32" fmla="*/ 380 w 730"/>
              <a:gd name="T33" fmla="*/ 122 h 698"/>
              <a:gd name="T34" fmla="*/ 426 w 730"/>
              <a:gd name="T35" fmla="*/ 182 h 698"/>
              <a:gd name="T36" fmla="*/ 456 w 730"/>
              <a:gd name="T37" fmla="*/ 258 h 698"/>
              <a:gd name="T38" fmla="*/ 430 w 730"/>
              <a:gd name="T39" fmla="*/ 340 h 698"/>
              <a:gd name="T40" fmla="*/ 382 w 730"/>
              <a:gd name="T41" fmla="*/ 396 h 698"/>
              <a:gd name="T42" fmla="*/ 332 w 730"/>
              <a:gd name="T43" fmla="*/ 402 h 698"/>
              <a:gd name="T44" fmla="*/ 292 w 730"/>
              <a:gd name="T45" fmla="*/ 376 h 698"/>
              <a:gd name="T46" fmla="*/ 256 w 730"/>
              <a:gd name="T47" fmla="*/ 310 h 698"/>
              <a:gd name="T48" fmla="*/ 242 w 730"/>
              <a:gd name="T49" fmla="*/ 200 h 698"/>
              <a:gd name="T50" fmla="*/ 278 w 730"/>
              <a:gd name="T51" fmla="*/ 134 h 698"/>
              <a:gd name="T52" fmla="*/ 208 w 730"/>
              <a:gd name="T53" fmla="*/ 552 h 698"/>
              <a:gd name="T54" fmla="*/ 266 w 730"/>
              <a:gd name="T55" fmla="*/ 602 h 698"/>
              <a:gd name="T56" fmla="*/ 258 w 730"/>
              <a:gd name="T57" fmla="*/ 594 h 698"/>
              <a:gd name="T58" fmla="*/ 236 w 730"/>
              <a:gd name="T59" fmla="*/ 570 h 698"/>
              <a:gd name="T60" fmla="*/ 286 w 730"/>
              <a:gd name="T61" fmla="*/ 588 h 698"/>
              <a:gd name="T62" fmla="*/ 252 w 730"/>
              <a:gd name="T63" fmla="*/ 552 h 698"/>
              <a:gd name="T64" fmla="*/ 264 w 730"/>
              <a:gd name="T65" fmla="*/ 554 h 698"/>
              <a:gd name="T66" fmla="*/ 250 w 730"/>
              <a:gd name="T67" fmla="*/ 464 h 698"/>
              <a:gd name="T68" fmla="*/ 276 w 730"/>
              <a:gd name="T69" fmla="*/ 518 h 698"/>
              <a:gd name="T70" fmla="*/ 262 w 730"/>
              <a:gd name="T71" fmla="*/ 462 h 698"/>
              <a:gd name="T72" fmla="*/ 270 w 730"/>
              <a:gd name="T73" fmla="*/ 356 h 698"/>
              <a:gd name="T74" fmla="*/ 298 w 730"/>
              <a:gd name="T75" fmla="*/ 388 h 698"/>
              <a:gd name="T76" fmla="*/ 352 w 730"/>
              <a:gd name="T77" fmla="*/ 410 h 698"/>
              <a:gd name="T78" fmla="*/ 384 w 730"/>
              <a:gd name="T79" fmla="*/ 402 h 698"/>
              <a:gd name="T80" fmla="*/ 430 w 730"/>
              <a:gd name="T81" fmla="*/ 352 h 698"/>
              <a:gd name="T82" fmla="*/ 446 w 730"/>
              <a:gd name="T83" fmla="*/ 466 h 698"/>
              <a:gd name="T84" fmla="*/ 456 w 730"/>
              <a:gd name="T85" fmla="*/ 542 h 698"/>
              <a:gd name="T86" fmla="*/ 464 w 730"/>
              <a:gd name="T87" fmla="*/ 526 h 698"/>
              <a:gd name="T88" fmla="*/ 456 w 730"/>
              <a:gd name="T89" fmla="*/ 572 h 698"/>
              <a:gd name="T90" fmla="*/ 472 w 730"/>
              <a:gd name="T91" fmla="*/ 552 h 698"/>
              <a:gd name="T92" fmla="*/ 450 w 730"/>
              <a:gd name="T93" fmla="*/ 600 h 698"/>
              <a:gd name="T94" fmla="*/ 480 w 730"/>
              <a:gd name="T95" fmla="*/ 544 h 698"/>
              <a:gd name="T96" fmla="*/ 464 w 730"/>
              <a:gd name="T97" fmla="*/ 604 h 698"/>
              <a:gd name="T98" fmla="*/ 464 w 730"/>
              <a:gd name="T99" fmla="*/ 612 h 698"/>
              <a:gd name="T100" fmla="*/ 498 w 730"/>
              <a:gd name="T101" fmla="*/ 572 h 698"/>
              <a:gd name="T102" fmla="*/ 490 w 730"/>
              <a:gd name="T103" fmla="*/ 598 h 698"/>
              <a:gd name="T104" fmla="*/ 420 w 730"/>
              <a:gd name="T105" fmla="*/ 638 h 698"/>
              <a:gd name="T106" fmla="*/ 324 w 730"/>
              <a:gd name="T107" fmla="*/ 646 h 698"/>
              <a:gd name="T108" fmla="*/ 224 w 730"/>
              <a:gd name="T109" fmla="*/ 580 h 698"/>
              <a:gd name="T110" fmla="*/ 522 w 730"/>
              <a:gd name="T111" fmla="*/ 524 h 698"/>
              <a:gd name="T112" fmla="*/ 510 w 730"/>
              <a:gd name="T113" fmla="*/ 57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0" h="698">
                <a:moveTo>
                  <a:pt x="690" y="534"/>
                </a:moveTo>
                <a:lnTo>
                  <a:pt x="690" y="534"/>
                </a:lnTo>
                <a:lnTo>
                  <a:pt x="684" y="524"/>
                </a:lnTo>
                <a:lnTo>
                  <a:pt x="672" y="514"/>
                </a:lnTo>
                <a:lnTo>
                  <a:pt x="656" y="504"/>
                </a:lnTo>
                <a:lnTo>
                  <a:pt x="638" y="494"/>
                </a:lnTo>
                <a:lnTo>
                  <a:pt x="602" y="476"/>
                </a:lnTo>
                <a:lnTo>
                  <a:pt x="570" y="462"/>
                </a:lnTo>
                <a:lnTo>
                  <a:pt x="570" y="462"/>
                </a:lnTo>
                <a:lnTo>
                  <a:pt x="552" y="428"/>
                </a:lnTo>
                <a:lnTo>
                  <a:pt x="542" y="406"/>
                </a:lnTo>
                <a:lnTo>
                  <a:pt x="534" y="380"/>
                </a:lnTo>
                <a:lnTo>
                  <a:pt x="534" y="380"/>
                </a:lnTo>
                <a:lnTo>
                  <a:pt x="528" y="344"/>
                </a:lnTo>
                <a:lnTo>
                  <a:pt x="524" y="302"/>
                </a:lnTo>
                <a:lnTo>
                  <a:pt x="520" y="250"/>
                </a:lnTo>
                <a:lnTo>
                  <a:pt x="508" y="180"/>
                </a:lnTo>
                <a:lnTo>
                  <a:pt x="508" y="180"/>
                </a:lnTo>
                <a:lnTo>
                  <a:pt x="500" y="142"/>
                </a:lnTo>
                <a:lnTo>
                  <a:pt x="492" y="110"/>
                </a:lnTo>
                <a:lnTo>
                  <a:pt x="482" y="84"/>
                </a:lnTo>
                <a:lnTo>
                  <a:pt x="470" y="64"/>
                </a:lnTo>
                <a:lnTo>
                  <a:pt x="458" y="48"/>
                </a:lnTo>
                <a:lnTo>
                  <a:pt x="448" y="36"/>
                </a:lnTo>
                <a:lnTo>
                  <a:pt x="436" y="26"/>
                </a:lnTo>
                <a:lnTo>
                  <a:pt x="424" y="18"/>
                </a:lnTo>
                <a:lnTo>
                  <a:pt x="424" y="18"/>
                </a:lnTo>
                <a:lnTo>
                  <a:pt x="410" y="12"/>
                </a:lnTo>
                <a:lnTo>
                  <a:pt x="396" y="6"/>
                </a:lnTo>
                <a:lnTo>
                  <a:pt x="380" y="2"/>
                </a:lnTo>
                <a:lnTo>
                  <a:pt x="364" y="0"/>
                </a:lnTo>
                <a:lnTo>
                  <a:pt x="334" y="0"/>
                </a:lnTo>
                <a:lnTo>
                  <a:pt x="324" y="2"/>
                </a:lnTo>
                <a:lnTo>
                  <a:pt x="316" y="4"/>
                </a:lnTo>
                <a:lnTo>
                  <a:pt x="316" y="4"/>
                </a:lnTo>
                <a:lnTo>
                  <a:pt x="298" y="8"/>
                </a:lnTo>
                <a:lnTo>
                  <a:pt x="286" y="14"/>
                </a:lnTo>
                <a:lnTo>
                  <a:pt x="272" y="20"/>
                </a:lnTo>
                <a:lnTo>
                  <a:pt x="260" y="30"/>
                </a:lnTo>
                <a:lnTo>
                  <a:pt x="246" y="44"/>
                </a:lnTo>
                <a:lnTo>
                  <a:pt x="234" y="60"/>
                </a:lnTo>
                <a:lnTo>
                  <a:pt x="222" y="80"/>
                </a:lnTo>
                <a:lnTo>
                  <a:pt x="222" y="80"/>
                </a:lnTo>
                <a:lnTo>
                  <a:pt x="212" y="106"/>
                </a:lnTo>
                <a:lnTo>
                  <a:pt x="202" y="136"/>
                </a:lnTo>
                <a:lnTo>
                  <a:pt x="194" y="168"/>
                </a:lnTo>
                <a:lnTo>
                  <a:pt x="186" y="200"/>
                </a:lnTo>
                <a:lnTo>
                  <a:pt x="176" y="260"/>
                </a:lnTo>
                <a:lnTo>
                  <a:pt x="170" y="304"/>
                </a:lnTo>
                <a:lnTo>
                  <a:pt x="170" y="304"/>
                </a:lnTo>
                <a:lnTo>
                  <a:pt x="164" y="374"/>
                </a:lnTo>
                <a:lnTo>
                  <a:pt x="164" y="374"/>
                </a:lnTo>
                <a:lnTo>
                  <a:pt x="152" y="420"/>
                </a:lnTo>
                <a:lnTo>
                  <a:pt x="142" y="458"/>
                </a:lnTo>
                <a:lnTo>
                  <a:pt x="134" y="486"/>
                </a:lnTo>
                <a:lnTo>
                  <a:pt x="134" y="486"/>
                </a:lnTo>
                <a:lnTo>
                  <a:pt x="98" y="502"/>
                </a:lnTo>
                <a:lnTo>
                  <a:pt x="98" y="502"/>
                </a:lnTo>
                <a:lnTo>
                  <a:pt x="78" y="512"/>
                </a:lnTo>
                <a:lnTo>
                  <a:pt x="58" y="526"/>
                </a:lnTo>
                <a:lnTo>
                  <a:pt x="50" y="534"/>
                </a:lnTo>
                <a:lnTo>
                  <a:pt x="42" y="544"/>
                </a:lnTo>
                <a:lnTo>
                  <a:pt x="34" y="552"/>
                </a:lnTo>
                <a:lnTo>
                  <a:pt x="32" y="562"/>
                </a:lnTo>
                <a:lnTo>
                  <a:pt x="32" y="562"/>
                </a:lnTo>
                <a:lnTo>
                  <a:pt x="0" y="698"/>
                </a:lnTo>
                <a:lnTo>
                  <a:pt x="730" y="698"/>
                </a:lnTo>
                <a:lnTo>
                  <a:pt x="730" y="698"/>
                </a:lnTo>
                <a:lnTo>
                  <a:pt x="726" y="678"/>
                </a:lnTo>
                <a:lnTo>
                  <a:pt x="718" y="632"/>
                </a:lnTo>
                <a:lnTo>
                  <a:pt x="706" y="578"/>
                </a:lnTo>
                <a:lnTo>
                  <a:pt x="698" y="554"/>
                </a:lnTo>
                <a:lnTo>
                  <a:pt x="690" y="534"/>
                </a:lnTo>
                <a:lnTo>
                  <a:pt x="690" y="534"/>
                </a:lnTo>
                <a:close/>
                <a:moveTo>
                  <a:pt x="278" y="134"/>
                </a:moveTo>
                <a:lnTo>
                  <a:pt x="278" y="134"/>
                </a:lnTo>
                <a:lnTo>
                  <a:pt x="292" y="124"/>
                </a:lnTo>
                <a:lnTo>
                  <a:pt x="308" y="112"/>
                </a:lnTo>
                <a:lnTo>
                  <a:pt x="320" y="100"/>
                </a:lnTo>
                <a:lnTo>
                  <a:pt x="326" y="94"/>
                </a:lnTo>
                <a:lnTo>
                  <a:pt x="326" y="94"/>
                </a:lnTo>
                <a:lnTo>
                  <a:pt x="340" y="96"/>
                </a:lnTo>
                <a:lnTo>
                  <a:pt x="354" y="102"/>
                </a:lnTo>
                <a:lnTo>
                  <a:pt x="366" y="110"/>
                </a:lnTo>
                <a:lnTo>
                  <a:pt x="380" y="122"/>
                </a:lnTo>
                <a:lnTo>
                  <a:pt x="392" y="134"/>
                </a:lnTo>
                <a:lnTo>
                  <a:pt x="404" y="148"/>
                </a:lnTo>
                <a:lnTo>
                  <a:pt x="416" y="164"/>
                </a:lnTo>
                <a:lnTo>
                  <a:pt x="426" y="182"/>
                </a:lnTo>
                <a:lnTo>
                  <a:pt x="426" y="182"/>
                </a:lnTo>
                <a:lnTo>
                  <a:pt x="446" y="224"/>
                </a:lnTo>
                <a:lnTo>
                  <a:pt x="458" y="250"/>
                </a:lnTo>
                <a:lnTo>
                  <a:pt x="458" y="250"/>
                </a:lnTo>
                <a:lnTo>
                  <a:pt x="456" y="258"/>
                </a:lnTo>
                <a:lnTo>
                  <a:pt x="456" y="258"/>
                </a:lnTo>
                <a:lnTo>
                  <a:pt x="452" y="284"/>
                </a:lnTo>
                <a:lnTo>
                  <a:pt x="448" y="304"/>
                </a:lnTo>
                <a:lnTo>
                  <a:pt x="448" y="304"/>
                </a:lnTo>
                <a:lnTo>
                  <a:pt x="440" y="322"/>
                </a:lnTo>
                <a:lnTo>
                  <a:pt x="430" y="340"/>
                </a:lnTo>
                <a:lnTo>
                  <a:pt x="420" y="356"/>
                </a:lnTo>
                <a:lnTo>
                  <a:pt x="408" y="374"/>
                </a:lnTo>
                <a:lnTo>
                  <a:pt x="408" y="374"/>
                </a:lnTo>
                <a:lnTo>
                  <a:pt x="396" y="388"/>
                </a:lnTo>
                <a:lnTo>
                  <a:pt x="382" y="396"/>
                </a:lnTo>
                <a:lnTo>
                  <a:pt x="368" y="402"/>
                </a:lnTo>
                <a:lnTo>
                  <a:pt x="352" y="404"/>
                </a:lnTo>
                <a:lnTo>
                  <a:pt x="352" y="404"/>
                </a:lnTo>
                <a:lnTo>
                  <a:pt x="342" y="404"/>
                </a:lnTo>
                <a:lnTo>
                  <a:pt x="332" y="402"/>
                </a:lnTo>
                <a:lnTo>
                  <a:pt x="324" y="398"/>
                </a:lnTo>
                <a:lnTo>
                  <a:pt x="316" y="394"/>
                </a:lnTo>
                <a:lnTo>
                  <a:pt x="302" y="384"/>
                </a:lnTo>
                <a:lnTo>
                  <a:pt x="292" y="376"/>
                </a:lnTo>
                <a:lnTo>
                  <a:pt x="292" y="376"/>
                </a:lnTo>
                <a:lnTo>
                  <a:pt x="276" y="358"/>
                </a:lnTo>
                <a:lnTo>
                  <a:pt x="270" y="346"/>
                </a:lnTo>
                <a:lnTo>
                  <a:pt x="264" y="334"/>
                </a:lnTo>
                <a:lnTo>
                  <a:pt x="264" y="334"/>
                </a:lnTo>
                <a:lnTo>
                  <a:pt x="256" y="310"/>
                </a:lnTo>
                <a:lnTo>
                  <a:pt x="248" y="284"/>
                </a:lnTo>
                <a:lnTo>
                  <a:pt x="248" y="284"/>
                </a:lnTo>
                <a:lnTo>
                  <a:pt x="244" y="238"/>
                </a:lnTo>
                <a:lnTo>
                  <a:pt x="242" y="200"/>
                </a:lnTo>
                <a:lnTo>
                  <a:pt x="242" y="200"/>
                </a:lnTo>
                <a:lnTo>
                  <a:pt x="246" y="182"/>
                </a:lnTo>
                <a:lnTo>
                  <a:pt x="254" y="162"/>
                </a:lnTo>
                <a:lnTo>
                  <a:pt x="266" y="144"/>
                </a:lnTo>
                <a:lnTo>
                  <a:pt x="272" y="138"/>
                </a:lnTo>
                <a:lnTo>
                  <a:pt x="278" y="134"/>
                </a:lnTo>
                <a:lnTo>
                  <a:pt x="278" y="134"/>
                </a:lnTo>
                <a:close/>
                <a:moveTo>
                  <a:pt x="224" y="580"/>
                </a:moveTo>
                <a:lnTo>
                  <a:pt x="224" y="580"/>
                </a:lnTo>
                <a:lnTo>
                  <a:pt x="216" y="566"/>
                </a:lnTo>
                <a:lnTo>
                  <a:pt x="208" y="552"/>
                </a:lnTo>
                <a:lnTo>
                  <a:pt x="208" y="552"/>
                </a:lnTo>
                <a:lnTo>
                  <a:pt x="216" y="562"/>
                </a:lnTo>
                <a:lnTo>
                  <a:pt x="226" y="572"/>
                </a:lnTo>
                <a:lnTo>
                  <a:pt x="248" y="590"/>
                </a:lnTo>
                <a:lnTo>
                  <a:pt x="266" y="602"/>
                </a:lnTo>
                <a:lnTo>
                  <a:pt x="272" y="606"/>
                </a:lnTo>
                <a:lnTo>
                  <a:pt x="276" y="606"/>
                </a:lnTo>
                <a:lnTo>
                  <a:pt x="276" y="606"/>
                </a:lnTo>
                <a:lnTo>
                  <a:pt x="268" y="600"/>
                </a:lnTo>
                <a:lnTo>
                  <a:pt x="258" y="594"/>
                </a:lnTo>
                <a:lnTo>
                  <a:pt x="240" y="578"/>
                </a:lnTo>
                <a:lnTo>
                  <a:pt x="228" y="566"/>
                </a:lnTo>
                <a:lnTo>
                  <a:pt x="222" y="558"/>
                </a:lnTo>
                <a:lnTo>
                  <a:pt x="222" y="558"/>
                </a:lnTo>
                <a:lnTo>
                  <a:pt x="236" y="570"/>
                </a:lnTo>
                <a:lnTo>
                  <a:pt x="248" y="578"/>
                </a:lnTo>
                <a:lnTo>
                  <a:pt x="260" y="582"/>
                </a:lnTo>
                <a:lnTo>
                  <a:pt x="268" y="586"/>
                </a:lnTo>
                <a:lnTo>
                  <a:pt x="282" y="588"/>
                </a:lnTo>
                <a:lnTo>
                  <a:pt x="286" y="588"/>
                </a:lnTo>
                <a:lnTo>
                  <a:pt x="286" y="588"/>
                </a:lnTo>
                <a:lnTo>
                  <a:pt x="274" y="578"/>
                </a:lnTo>
                <a:lnTo>
                  <a:pt x="264" y="570"/>
                </a:lnTo>
                <a:lnTo>
                  <a:pt x="256" y="560"/>
                </a:lnTo>
                <a:lnTo>
                  <a:pt x="252" y="552"/>
                </a:lnTo>
                <a:lnTo>
                  <a:pt x="248" y="540"/>
                </a:lnTo>
                <a:lnTo>
                  <a:pt x="246" y="536"/>
                </a:lnTo>
                <a:lnTo>
                  <a:pt x="246" y="536"/>
                </a:lnTo>
                <a:lnTo>
                  <a:pt x="256" y="548"/>
                </a:lnTo>
                <a:lnTo>
                  <a:pt x="264" y="554"/>
                </a:lnTo>
                <a:lnTo>
                  <a:pt x="272" y="560"/>
                </a:lnTo>
                <a:lnTo>
                  <a:pt x="272" y="560"/>
                </a:lnTo>
                <a:lnTo>
                  <a:pt x="266" y="544"/>
                </a:lnTo>
                <a:lnTo>
                  <a:pt x="260" y="518"/>
                </a:lnTo>
                <a:lnTo>
                  <a:pt x="250" y="464"/>
                </a:lnTo>
                <a:lnTo>
                  <a:pt x="250" y="464"/>
                </a:lnTo>
                <a:lnTo>
                  <a:pt x="256" y="484"/>
                </a:lnTo>
                <a:lnTo>
                  <a:pt x="262" y="500"/>
                </a:lnTo>
                <a:lnTo>
                  <a:pt x="268" y="512"/>
                </a:lnTo>
                <a:lnTo>
                  <a:pt x="276" y="518"/>
                </a:lnTo>
                <a:lnTo>
                  <a:pt x="276" y="518"/>
                </a:lnTo>
                <a:lnTo>
                  <a:pt x="270" y="502"/>
                </a:lnTo>
                <a:lnTo>
                  <a:pt x="266" y="488"/>
                </a:lnTo>
                <a:lnTo>
                  <a:pt x="264" y="474"/>
                </a:lnTo>
                <a:lnTo>
                  <a:pt x="262" y="462"/>
                </a:lnTo>
                <a:lnTo>
                  <a:pt x="264" y="442"/>
                </a:lnTo>
                <a:lnTo>
                  <a:pt x="266" y="424"/>
                </a:lnTo>
                <a:lnTo>
                  <a:pt x="266" y="424"/>
                </a:lnTo>
                <a:lnTo>
                  <a:pt x="268" y="396"/>
                </a:lnTo>
                <a:lnTo>
                  <a:pt x="270" y="356"/>
                </a:lnTo>
                <a:lnTo>
                  <a:pt x="270" y="356"/>
                </a:lnTo>
                <a:lnTo>
                  <a:pt x="278" y="368"/>
                </a:lnTo>
                <a:lnTo>
                  <a:pt x="288" y="378"/>
                </a:lnTo>
                <a:lnTo>
                  <a:pt x="288" y="378"/>
                </a:lnTo>
                <a:lnTo>
                  <a:pt x="298" y="388"/>
                </a:lnTo>
                <a:lnTo>
                  <a:pt x="312" y="398"/>
                </a:lnTo>
                <a:lnTo>
                  <a:pt x="320" y="404"/>
                </a:lnTo>
                <a:lnTo>
                  <a:pt x="330" y="406"/>
                </a:lnTo>
                <a:lnTo>
                  <a:pt x="340" y="410"/>
                </a:lnTo>
                <a:lnTo>
                  <a:pt x="352" y="410"/>
                </a:lnTo>
                <a:lnTo>
                  <a:pt x="352" y="410"/>
                </a:lnTo>
                <a:lnTo>
                  <a:pt x="354" y="410"/>
                </a:lnTo>
                <a:lnTo>
                  <a:pt x="354" y="410"/>
                </a:lnTo>
                <a:lnTo>
                  <a:pt x="370" y="408"/>
                </a:lnTo>
                <a:lnTo>
                  <a:pt x="384" y="402"/>
                </a:lnTo>
                <a:lnTo>
                  <a:pt x="398" y="392"/>
                </a:lnTo>
                <a:lnTo>
                  <a:pt x="412" y="376"/>
                </a:lnTo>
                <a:lnTo>
                  <a:pt x="412" y="376"/>
                </a:lnTo>
                <a:lnTo>
                  <a:pt x="430" y="352"/>
                </a:lnTo>
                <a:lnTo>
                  <a:pt x="430" y="352"/>
                </a:lnTo>
                <a:lnTo>
                  <a:pt x="428" y="378"/>
                </a:lnTo>
                <a:lnTo>
                  <a:pt x="428" y="396"/>
                </a:lnTo>
                <a:lnTo>
                  <a:pt x="432" y="414"/>
                </a:lnTo>
                <a:lnTo>
                  <a:pt x="432" y="414"/>
                </a:lnTo>
                <a:lnTo>
                  <a:pt x="446" y="466"/>
                </a:lnTo>
                <a:lnTo>
                  <a:pt x="454" y="490"/>
                </a:lnTo>
                <a:lnTo>
                  <a:pt x="458" y="510"/>
                </a:lnTo>
                <a:lnTo>
                  <a:pt x="458" y="510"/>
                </a:lnTo>
                <a:lnTo>
                  <a:pt x="458" y="528"/>
                </a:lnTo>
                <a:lnTo>
                  <a:pt x="456" y="542"/>
                </a:lnTo>
                <a:lnTo>
                  <a:pt x="452" y="556"/>
                </a:lnTo>
                <a:lnTo>
                  <a:pt x="452" y="556"/>
                </a:lnTo>
                <a:lnTo>
                  <a:pt x="454" y="550"/>
                </a:lnTo>
                <a:lnTo>
                  <a:pt x="464" y="526"/>
                </a:lnTo>
                <a:lnTo>
                  <a:pt x="464" y="526"/>
                </a:lnTo>
                <a:lnTo>
                  <a:pt x="464" y="536"/>
                </a:lnTo>
                <a:lnTo>
                  <a:pt x="462" y="548"/>
                </a:lnTo>
                <a:lnTo>
                  <a:pt x="452" y="578"/>
                </a:lnTo>
                <a:lnTo>
                  <a:pt x="452" y="578"/>
                </a:lnTo>
                <a:lnTo>
                  <a:pt x="456" y="572"/>
                </a:lnTo>
                <a:lnTo>
                  <a:pt x="460" y="564"/>
                </a:lnTo>
                <a:lnTo>
                  <a:pt x="472" y="528"/>
                </a:lnTo>
                <a:lnTo>
                  <a:pt x="472" y="528"/>
                </a:lnTo>
                <a:lnTo>
                  <a:pt x="472" y="542"/>
                </a:lnTo>
                <a:lnTo>
                  <a:pt x="472" y="552"/>
                </a:lnTo>
                <a:lnTo>
                  <a:pt x="468" y="562"/>
                </a:lnTo>
                <a:lnTo>
                  <a:pt x="466" y="572"/>
                </a:lnTo>
                <a:lnTo>
                  <a:pt x="458" y="588"/>
                </a:lnTo>
                <a:lnTo>
                  <a:pt x="450" y="600"/>
                </a:lnTo>
                <a:lnTo>
                  <a:pt x="450" y="600"/>
                </a:lnTo>
                <a:lnTo>
                  <a:pt x="460" y="592"/>
                </a:lnTo>
                <a:lnTo>
                  <a:pt x="470" y="580"/>
                </a:lnTo>
                <a:lnTo>
                  <a:pt x="476" y="562"/>
                </a:lnTo>
                <a:lnTo>
                  <a:pt x="480" y="544"/>
                </a:lnTo>
                <a:lnTo>
                  <a:pt x="480" y="544"/>
                </a:lnTo>
                <a:lnTo>
                  <a:pt x="480" y="560"/>
                </a:lnTo>
                <a:lnTo>
                  <a:pt x="480" y="574"/>
                </a:lnTo>
                <a:lnTo>
                  <a:pt x="476" y="586"/>
                </a:lnTo>
                <a:lnTo>
                  <a:pt x="470" y="596"/>
                </a:lnTo>
                <a:lnTo>
                  <a:pt x="464" y="604"/>
                </a:lnTo>
                <a:lnTo>
                  <a:pt x="456" y="610"/>
                </a:lnTo>
                <a:lnTo>
                  <a:pt x="438" y="622"/>
                </a:lnTo>
                <a:lnTo>
                  <a:pt x="438" y="622"/>
                </a:lnTo>
                <a:lnTo>
                  <a:pt x="452" y="618"/>
                </a:lnTo>
                <a:lnTo>
                  <a:pt x="464" y="612"/>
                </a:lnTo>
                <a:lnTo>
                  <a:pt x="476" y="604"/>
                </a:lnTo>
                <a:lnTo>
                  <a:pt x="484" y="596"/>
                </a:lnTo>
                <a:lnTo>
                  <a:pt x="494" y="580"/>
                </a:lnTo>
                <a:lnTo>
                  <a:pt x="498" y="572"/>
                </a:lnTo>
                <a:lnTo>
                  <a:pt x="498" y="572"/>
                </a:lnTo>
                <a:lnTo>
                  <a:pt x="500" y="588"/>
                </a:lnTo>
                <a:lnTo>
                  <a:pt x="500" y="588"/>
                </a:lnTo>
                <a:lnTo>
                  <a:pt x="498" y="588"/>
                </a:lnTo>
                <a:lnTo>
                  <a:pt x="498" y="588"/>
                </a:lnTo>
                <a:lnTo>
                  <a:pt x="490" y="598"/>
                </a:lnTo>
                <a:lnTo>
                  <a:pt x="480" y="606"/>
                </a:lnTo>
                <a:lnTo>
                  <a:pt x="468" y="616"/>
                </a:lnTo>
                <a:lnTo>
                  <a:pt x="454" y="624"/>
                </a:lnTo>
                <a:lnTo>
                  <a:pt x="438" y="632"/>
                </a:lnTo>
                <a:lnTo>
                  <a:pt x="420" y="638"/>
                </a:lnTo>
                <a:lnTo>
                  <a:pt x="402" y="644"/>
                </a:lnTo>
                <a:lnTo>
                  <a:pt x="384" y="646"/>
                </a:lnTo>
                <a:lnTo>
                  <a:pt x="364" y="648"/>
                </a:lnTo>
                <a:lnTo>
                  <a:pt x="344" y="648"/>
                </a:lnTo>
                <a:lnTo>
                  <a:pt x="324" y="646"/>
                </a:lnTo>
                <a:lnTo>
                  <a:pt x="304" y="640"/>
                </a:lnTo>
                <a:lnTo>
                  <a:pt x="284" y="630"/>
                </a:lnTo>
                <a:lnTo>
                  <a:pt x="264" y="618"/>
                </a:lnTo>
                <a:lnTo>
                  <a:pt x="244" y="602"/>
                </a:lnTo>
                <a:lnTo>
                  <a:pt x="224" y="580"/>
                </a:lnTo>
                <a:lnTo>
                  <a:pt x="224" y="580"/>
                </a:lnTo>
                <a:close/>
                <a:moveTo>
                  <a:pt x="510" y="574"/>
                </a:moveTo>
                <a:lnTo>
                  <a:pt x="510" y="574"/>
                </a:lnTo>
                <a:lnTo>
                  <a:pt x="516" y="548"/>
                </a:lnTo>
                <a:lnTo>
                  <a:pt x="522" y="524"/>
                </a:lnTo>
                <a:lnTo>
                  <a:pt x="522" y="524"/>
                </a:lnTo>
                <a:lnTo>
                  <a:pt x="522" y="540"/>
                </a:lnTo>
                <a:lnTo>
                  <a:pt x="520" y="554"/>
                </a:lnTo>
                <a:lnTo>
                  <a:pt x="516" y="566"/>
                </a:lnTo>
                <a:lnTo>
                  <a:pt x="510" y="574"/>
                </a:lnTo>
                <a:lnTo>
                  <a:pt x="510" y="574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3" name="任意多边形: 形状 43">
            <a:extLst>
              <a:ext uri="{FF2B5EF4-FFF2-40B4-BE49-F238E27FC236}">
                <a16:creationId xmlns:a16="http://schemas.microsoft.com/office/drawing/2014/main" id="{99AC7181-4159-4F14-B6AF-A2558F194D2B}"/>
              </a:ext>
            </a:extLst>
          </p:cNvPr>
          <p:cNvSpPr>
            <a:spLocks/>
          </p:cNvSpPr>
          <p:nvPr/>
        </p:nvSpPr>
        <p:spPr bwMode="auto">
          <a:xfrm>
            <a:off x="9473794" y="2282769"/>
            <a:ext cx="1152747" cy="1280400"/>
          </a:xfrm>
          <a:custGeom>
            <a:avLst/>
            <a:gdLst>
              <a:gd name="T0" fmla="*/ 408 w 596"/>
              <a:gd name="T1" fmla="*/ 488 h 662"/>
              <a:gd name="T2" fmla="*/ 294 w 596"/>
              <a:gd name="T3" fmla="*/ 646 h 662"/>
              <a:gd name="T4" fmla="*/ 174 w 596"/>
              <a:gd name="T5" fmla="*/ 474 h 662"/>
              <a:gd name="T6" fmla="*/ 232 w 596"/>
              <a:gd name="T7" fmla="*/ 432 h 662"/>
              <a:gd name="T8" fmla="*/ 278 w 596"/>
              <a:gd name="T9" fmla="*/ 410 h 662"/>
              <a:gd name="T10" fmla="*/ 310 w 596"/>
              <a:gd name="T11" fmla="*/ 412 h 662"/>
              <a:gd name="T12" fmla="*/ 358 w 596"/>
              <a:gd name="T13" fmla="*/ 438 h 662"/>
              <a:gd name="T14" fmla="*/ 398 w 596"/>
              <a:gd name="T15" fmla="*/ 478 h 662"/>
              <a:gd name="T16" fmla="*/ 370 w 596"/>
              <a:gd name="T17" fmla="*/ 458 h 662"/>
              <a:gd name="T18" fmla="*/ 382 w 596"/>
              <a:gd name="T19" fmla="*/ 344 h 662"/>
              <a:gd name="T20" fmla="*/ 424 w 596"/>
              <a:gd name="T21" fmla="*/ 384 h 662"/>
              <a:gd name="T22" fmla="*/ 404 w 596"/>
              <a:gd name="T23" fmla="*/ 336 h 662"/>
              <a:gd name="T24" fmla="*/ 448 w 596"/>
              <a:gd name="T25" fmla="*/ 352 h 662"/>
              <a:gd name="T26" fmla="*/ 434 w 596"/>
              <a:gd name="T27" fmla="*/ 338 h 662"/>
              <a:gd name="T28" fmla="*/ 444 w 596"/>
              <a:gd name="T29" fmla="*/ 332 h 662"/>
              <a:gd name="T30" fmla="*/ 436 w 596"/>
              <a:gd name="T31" fmla="*/ 308 h 662"/>
              <a:gd name="T32" fmla="*/ 486 w 596"/>
              <a:gd name="T33" fmla="*/ 318 h 662"/>
              <a:gd name="T34" fmla="*/ 448 w 596"/>
              <a:gd name="T35" fmla="*/ 278 h 662"/>
              <a:gd name="T36" fmla="*/ 478 w 596"/>
              <a:gd name="T37" fmla="*/ 188 h 662"/>
              <a:gd name="T38" fmla="*/ 458 w 596"/>
              <a:gd name="T39" fmla="*/ 106 h 662"/>
              <a:gd name="T40" fmla="*/ 378 w 596"/>
              <a:gd name="T41" fmla="*/ 44 h 662"/>
              <a:gd name="T42" fmla="*/ 306 w 596"/>
              <a:gd name="T43" fmla="*/ 6 h 662"/>
              <a:gd name="T44" fmla="*/ 204 w 596"/>
              <a:gd name="T45" fmla="*/ 20 h 662"/>
              <a:gd name="T46" fmla="*/ 148 w 596"/>
              <a:gd name="T47" fmla="*/ 68 h 662"/>
              <a:gd name="T48" fmla="*/ 106 w 596"/>
              <a:gd name="T49" fmla="*/ 122 h 662"/>
              <a:gd name="T50" fmla="*/ 114 w 596"/>
              <a:gd name="T51" fmla="*/ 198 h 662"/>
              <a:gd name="T52" fmla="*/ 84 w 596"/>
              <a:gd name="T53" fmla="*/ 232 h 662"/>
              <a:gd name="T54" fmla="*/ 114 w 596"/>
              <a:gd name="T55" fmla="*/ 234 h 662"/>
              <a:gd name="T56" fmla="*/ 146 w 596"/>
              <a:gd name="T57" fmla="*/ 308 h 662"/>
              <a:gd name="T58" fmla="*/ 136 w 596"/>
              <a:gd name="T59" fmla="*/ 338 h 662"/>
              <a:gd name="T60" fmla="*/ 162 w 596"/>
              <a:gd name="T61" fmla="*/ 334 h 662"/>
              <a:gd name="T62" fmla="*/ 182 w 596"/>
              <a:gd name="T63" fmla="*/ 298 h 662"/>
              <a:gd name="T64" fmla="*/ 168 w 596"/>
              <a:gd name="T65" fmla="*/ 356 h 662"/>
              <a:gd name="T66" fmla="*/ 194 w 596"/>
              <a:gd name="T67" fmla="*/ 346 h 662"/>
              <a:gd name="T68" fmla="*/ 152 w 596"/>
              <a:gd name="T69" fmla="*/ 362 h 662"/>
              <a:gd name="T70" fmla="*/ 196 w 596"/>
              <a:gd name="T71" fmla="*/ 358 h 662"/>
              <a:gd name="T72" fmla="*/ 226 w 596"/>
              <a:gd name="T73" fmla="*/ 366 h 662"/>
              <a:gd name="T74" fmla="*/ 218 w 596"/>
              <a:gd name="T75" fmla="*/ 448 h 662"/>
              <a:gd name="T76" fmla="*/ 150 w 596"/>
              <a:gd name="T77" fmla="*/ 474 h 662"/>
              <a:gd name="T78" fmla="*/ 38 w 596"/>
              <a:gd name="T79" fmla="*/ 544 h 662"/>
              <a:gd name="T80" fmla="*/ 572 w 596"/>
              <a:gd name="T81" fmla="*/ 582 h 662"/>
              <a:gd name="T82" fmla="*/ 206 w 596"/>
              <a:gd name="T83" fmla="*/ 324 h 662"/>
              <a:gd name="T84" fmla="*/ 174 w 596"/>
              <a:gd name="T85" fmla="*/ 214 h 662"/>
              <a:gd name="T86" fmla="*/ 220 w 596"/>
              <a:gd name="T87" fmla="*/ 142 h 662"/>
              <a:gd name="T88" fmla="*/ 192 w 596"/>
              <a:gd name="T89" fmla="*/ 198 h 662"/>
              <a:gd name="T90" fmla="*/ 248 w 596"/>
              <a:gd name="T91" fmla="*/ 152 h 662"/>
              <a:gd name="T92" fmla="*/ 274 w 596"/>
              <a:gd name="T93" fmla="*/ 160 h 662"/>
              <a:gd name="T94" fmla="*/ 316 w 596"/>
              <a:gd name="T95" fmla="*/ 116 h 662"/>
              <a:gd name="T96" fmla="*/ 278 w 596"/>
              <a:gd name="T97" fmla="*/ 212 h 662"/>
              <a:gd name="T98" fmla="*/ 356 w 596"/>
              <a:gd name="T99" fmla="*/ 116 h 662"/>
              <a:gd name="T100" fmla="*/ 374 w 596"/>
              <a:gd name="T101" fmla="*/ 148 h 662"/>
              <a:gd name="T102" fmla="*/ 414 w 596"/>
              <a:gd name="T103" fmla="*/ 180 h 662"/>
              <a:gd name="T104" fmla="*/ 396 w 596"/>
              <a:gd name="T105" fmla="*/ 224 h 662"/>
              <a:gd name="T106" fmla="*/ 404 w 596"/>
              <a:gd name="T107" fmla="*/ 282 h 662"/>
              <a:gd name="T108" fmla="*/ 380 w 596"/>
              <a:gd name="T109" fmla="*/ 338 h 662"/>
              <a:gd name="T110" fmla="*/ 294 w 596"/>
              <a:gd name="T111" fmla="*/ 408 h 662"/>
              <a:gd name="T112" fmla="*/ 212 w 596"/>
              <a:gd name="T113" fmla="*/ 336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6" h="662">
                <a:moveTo>
                  <a:pt x="548" y="538"/>
                </a:moveTo>
                <a:lnTo>
                  <a:pt x="548" y="538"/>
                </a:lnTo>
                <a:lnTo>
                  <a:pt x="520" y="522"/>
                </a:lnTo>
                <a:lnTo>
                  <a:pt x="476" y="502"/>
                </a:lnTo>
                <a:lnTo>
                  <a:pt x="414" y="472"/>
                </a:lnTo>
                <a:lnTo>
                  <a:pt x="414" y="472"/>
                </a:lnTo>
                <a:lnTo>
                  <a:pt x="408" y="488"/>
                </a:lnTo>
                <a:lnTo>
                  <a:pt x="400" y="506"/>
                </a:lnTo>
                <a:lnTo>
                  <a:pt x="382" y="536"/>
                </a:lnTo>
                <a:lnTo>
                  <a:pt x="364" y="566"/>
                </a:lnTo>
                <a:lnTo>
                  <a:pt x="344" y="592"/>
                </a:lnTo>
                <a:lnTo>
                  <a:pt x="324" y="614"/>
                </a:lnTo>
                <a:lnTo>
                  <a:pt x="308" y="632"/>
                </a:lnTo>
                <a:lnTo>
                  <a:pt x="294" y="646"/>
                </a:lnTo>
                <a:lnTo>
                  <a:pt x="294" y="646"/>
                </a:lnTo>
                <a:lnTo>
                  <a:pt x="276" y="628"/>
                </a:lnTo>
                <a:lnTo>
                  <a:pt x="256" y="604"/>
                </a:lnTo>
                <a:lnTo>
                  <a:pt x="238" y="580"/>
                </a:lnTo>
                <a:lnTo>
                  <a:pt x="220" y="554"/>
                </a:lnTo>
                <a:lnTo>
                  <a:pt x="192" y="508"/>
                </a:lnTo>
                <a:lnTo>
                  <a:pt x="174" y="474"/>
                </a:lnTo>
                <a:lnTo>
                  <a:pt x="174" y="474"/>
                </a:lnTo>
                <a:lnTo>
                  <a:pt x="212" y="464"/>
                </a:lnTo>
                <a:lnTo>
                  <a:pt x="214" y="462"/>
                </a:lnTo>
                <a:lnTo>
                  <a:pt x="214" y="462"/>
                </a:lnTo>
                <a:lnTo>
                  <a:pt x="222" y="454"/>
                </a:lnTo>
                <a:lnTo>
                  <a:pt x="228" y="444"/>
                </a:lnTo>
                <a:lnTo>
                  <a:pt x="232" y="432"/>
                </a:lnTo>
                <a:lnTo>
                  <a:pt x="234" y="420"/>
                </a:lnTo>
                <a:lnTo>
                  <a:pt x="234" y="394"/>
                </a:lnTo>
                <a:lnTo>
                  <a:pt x="234" y="374"/>
                </a:lnTo>
                <a:lnTo>
                  <a:pt x="234" y="374"/>
                </a:lnTo>
                <a:lnTo>
                  <a:pt x="248" y="388"/>
                </a:lnTo>
                <a:lnTo>
                  <a:pt x="264" y="402"/>
                </a:lnTo>
                <a:lnTo>
                  <a:pt x="278" y="410"/>
                </a:lnTo>
                <a:lnTo>
                  <a:pt x="286" y="414"/>
                </a:lnTo>
                <a:lnTo>
                  <a:pt x="294" y="414"/>
                </a:lnTo>
                <a:lnTo>
                  <a:pt x="294" y="414"/>
                </a:lnTo>
                <a:lnTo>
                  <a:pt x="296" y="414"/>
                </a:lnTo>
                <a:lnTo>
                  <a:pt x="296" y="414"/>
                </a:lnTo>
                <a:lnTo>
                  <a:pt x="302" y="414"/>
                </a:lnTo>
                <a:lnTo>
                  <a:pt x="310" y="412"/>
                </a:lnTo>
                <a:lnTo>
                  <a:pt x="326" y="404"/>
                </a:lnTo>
                <a:lnTo>
                  <a:pt x="342" y="390"/>
                </a:lnTo>
                <a:lnTo>
                  <a:pt x="356" y="376"/>
                </a:lnTo>
                <a:lnTo>
                  <a:pt x="356" y="376"/>
                </a:lnTo>
                <a:lnTo>
                  <a:pt x="356" y="396"/>
                </a:lnTo>
                <a:lnTo>
                  <a:pt x="356" y="424"/>
                </a:lnTo>
                <a:lnTo>
                  <a:pt x="358" y="438"/>
                </a:lnTo>
                <a:lnTo>
                  <a:pt x="360" y="450"/>
                </a:lnTo>
                <a:lnTo>
                  <a:pt x="364" y="460"/>
                </a:lnTo>
                <a:lnTo>
                  <a:pt x="370" y="468"/>
                </a:lnTo>
                <a:lnTo>
                  <a:pt x="370" y="470"/>
                </a:lnTo>
                <a:lnTo>
                  <a:pt x="370" y="470"/>
                </a:lnTo>
                <a:lnTo>
                  <a:pt x="370" y="470"/>
                </a:lnTo>
                <a:lnTo>
                  <a:pt x="398" y="478"/>
                </a:lnTo>
                <a:lnTo>
                  <a:pt x="410" y="480"/>
                </a:lnTo>
                <a:lnTo>
                  <a:pt x="412" y="474"/>
                </a:lnTo>
                <a:lnTo>
                  <a:pt x="412" y="474"/>
                </a:lnTo>
                <a:lnTo>
                  <a:pt x="400" y="472"/>
                </a:lnTo>
                <a:lnTo>
                  <a:pt x="374" y="464"/>
                </a:lnTo>
                <a:lnTo>
                  <a:pt x="374" y="464"/>
                </a:lnTo>
                <a:lnTo>
                  <a:pt x="370" y="458"/>
                </a:lnTo>
                <a:lnTo>
                  <a:pt x="366" y="448"/>
                </a:lnTo>
                <a:lnTo>
                  <a:pt x="362" y="424"/>
                </a:lnTo>
                <a:lnTo>
                  <a:pt x="362" y="396"/>
                </a:lnTo>
                <a:lnTo>
                  <a:pt x="362" y="368"/>
                </a:lnTo>
                <a:lnTo>
                  <a:pt x="362" y="368"/>
                </a:lnTo>
                <a:lnTo>
                  <a:pt x="382" y="344"/>
                </a:lnTo>
                <a:lnTo>
                  <a:pt x="382" y="344"/>
                </a:lnTo>
                <a:lnTo>
                  <a:pt x="384" y="352"/>
                </a:lnTo>
                <a:lnTo>
                  <a:pt x="388" y="360"/>
                </a:lnTo>
                <a:lnTo>
                  <a:pt x="392" y="366"/>
                </a:lnTo>
                <a:lnTo>
                  <a:pt x="398" y="370"/>
                </a:lnTo>
                <a:lnTo>
                  <a:pt x="412" y="380"/>
                </a:lnTo>
                <a:lnTo>
                  <a:pt x="424" y="384"/>
                </a:lnTo>
                <a:lnTo>
                  <a:pt x="424" y="384"/>
                </a:lnTo>
                <a:lnTo>
                  <a:pt x="414" y="378"/>
                </a:lnTo>
                <a:lnTo>
                  <a:pt x="408" y="370"/>
                </a:lnTo>
                <a:lnTo>
                  <a:pt x="404" y="362"/>
                </a:lnTo>
                <a:lnTo>
                  <a:pt x="400" y="356"/>
                </a:lnTo>
                <a:lnTo>
                  <a:pt x="400" y="348"/>
                </a:lnTo>
                <a:lnTo>
                  <a:pt x="402" y="342"/>
                </a:lnTo>
                <a:lnTo>
                  <a:pt x="404" y="336"/>
                </a:lnTo>
                <a:lnTo>
                  <a:pt x="408" y="332"/>
                </a:lnTo>
                <a:lnTo>
                  <a:pt x="408" y="332"/>
                </a:lnTo>
                <a:lnTo>
                  <a:pt x="412" y="336"/>
                </a:lnTo>
                <a:lnTo>
                  <a:pt x="418" y="342"/>
                </a:lnTo>
                <a:lnTo>
                  <a:pt x="424" y="346"/>
                </a:lnTo>
                <a:lnTo>
                  <a:pt x="432" y="348"/>
                </a:lnTo>
                <a:lnTo>
                  <a:pt x="448" y="352"/>
                </a:lnTo>
                <a:lnTo>
                  <a:pt x="454" y="350"/>
                </a:lnTo>
                <a:lnTo>
                  <a:pt x="458" y="350"/>
                </a:lnTo>
                <a:lnTo>
                  <a:pt x="458" y="350"/>
                </a:lnTo>
                <a:lnTo>
                  <a:pt x="448" y="348"/>
                </a:lnTo>
                <a:lnTo>
                  <a:pt x="442" y="346"/>
                </a:lnTo>
                <a:lnTo>
                  <a:pt x="438" y="342"/>
                </a:lnTo>
                <a:lnTo>
                  <a:pt x="434" y="338"/>
                </a:lnTo>
                <a:lnTo>
                  <a:pt x="434" y="338"/>
                </a:lnTo>
                <a:lnTo>
                  <a:pt x="442" y="340"/>
                </a:lnTo>
                <a:lnTo>
                  <a:pt x="450" y="340"/>
                </a:lnTo>
                <a:lnTo>
                  <a:pt x="456" y="336"/>
                </a:lnTo>
                <a:lnTo>
                  <a:pt x="456" y="336"/>
                </a:lnTo>
                <a:lnTo>
                  <a:pt x="450" y="336"/>
                </a:lnTo>
                <a:lnTo>
                  <a:pt x="444" y="332"/>
                </a:lnTo>
                <a:lnTo>
                  <a:pt x="440" y="328"/>
                </a:lnTo>
                <a:lnTo>
                  <a:pt x="436" y="324"/>
                </a:lnTo>
                <a:lnTo>
                  <a:pt x="432" y="312"/>
                </a:lnTo>
                <a:lnTo>
                  <a:pt x="432" y="306"/>
                </a:lnTo>
                <a:lnTo>
                  <a:pt x="434" y="302"/>
                </a:lnTo>
                <a:lnTo>
                  <a:pt x="434" y="302"/>
                </a:lnTo>
                <a:lnTo>
                  <a:pt x="436" y="308"/>
                </a:lnTo>
                <a:lnTo>
                  <a:pt x="442" y="314"/>
                </a:lnTo>
                <a:lnTo>
                  <a:pt x="448" y="318"/>
                </a:lnTo>
                <a:lnTo>
                  <a:pt x="456" y="320"/>
                </a:lnTo>
                <a:lnTo>
                  <a:pt x="466" y="322"/>
                </a:lnTo>
                <a:lnTo>
                  <a:pt x="474" y="322"/>
                </a:lnTo>
                <a:lnTo>
                  <a:pt x="480" y="320"/>
                </a:lnTo>
                <a:lnTo>
                  <a:pt x="486" y="318"/>
                </a:lnTo>
                <a:lnTo>
                  <a:pt x="486" y="318"/>
                </a:lnTo>
                <a:lnTo>
                  <a:pt x="472" y="316"/>
                </a:lnTo>
                <a:lnTo>
                  <a:pt x="462" y="310"/>
                </a:lnTo>
                <a:lnTo>
                  <a:pt x="454" y="304"/>
                </a:lnTo>
                <a:lnTo>
                  <a:pt x="450" y="296"/>
                </a:lnTo>
                <a:lnTo>
                  <a:pt x="448" y="286"/>
                </a:lnTo>
                <a:lnTo>
                  <a:pt x="448" y="278"/>
                </a:lnTo>
                <a:lnTo>
                  <a:pt x="450" y="272"/>
                </a:lnTo>
                <a:lnTo>
                  <a:pt x="450" y="268"/>
                </a:lnTo>
                <a:lnTo>
                  <a:pt x="450" y="268"/>
                </a:lnTo>
                <a:lnTo>
                  <a:pt x="456" y="260"/>
                </a:lnTo>
                <a:lnTo>
                  <a:pt x="462" y="250"/>
                </a:lnTo>
                <a:lnTo>
                  <a:pt x="468" y="228"/>
                </a:lnTo>
                <a:lnTo>
                  <a:pt x="478" y="188"/>
                </a:lnTo>
                <a:lnTo>
                  <a:pt x="478" y="188"/>
                </a:lnTo>
                <a:lnTo>
                  <a:pt x="478" y="176"/>
                </a:lnTo>
                <a:lnTo>
                  <a:pt x="480" y="166"/>
                </a:lnTo>
                <a:lnTo>
                  <a:pt x="478" y="154"/>
                </a:lnTo>
                <a:lnTo>
                  <a:pt x="476" y="144"/>
                </a:lnTo>
                <a:lnTo>
                  <a:pt x="468" y="124"/>
                </a:lnTo>
                <a:lnTo>
                  <a:pt x="458" y="106"/>
                </a:lnTo>
                <a:lnTo>
                  <a:pt x="448" y="92"/>
                </a:lnTo>
                <a:lnTo>
                  <a:pt x="436" y="78"/>
                </a:lnTo>
                <a:lnTo>
                  <a:pt x="420" y="64"/>
                </a:lnTo>
                <a:lnTo>
                  <a:pt x="420" y="64"/>
                </a:lnTo>
                <a:lnTo>
                  <a:pt x="408" y="56"/>
                </a:lnTo>
                <a:lnTo>
                  <a:pt x="394" y="50"/>
                </a:lnTo>
                <a:lnTo>
                  <a:pt x="378" y="44"/>
                </a:lnTo>
                <a:lnTo>
                  <a:pt x="360" y="40"/>
                </a:lnTo>
                <a:lnTo>
                  <a:pt x="360" y="40"/>
                </a:lnTo>
                <a:lnTo>
                  <a:pt x="356" y="32"/>
                </a:lnTo>
                <a:lnTo>
                  <a:pt x="348" y="24"/>
                </a:lnTo>
                <a:lnTo>
                  <a:pt x="336" y="16"/>
                </a:lnTo>
                <a:lnTo>
                  <a:pt x="322" y="10"/>
                </a:lnTo>
                <a:lnTo>
                  <a:pt x="306" y="6"/>
                </a:lnTo>
                <a:lnTo>
                  <a:pt x="286" y="2"/>
                </a:lnTo>
                <a:lnTo>
                  <a:pt x="268" y="0"/>
                </a:lnTo>
                <a:lnTo>
                  <a:pt x="250" y="2"/>
                </a:lnTo>
                <a:lnTo>
                  <a:pt x="250" y="2"/>
                </a:lnTo>
                <a:lnTo>
                  <a:pt x="232" y="6"/>
                </a:lnTo>
                <a:lnTo>
                  <a:pt x="218" y="12"/>
                </a:lnTo>
                <a:lnTo>
                  <a:pt x="204" y="20"/>
                </a:lnTo>
                <a:lnTo>
                  <a:pt x="192" y="30"/>
                </a:lnTo>
                <a:lnTo>
                  <a:pt x="184" y="38"/>
                </a:lnTo>
                <a:lnTo>
                  <a:pt x="176" y="46"/>
                </a:lnTo>
                <a:lnTo>
                  <a:pt x="164" y="62"/>
                </a:lnTo>
                <a:lnTo>
                  <a:pt x="164" y="62"/>
                </a:lnTo>
                <a:lnTo>
                  <a:pt x="158" y="64"/>
                </a:lnTo>
                <a:lnTo>
                  <a:pt x="148" y="68"/>
                </a:lnTo>
                <a:lnTo>
                  <a:pt x="138" y="76"/>
                </a:lnTo>
                <a:lnTo>
                  <a:pt x="132" y="82"/>
                </a:lnTo>
                <a:lnTo>
                  <a:pt x="128" y="90"/>
                </a:lnTo>
                <a:lnTo>
                  <a:pt x="128" y="90"/>
                </a:lnTo>
                <a:lnTo>
                  <a:pt x="118" y="98"/>
                </a:lnTo>
                <a:lnTo>
                  <a:pt x="110" y="110"/>
                </a:lnTo>
                <a:lnTo>
                  <a:pt x="106" y="122"/>
                </a:lnTo>
                <a:lnTo>
                  <a:pt x="104" y="136"/>
                </a:lnTo>
                <a:lnTo>
                  <a:pt x="104" y="150"/>
                </a:lnTo>
                <a:lnTo>
                  <a:pt x="106" y="164"/>
                </a:lnTo>
                <a:lnTo>
                  <a:pt x="112" y="176"/>
                </a:lnTo>
                <a:lnTo>
                  <a:pt x="120" y="186"/>
                </a:lnTo>
                <a:lnTo>
                  <a:pt x="120" y="186"/>
                </a:lnTo>
                <a:lnTo>
                  <a:pt x="114" y="198"/>
                </a:lnTo>
                <a:lnTo>
                  <a:pt x="106" y="212"/>
                </a:lnTo>
                <a:lnTo>
                  <a:pt x="100" y="218"/>
                </a:lnTo>
                <a:lnTo>
                  <a:pt x="92" y="224"/>
                </a:lnTo>
                <a:lnTo>
                  <a:pt x="86" y="226"/>
                </a:lnTo>
                <a:lnTo>
                  <a:pt x="78" y="228"/>
                </a:lnTo>
                <a:lnTo>
                  <a:pt x="78" y="228"/>
                </a:lnTo>
                <a:lnTo>
                  <a:pt x="84" y="232"/>
                </a:lnTo>
                <a:lnTo>
                  <a:pt x="92" y="234"/>
                </a:lnTo>
                <a:lnTo>
                  <a:pt x="98" y="234"/>
                </a:lnTo>
                <a:lnTo>
                  <a:pt x="104" y="232"/>
                </a:lnTo>
                <a:lnTo>
                  <a:pt x="110" y="228"/>
                </a:lnTo>
                <a:lnTo>
                  <a:pt x="116" y="224"/>
                </a:lnTo>
                <a:lnTo>
                  <a:pt x="116" y="224"/>
                </a:lnTo>
                <a:lnTo>
                  <a:pt x="114" y="234"/>
                </a:lnTo>
                <a:lnTo>
                  <a:pt x="114" y="246"/>
                </a:lnTo>
                <a:lnTo>
                  <a:pt x="116" y="260"/>
                </a:lnTo>
                <a:lnTo>
                  <a:pt x="120" y="272"/>
                </a:lnTo>
                <a:lnTo>
                  <a:pt x="126" y="282"/>
                </a:lnTo>
                <a:lnTo>
                  <a:pt x="134" y="292"/>
                </a:lnTo>
                <a:lnTo>
                  <a:pt x="146" y="308"/>
                </a:lnTo>
                <a:lnTo>
                  <a:pt x="146" y="308"/>
                </a:lnTo>
                <a:lnTo>
                  <a:pt x="144" y="320"/>
                </a:lnTo>
                <a:lnTo>
                  <a:pt x="138" y="328"/>
                </a:lnTo>
                <a:lnTo>
                  <a:pt x="132" y="334"/>
                </a:lnTo>
                <a:lnTo>
                  <a:pt x="120" y="336"/>
                </a:lnTo>
                <a:lnTo>
                  <a:pt x="120" y="336"/>
                </a:lnTo>
                <a:lnTo>
                  <a:pt x="128" y="338"/>
                </a:lnTo>
                <a:lnTo>
                  <a:pt x="136" y="338"/>
                </a:lnTo>
                <a:lnTo>
                  <a:pt x="142" y="338"/>
                </a:lnTo>
                <a:lnTo>
                  <a:pt x="148" y="336"/>
                </a:lnTo>
                <a:lnTo>
                  <a:pt x="156" y="328"/>
                </a:lnTo>
                <a:lnTo>
                  <a:pt x="164" y="320"/>
                </a:lnTo>
                <a:lnTo>
                  <a:pt x="164" y="320"/>
                </a:lnTo>
                <a:lnTo>
                  <a:pt x="164" y="328"/>
                </a:lnTo>
                <a:lnTo>
                  <a:pt x="162" y="334"/>
                </a:lnTo>
                <a:lnTo>
                  <a:pt x="162" y="334"/>
                </a:lnTo>
                <a:lnTo>
                  <a:pt x="168" y="328"/>
                </a:lnTo>
                <a:lnTo>
                  <a:pt x="174" y="318"/>
                </a:lnTo>
                <a:lnTo>
                  <a:pt x="176" y="304"/>
                </a:lnTo>
                <a:lnTo>
                  <a:pt x="176" y="288"/>
                </a:lnTo>
                <a:lnTo>
                  <a:pt x="176" y="288"/>
                </a:lnTo>
                <a:lnTo>
                  <a:pt x="182" y="298"/>
                </a:lnTo>
                <a:lnTo>
                  <a:pt x="184" y="310"/>
                </a:lnTo>
                <a:lnTo>
                  <a:pt x="184" y="320"/>
                </a:lnTo>
                <a:lnTo>
                  <a:pt x="182" y="330"/>
                </a:lnTo>
                <a:lnTo>
                  <a:pt x="180" y="338"/>
                </a:lnTo>
                <a:lnTo>
                  <a:pt x="176" y="346"/>
                </a:lnTo>
                <a:lnTo>
                  <a:pt x="172" y="352"/>
                </a:lnTo>
                <a:lnTo>
                  <a:pt x="168" y="356"/>
                </a:lnTo>
                <a:lnTo>
                  <a:pt x="168" y="356"/>
                </a:lnTo>
                <a:lnTo>
                  <a:pt x="176" y="352"/>
                </a:lnTo>
                <a:lnTo>
                  <a:pt x="184" y="346"/>
                </a:lnTo>
                <a:lnTo>
                  <a:pt x="190" y="338"/>
                </a:lnTo>
                <a:lnTo>
                  <a:pt x="196" y="332"/>
                </a:lnTo>
                <a:lnTo>
                  <a:pt x="196" y="332"/>
                </a:lnTo>
                <a:lnTo>
                  <a:pt x="194" y="346"/>
                </a:lnTo>
                <a:lnTo>
                  <a:pt x="190" y="356"/>
                </a:lnTo>
                <a:lnTo>
                  <a:pt x="186" y="362"/>
                </a:lnTo>
                <a:lnTo>
                  <a:pt x="178" y="366"/>
                </a:lnTo>
                <a:lnTo>
                  <a:pt x="172" y="366"/>
                </a:lnTo>
                <a:lnTo>
                  <a:pt x="164" y="366"/>
                </a:lnTo>
                <a:lnTo>
                  <a:pt x="152" y="362"/>
                </a:lnTo>
                <a:lnTo>
                  <a:pt x="152" y="362"/>
                </a:lnTo>
                <a:lnTo>
                  <a:pt x="156" y="366"/>
                </a:lnTo>
                <a:lnTo>
                  <a:pt x="162" y="368"/>
                </a:lnTo>
                <a:lnTo>
                  <a:pt x="168" y="370"/>
                </a:lnTo>
                <a:lnTo>
                  <a:pt x="176" y="370"/>
                </a:lnTo>
                <a:lnTo>
                  <a:pt x="184" y="368"/>
                </a:lnTo>
                <a:lnTo>
                  <a:pt x="190" y="364"/>
                </a:lnTo>
                <a:lnTo>
                  <a:pt x="196" y="358"/>
                </a:lnTo>
                <a:lnTo>
                  <a:pt x="202" y="348"/>
                </a:lnTo>
                <a:lnTo>
                  <a:pt x="202" y="348"/>
                </a:lnTo>
                <a:lnTo>
                  <a:pt x="204" y="334"/>
                </a:lnTo>
                <a:lnTo>
                  <a:pt x="204" y="334"/>
                </a:lnTo>
                <a:lnTo>
                  <a:pt x="206" y="338"/>
                </a:lnTo>
                <a:lnTo>
                  <a:pt x="206" y="338"/>
                </a:lnTo>
                <a:lnTo>
                  <a:pt x="226" y="366"/>
                </a:lnTo>
                <a:lnTo>
                  <a:pt x="226" y="366"/>
                </a:lnTo>
                <a:lnTo>
                  <a:pt x="226" y="366"/>
                </a:lnTo>
                <a:lnTo>
                  <a:pt x="228" y="384"/>
                </a:lnTo>
                <a:lnTo>
                  <a:pt x="228" y="410"/>
                </a:lnTo>
                <a:lnTo>
                  <a:pt x="228" y="424"/>
                </a:lnTo>
                <a:lnTo>
                  <a:pt x="224" y="436"/>
                </a:lnTo>
                <a:lnTo>
                  <a:pt x="218" y="448"/>
                </a:lnTo>
                <a:lnTo>
                  <a:pt x="210" y="458"/>
                </a:lnTo>
                <a:lnTo>
                  <a:pt x="210" y="458"/>
                </a:lnTo>
                <a:lnTo>
                  <a:pt x="172" y="470"/>
                </a:lnTo>
                <a:lnTo>
                  <a:pt x="172" y="470"/>
                </a:lnTo>
                <a:lnTo>
                  <a:pt x="170" y="466"/>
                </a:lnTo>
                <a:lnTo>
                  <a:pt x="170" y="466"/>
                </a:lnTo>
                <a:lnTo>
                  <a:pt x="150" y="474"/>
                </a:lnTo>
                <a:lnTo>
                  <a:pt x="108" y="494"/>
                </a:lnTo>
                <a:lnTo>
                  <a:pt x="84" y="506"/>
                </a:lnTo>
                <a:lnTo>
                  <a:pt x="62" y="520"/>
                </a:lnTo>
                <a:lnTo>
                  <a:pt x="46" y="532"/>
                </a:lnTo>
                <a:lnTo>
                  <a:pt x="42" y="540"/>
                </a:lnTo>
                <a:lnTo>
                  <a:pt x="38" y="544"/>
                </a:lnTo>
                <a:lnTo>
                  <a:pt x="38" y="544"/>
                </a:lnTo>
                <a:lnTo>
                  <a:pt x="16" y="614"/>
                </a:lnTo>
                <a:lnTo>
                  <a:pt x="0" y="662"/>
                </a:lnTo>
                <a:lnTo>
                  <a:pt x="596" y="662"/>
                </a:lnTo>
                <a:lnTo>
                  <a:pt x="596" y="662"/>
                </a:lnTo>
                <a:lnTo>
                  <a:pt x="592" y="644"/>
                </a:lnTo>
                <a:lnTo>
                  <a:pt x="580" y="604"/>
                </a:lnTo>
                <a:lnTo>
                  <a:pt x="572" y="582"/>
                </a:lnTo>
                <a:lnTo>
                  <a:pt x="564" y="562"/>
                </a:lnTo>
                <a:lnTo>
                  <a:pt x="556" y="546"/>
                </a:lnTo>
                <a:lnTo>
                  <a:pt x="552" y="540"/>
                </a:lnTo>
                <a:lnTo>
                  <a:pt x="548" y="538"/>
                </a:lnTo>
                <a:lnTo>
                  <a:pt x="548" y="538"/>
                </a:lnTo>
                <a:close/>
                <a:moveTo>
                  <a:pt x="206" y="324"/>
                </a:moveTo>
                <a:lnTo>
                  <a:pt x="206" y="324"/>
                </a:lnTo>
                <a:lnTo>
                  <a:pt x="204" y="308"/>
                </a:lnTo>
                <a:lnTo>
                  <a:pt x="202" y="294"/>
                </a:lnTo>
                <a:lnTo>
                  <a:pt x="194" y="266"/>
                </a:lnTo>
                <a:lnTo>
                  <a:pt x="194" y="266"/>
                </a:lnTo>
                <a:lnTo>
                  <a:pt x="188" y="248"/>
                </a:lnTo>
                <a:lnTo>
                  <a:pt x="182" y="230"/>
                </a:lnTo>
                <a:lnTo>
                  <a:pt x="174" y="214"/>
                </a:lnTo>
                <a:lnTo>
                  <a:pt x="166" y="206"/>
                </a:lnTo>
                <a:lnTo>
                  <a:pt x="166" y="206"/>
                </a:lnTo>
                <a:lnTo>
                  <a:pt x="174" y="198"/>
                </a:lnTo>
                <a:lnTo>
                  <a:pt x="188" y="184"/>
                </a:lnTo>
                <a:lnTo>
                  <a:pt x="204" y="164"/>
                </a:lnTo>
                <a:lnTo>
                  <a:pt x="220" y="142"/>
                </a:lnTo>
                <a:lnTo>
                  <a:pt x="220" y="142"/>
                </a:lnTo>
                <a:lnTo>
                  <a:pt x="212" y="158"/>
                </a:lnTo>
                <a:lnTo>
                  <a:pt x="204" y="176"/>
                </a:lnTo>
                <a:lnTo>
                  <a:pt x="194" y="192"/>
                </a:lnTo>
                <a:lnTo>
                  <a:pt x="188" y="198"/>
                </a:lnTo>
                <a:lnTo>
                  <a:pt x="180" y="204"/>
                </a:lnTo>
                <a:lnTo>
                  <a:pt x="180" y="204"/>
                </a:lnTo>
                <a:lnTo>
                  <a:pt x="192" y="198"/>
                </a:lnTo>
                <a:lnTo>
                  <a:pt x="202" y="192"/>
                </a:lnTo>
                <a:lnTo>
                  <a:pt x="212" y="184"/>
                </a:lnTo>
                <a:lnTo>
                  <a:pt x="222" y="174"/>
                </a:lnTo>
                <a:lnTo>
                  <a:pt x="238" y="154"/>
                </a:lnTo>
                <a:lnTo>
                  <a:pt x="256" y="132"/>
                </a:lnTo>
                <a:lnTo>
                  <a:pt x="256" y="132"/>
                </a:lnTo>
                <a:lnTo>
                  <a:pt x="248" y="152"/>
                </a:lnTo>
                <a:lnTo>
                  <a:pt x="242" y="174"/>
                </a:lnTo>
                <a:lnTo>
                  <a:pt x="234" y="214"/>
                </a:lnTo>
                <a:lnTo>
                  <a:pt x="234" y="214"/>
                </a:lnTo>
                <a:lnTo>
                  <a:pt x="248" y="200"/>
                </a:lnTo>
                <a:lnTo>
                  <a:pt x="260" y="188"/>
                </a:lnTo>
                <a:lnTo>
                  <a:pt x="268" y="174"/>
                </a:lnTo>
                <a:lnTo>
                  <a:pt x="274" y="160"/>
                </a:lnTo>
                <a:lnTo>
                  <a:pt x="274" y="160"/>
                </a:lnTo>
                <a:lnTo>
                  <a:pt x="282" y="148"/>
                </a:lnTo>
                <a:lnTo>
                  <a:pt x="290" y="134"/>
                </a:lnTo>
                <a:lnTo>
                  <a:pt x="304" y="118"/>
                </a:lnTo>
                <a:lnTo>
                  <a:pt x="320" y="102"/>
                </a:lnTo>
                <a:lnTo>
                  <a:pt x="320" y="102"/>
                </a:lnTo>
                <a:lnTo>
                  <a:pt x="316" y="116"/>
                </a:lnTo>
                <a:lnTo>
                  <a:pt x="314" y="128"/>
                </a:lnTo>
                <a:lnTo>
                  <a:pt x="312" y="152"/>
                </a:lnTo>
                <a:lnTo>
                  <a:pt x="310" y="166"/>
                </a:lnTo>
                <a:lnTo>
                  <a:pt x="304" y="180"/>
                </a:lnTo>
                <a:lnTo>
                  <a:pt x="294" y="194"/>
                </a:lnTo>
                <a:lnTo>
                  <a:pt x="278" y="212"/>
                </a:lnTo>
                <a:lnTo>
                  <a:pt x="278" y="212"/>
                </a:lnTo>
                <a:lnTo>
                  <a:pt x="294" y="204"/>
                </a:lnTo>
                <a:lnTo>
                  <a:pt x="308" y="194"/>
                </a:lnTo>
                <a:lnTo>
                  <a:pt x="322" y="180"/>
                </a:lnTo>
                <a:lnTo>
                  <a:pt x="334" y="166"/>
                </a:lnTo>
                <a:lnTo>
                  <a:pt x="344" y="148"/>
                </a:lnTo>
                <a:lnTo>
                  <a:pt x="350" y="132"/>
                </a:lnTo>
                <a:lnTo>
                  <a:pt x="356" y="116"/>
                </a:lnTo>
                <a:lnTo>
                  <a:pt x="358" y="100"/>
                </a:lnTo>
                <a:lnTo>
                  <a:pt x="358" y="100"/>
                </a:lnTo>
                <a:lnTo>
                  <a:pt x="360" y="126"/>
                </a:lnTo>
                <a:lnTo>
                  <a:pt x="360" y="126"/>
                </a:lnTo>
                <a:lnTo>
                  <a:pt x="360" y="132"/>
                </a:lnTo>
                <a:lnTo>
                  <a:pt x="364" y="138"/>
                </a:lnTo>
                <a:lnTo>
                  <a:pt x="374" y="148"/>
                </a:lnTo>
                <a:lnTo>
                  <a:pt x="386" y="156"/>
                </a:lnTo>
                <a:lnTo>
                  <a:pt x="398" y="162"/>
                </a:lnTo>
                <a:lnTo>
                  <a:pt x="398" y="162"/>
                </a:lnTo>
                <a:lnTo>
                  <a:pt x="402" y="164"/>
                </a:lnTo>
                <a:lnTo>
                  <a:pt x="408" y="170"/>
                </a:lnTo>
                <a:lnTo>
                  <a:pt x="410" y="174"/>
                </a:lnTo>
                <a:lnTo>
                  <a:pt x="414" y="180"/>
                </a:lnTo>
                <a:lnTo>
                  <a:pt x="414" y="188"/>
                </a:lnTo>
                <a:lnTo>
                  <a:pt x="414" y="194"/>
                </a:lnTo>
                <a:lnTo>
                  <a:pt x="412" y="202"/>
                </a:lnTo>
                <a:lnTo>
                  <a:pt x="406" y="208"/>
                </a:lnTo>
                <a:lnTo>
                  <a:pt x="406" y="208"/>
                </a:lnTo>
                <a:lnTo>
                  <a:pt x="400" y="216"/>
                </a:lnTo>
                <a:lnTo>
                  <a:pt x="396" y="224"/>
                </a:lnTo>
                <a:lnTo>
                  <a:pt x="392" y="234"/>
                </a:lnTo>
                <a:lnTo>
                  <a:pt x="392" y="244"/>
                </a:lnTo>
                <a:lnTo>
                  <a:pt x="392" y="254"/>
                </a:lnTo>
                <a:lnTo>
                  <a:pt x="394" y="264"/>
                </a:lnTo>
                <a:lnTo>
                  <a:pt x="398" y="274"/>
                </a:lnTo>
                <a:lnTo>
                  <a:pt x="404" y="282"/>
                </a:lnTo>
                <a:lnTo>
                  <a:pt x="404" y="282"/>
                </a:lnTo>
                <a:lnTo>
                  <a:pt x="398" y="292"/>
                </a:lnTo>
                <a:lnTo>
                  <a:pt x="390" y="306"/>
                </a:lnTo>
                <a:lnTo>
                  <a:pt x="384" y="328"/>
                </a:lnTo>
                <a:lnTo>
                  <a:pt x="384" y="328"/>
                </a:lnTo>
                <a:lnTo>
                  <a:pt x="382" y="334"/>
                </a:lnTo>
                <a:lnTo>
                  <a:pt x="382" y="334"/>
                </a:lnTo>
                <a:lnTo>
                  <a:pt x="380" y="338"/>
                </a:lnTo>
                <a:lnTo>
                  <a:pt x="380" y="338"/>
                </a:lnTo>
                <a:lnTo>
                  <a:pt x="358" y="364"/>
                </a:lnTo>
                <a:lnTo>
                  <a:pt x="338" y="386"/>
                </a:lnTo>
                <a:lnTo>
                  <a:pt x="326" y="396"/>
                </a:lnTo>
                <a:lnTo>
                  <a:pt x="316" y="404"/>
                </a:lnTo>
                <a:lnTo>
                  <a:pt x="304" y="408"/>
                </a:lnTo>
                <a:lnTo>
                  <a:pt x="294" y="408"/>
                </a:lnTo>
                <a:lnTo>
                  <a:pt x="294" y="408"/>
                </a:lnTo>
                <a:lnTo>
                  <a:pt x="284" y="406"/>
                </a:lnTo>
                <a:lnTo>
                  <a:pt x="272" y="402"/>
                </a:lnTo>
                <a:lnTo>
                  <a:pt x="260" y="394"/>
                </a:lnTo>
                <a:lnTo>
                  <a:pt x="250" y="384"/>
                </a:lnTo>
                <a:lnTo>
                  <a:pt x="228" y="360"/>
                </a:lnTo>
                <a:lnTo>
                  <a:pt x="212" y="336"/>
                </a:lnTo>
                <a:lnTo>
                  <a:pt x="212" y="336"/>
                </a:lnTo>
                <a:lnTo>
                  <a:pt x="206" y="324"/>
                </a:lnTo>
                <a:lnTo>
                  <a:pt x="206" y="324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4" name="任意多边形: 形状 44">
            <a:extLst>
              <a:ext uri="{FF2B5EF4-FFF2-40B4-BE49-F238E27FC236}">
                <a16:creationId xmlns:a16="http://schemas.microsoft.com/office/drawing/2014/main" id="{4EBC1FB0-C0BE-4FA2-80FB-8E7BFA1DB61F}"/>
              </a:ext>
            </a:extLst>
          </p:cNvPr>
          <p:cNvSpPr>
            <a:spLocks/>
          </p:cNvSpPr>
          <p:nvPr/>
        </p:nvSpPr>
        <p:spPr bwMode="auto">
          <a:xfrm>
            <a:off x="6733200" y="2317702"/>
            <a:ext cx="1364399" cy="1245468"/>
          </a:xfrm>
          <a:custGeom>
            <a:avLst/>
            <a:gdLst>
              <a:gd name="T0" fmla="*/ 514 w 826"/>
              <a:gd name="T1" fmla="*/ 482 h 754"/>
              <a:gd name="T2" fmla="*/ 550 w 826"/>
              <a:gd name="T3" fmla="*/ 356 h 754"/>
              <a:gd name="T4" fmla="*/ 586 w 826"/>
              <a:gd name="T5" fmla="*/ 306 h 754"/>
              <a:gd name="T6" fmla="*/ 584 w 826"/>
              <a:gd name="T7" fmla="*/ 226 h 754"/>
              <a:gd name="T8" fmla="*/ 562 w 826"/>
              <a:gd name="T9" fmla="*/ 218 h 754"/>
              <a:gd name="T10" fmla="*/ 560 w 826"/>
              <a:gd name="T11" fmla="*/ 176 h 754"/>
              <a:gd name="T12" fmla="*/ 560 w 826"/>
              <a:gd name="T13" fmla="*/ 148 h 754"/>
              <a:gd name="T14" fmla="*/ 564 w 826"/>
              <a:gd name="T15" fmla="*/ 114 h 754"/>
              <a:gd name="T16" fmla="*/ 548 w 826"/>
              <a:gd name="T17" fmla="*/ 82 h 754"/>
              <a:gd name="T18" fmla="*/ 536 w 826"/>
              <a:gd name="T19" fmla="*/ 62 h 754"/>
              <a:gd name="T20" fmla="*/ 524 w 826"/>
              <a:gd name="T21" fmla="*/ 50 h 754"/>
              <a:gd name="T22" fmla="*/ 466 w 826"/>
              <a:gd name="T23" fmla="*/ 14 h 754"/>
              <a:gd name="T24" fmla="*/ 428 w 826"/>
              <a:gd name="T25" fmla="*/ 2 h 754"/>
              <a:gd name="T26" fmla="*/ 380 w 826"/>
              <a:gd name="T27" fmla="*/ 2 h 754"/>
              <a:gd name="T28" fmla="*/ 354 w 826"/>
              <a:gd name="T29" fmla="*/ 6 h 754"/>
              <a:gd name="T30" fmla="*/ 306 w 826"/>
              <a:gd name="T31" fmla="*/ 40 h 754"/>
              <a:gd name="T32" fmla="*/ 288 w 826"/>
              <a:gd name="T33" fmla="*/ 66 h 754"/>
              <a:gd name="T34" fmla="*/ 272 w 826"/>
              <a:gd name="T35" fmla="*/ 88 h 754"/>
              <a:gd name="T36" fmla="*/ 254 w 826"/>
              <a:gd name="T37" fmla="*/ 130 h 754"/>
              <a:gd name="T38" fmla="*/ 254 w 826"/>
              <a:gd name="T39" fmla="*/ 174 h 754"/>
              <a:gd name="T40" fmla="*/ 254 w 826"/>
              <a:gd name="T41" fmla="*/ 224 h 754"/>
              <a:gd name="T42" fmla="*/ 220 w 826"/>
              <a:gd name="T43" fmla="*/ 278 h 754"/>
              <a:gd name="T44" fmla="*/ 244 w 826"/>
              <a:gd name="T45" fmla="*/ 338 h 754"/>
              <a:gd name="T46" fmla="*/ 274 w 826"/>
              <a:gd name="T47" fmla="*/ 366 h 754"/>
              <a:gd name="T48" fmla="*/ 248 w 826"/>
              <a:gd name="T49" fmla="*/ 494 h 754"/>
              <a:gd name="T50" fmla="*/ 4 w 826"/>
              <a:gd name="T51" fmla="*/ 728 h 754"/>
              <a:gd name="T52" fmla="*/ 772 w 826"/>
              <a:gd name="T53" fmla="*/ 588 h 754"/>
              <a:gd name="T54" fmla="*/ 558 w 826"/>
              <a:gd name="T55" fmla="*/ 234 h 754"/>
              <a:gd name="T56" fmla="*/ 584 w 826"/>
              <a:gd name="T57" fmla="*/ 234 h 754"/>
              <a:gd name="T58" fmla="*/ 574 w 826"/>
              <a:gd name="T59" fmla="*/ 316 h 754"/>
              <a:gd name="T60" fmla="*/ 548 w 826"/>
              <a:gd name="T61" fmla="*/ 348 h 754"/>
              <a:gd name="T62" fmla="*/ 550 w 826"/>
              <a:gd name="T63" fmla="*/ 266 h 754"/>
              <a:gd name="T64" fmla="*/ 252 w 826"/>
              <a:gd name="T65" fmla="*/ 344 h 754"/>
              <a:gd name="T66" fmla="*/ 226 w 826"/>
              <a:gd name="T67" fmla="*/ 278 h 754"/>
              <a:gd name="T68" fmla="*/ 248 w 826"/>
              <a:gd name="T69" fmla="*/ 228 h 754"/>
              <a:gd name="T70" fmla="*/ 268 w 826"/>
              <a:gd name="T71" fmla="*/ 246 h 754"/>
              <a:gd name="T72" fmla="*/ 262 w 826"/>
              <a:gd name="T73" fmla="*/ 330 h 754"/>
              <a:gd name="T74" fmla="*/ 276 w 826"/>
              <a:gd name="T75" fmla="*/ 262 h 754"/>
              <a:gd name="T76" fmla="*/ 282 w 826"/>
              <a:gd name="T77" fmla="*/ 174 h 754"/>
              <a:gd name="T78" fmla="*/ 306 w 826"/>
              <a:gd name="T79" fmla="*/ 92 h 754"/>
              <a:gd name="T80" fmla="*/ 410 w 826"/>
              <a:gd name="T81" fmla="*/ 88 h 754"/>
              <a:gd name="T82" fmla="*/ 522 w 826"/>
              <a:gd name="T83" fmla="*/ 96 h 754"/>
              <a:gd name="T84" fmla="*/ 534 w 826"/>
              <a:gd name="T85" fmla="*/ 182 h 754"/>
              <a:gd name="T86" fmla="*/ 542 w 826"/>
              <a:gd name="T87" fmla="*/ 278 h 754"/>
              <a:gd name="T88" fmla="*/ 522 w 826"/>
              <a:gd name="T89" fmla="*/ 380 h 754"/>
              <a:gd name="T90" fmla="*/ 448 w 826"/>
              <a:gd name="T91" fmla="*/ 492 h 754"/>
              <a:gd name="T92" fmla="*/ 356 w 826"/>
              <a:gd name="T93" fmla="*/ 490 h 754"/>
              <a:gd name="T94" fmla="*/ 284 w 826"/>
              <a:gd name="T95" fmla="*/ 374 h 754"/>
              <a:gd name="T96" fmla="*/ 272 w 826"/>
              <a:gd name="T97" fmla="*/ 280 h 754"/>
              <a:gd name="T98" fmla="*/ 310 w 826"/>
              <a:gd name="T99" fmla="*/ 636 h 754"/>
              <a:gd name="T100" fmla="*/ 272 w 826"/>
              <a:gd name="T101" fmla="*/ 522 h 754"/>
              <a:gd name="T102" fmla="*/ 298 w 826"/>
              <a:gd name="T103" fmla="*/ 400 h 754"/>
              <a:gd name="T104" fmla="*/ 360 w 826"/>
              <a:gd name="T105" fmla="*/ 502 h 754"/>
              <a:gd name="T106" fmla="*/ 444 w 826"/>
              <a:gd name="T107" fmla="*/ 502 h 754"/>
              <a:gd name="T108" fmla="*/ 510 w 826"/>
              <a:gd name="T109" fmla="*/ 406 h 754"/>
              <a:gd name="T110" fmla="*/ 526 w 826"/>
              <a:gd name="T111" fmla="*/ 514 h 754"/>
              <a:gd name="T112" fmla="*/ 482 w 826"/>
              <a:gd name="T113" fmla="*/ 64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26" h="754">
                <a:moveTo>
                  <a:pt x="754" y="572"/>
                </a:moveTo>
                <a:lnTo>
                  <a:pt x="754" y="572"/>
                </a:lnTo>
                <a:lnTo>
                  <a:pt x="736" y="566"/>
                </a:lnTo>
                <a:lnTo>
                  <a:pt x="708" y="556"/>
                </a:lnTo>
                <a:lnTo>
                  <a:pt x="632" y="526"/>
                </a:lnTo>
                <a:lnTo>
                  <a:pt x="558" y="498"/>
                </a:lnTo>
                <a:lnTo>
                  <a:pt x="530" y="488"/>
                </a:lnTo>
                <a:lnTo>
                  <a:pt x="514" y="482"/>
                </a:lnTo>
                <a:lnTo>
                  <a:pt x="514" y="482"/>
                </a:lnTo>
                <a:lnTo>
                  <a:pt x="516" y="398"/>
                </a:lnTo>
                <a:lnTo>
                  <a:pt x="516" y="398"/>
                </a:lnTo>
                <a:lnTo>
                  <a:pt x="526" y="384"/>
                </a:lnTo>
                <a:lnTo>
                  <a:pt x="526" y="384"/>
                </a:lnTo>
                <a:lnTo>
                  <a:pt x="536" y="370"/>
                </a:lnTo>
                <a:lnTo>
                  <a:pt x="546" y="354"/>
                </a:lnTo>
                <a:lnTo>
                  <a:pt x="546" y="354"/>
                </a:lnTo>
                <a:lnTo>
                  <a:pt x="550" y="356"/>
                </a:lnTo>
                <a:lnTo>
                  <a:pt x="550" y="356"/>
                </a:lnTo>
                <a:lnTo>
                  <a:pt x="554" y="356"/>
                </a:lnTo>
                <a:lnTo>
                  <a:pt x="554" y="356"/>
                </a:lnTo>
                <a:lnTo>
                  <a:pt x="562" y="352"/>
                </a:lnTo>
                <a:lnTo>
                  <a:pt x="568" y="346"/>
                </a:lnTo>
                <a:lnTo>
                  <a:pt x="574" y="338"/>
                </a:lnTo>
                <a:lnTo>
                  <a:pt x="576" y="328"/>
                </a:lnTo>
                <a:lnTo>
                  <a:pt x="576" y="328"/>
                </a:lnTo>
                <a:lnTo>
                  <a:pt x="580" y="318"/>
                </a:lnTo>
                <a:lnTo>
                  <a:pt x="586" y="306"/>
                </a:lnTo>
                <a:lnTo>
                  <a:pt x="586" y="306"/>
                </a:lnTo>
                <a:lnTo>
                  <a:pt x="592" y="292"/>
                </a:lnTo>
                <a:lnTo>
                  <a:pt x="594" y="286"/>
                </a:lnTo>
                <a:lnTo>
                  <a:pt x="596" y="278"/>
                </a:lnTo>
                <a:lnTo>
                  <a:pt x="596" y="278"/>
                </a:lnTo>
                <a:lnTo>
                  <a:pt x="594" y="258"/>
                </a:lnTo>
                <a:lnTo>
                  <a:pt x="592" y="244"/>
                </a:lnTo>
                <a:lnTo>
                  <a:pt x="590" y="232"/>
                </a:lnTo>
                <a:lnTo>
                  <a:pt x="584" y="226"/>
                </a:lnTo>
                <a:lnTo>
                  <a:pt x="584" y="226"/>
                </a:lnTo>
                <a:lnTo>
                  <a:pt x="578" y="222"/>
                </a:lnTo>
                <a:lnTo>
                  <a:pt x="572" y="220"/>
                </a:lnTo>
                <a:lnTo>
                  <a:pt x="564" y="222"/>
                </a:lnTo>
                <a:lnTo>
                  <a:pt x="560" y="226"/>
                </a:lnTo>
                <a:lnTo>
                  <a:pt x="560" y="226"/>
                </a:lnTo>
                <a:lnTo>
                  <a:pt x="560" y="222"/>
                </a:lnTo>
                <a:lnTo>
                  <a:pt x="560" y="222"/>
                </a:lnTo>
                <a:lnTo>
                  <a:pt x="562" y="218"/>
                </a:lnTo>
                <a:lnTo>
                  <a:pt x="560" y="214"/>
                </a:lnTo>
                <a:lnTo>
                  <a:pt x="560" y="214"/>
                </a:lnTo>
                <a:lnTo>
                  <a:pt x="558" y="210"/>
                </a:lnTo>
                <a:lnTo>
                  <a:pt x="558" y="208"/>
                </a:lnTo>
                <a:lnTo>
                  <a:pt x="558" y="202"/>
                </a:lnTo>
                <a:lnTo>
                  <a:pt x="558" y="202"/>
                </a:lnTo>
                <a:lnTo>
                  <a:pt x="560" y="190"/>
                </a:lnTo>
                <a:lnTo>
                  <a:pt x="560" y="176"/>
                </a:lnTo>
                <a:lnTo>
                  <a:pt x="560" y="176"/>
                </a:lnTo>
                <a:lnTo>
                  <a:pt x="558" y="172"/>
                </a:lnTo>
                <a:lnTo>
                  <a:pt x="558" y="170"/>
                </a:lnTo>
                <a:lnTo>
                  <a:pt x="558" y="170"/>
                </a:lnTo>
                <a:lnTo>
                  <a:pt x="560" y="166"/>
                </a:lnTo>
                <a:lnTo>
                  <a:pt x="562" y="164"/>
                </a:lnTo>
                <a:lnTo>
                  <a:pt x="562" y="164"/>
                </a:lnTo>
                <a:lnTo>
                  <a:pt x="562" y="152"/>
                </a:lnTo>
                <a:lnTo>
                  <a:pt x="562" y="152"/>
                </a:lnTo>
                <a:lnTo>
                  <a:pt x="560" y="148"/>
                </a:lnTo>
                <a:lnTo>
                  <a:pt x="560" y="146"/>
                </a:lnTo>
                <a:lnTo>
                  <a:pt x="560" y="146"/>
                </a:lnTo>
                <a:lnTo>
                  <a:pt x="562" y="140"/>
                </a:lnTo>
                <a:lnTo>
                  <a:pt x="564" y="138"/>
                </a:lnTo>
                <a:lnTo>
                  <a:pt x="564" y="132"/>
                </a:lnTo>
                <a:lnTo>
                  <a:pt x="564" y="132"/>
                </a:lnTo>
                <a:lnTo>
                  <a:pt x="564" y="120"/>
                </a:lnTo>
                <a:lnTo>
                  <a:pt x="564" y="120"/>
                </a:lnTo>
                <a:lnTo>
                  <a:pt x="564" y="114"/>
                </a:lnTo>
                <a:lnTo>
                  <a:pt x="564" y="114"/>
                </a:lnTo>
                <a:lnTo>
                  <a:pt x="564" y="106"/>
                </a:lnTo>
                <a:lnTo>
                  <a:pt x="564" y="106"/>
                </a:lnTo>
                <a:lnTo>
                  <a:pt x="558" y="94"/>
                </a:lnTo>
                <a:lnTo>
                  <a:pt x="558" y="94"/>
                </a:lnTo>
                <a:lnTo>
                  <a:pt x="552" y="88"/>
                </a:lnTo>
                <a:lnTo>
                  <a:pt x="548" y="86"/>
                </a:lnTo>
                <a:lnTo>
                  <a:pt x="548" y="86"/>
                </a:lnTo>
                <a:lnTo>
                  <a:pt x="548" y="82"/>
                </a:lnTo>
                <a:lnTo>
                  <a:pt x="548" y="82"/>
                </a:lnTo>
                <a:lnTo>
                  <a:pt x="546" y="74"/>
                </a:lnTo>
                <a:lnTo>
                  <a:pt x="546" y="74"/>
                </a:lnTo>
                <a:lnTo>
                  <a:pt x="544" y="70"/>
                </a:lnTo>
                <a:lnTo>
                  <a:pt x="542" y="66"/>
                </a:lnTo>
                <a:lnTo>
                  <a:pt x="542" y="66"/>
                </a:lnTo>
                <a:lnTo>
                  <a:pt x="542" y="64"/>
                </a:lnTo>
                <a:lnTo>
                  <a:pt x="540" y="64"/>
                </a:lnTo>
                <a:lnTo>
                  <a:pt x="536" y="62"/>
                </a:lnTo>
                <a:lnTo>
                  <a:pt x="536" y="62"/>
                </a:lnTo>
                <a:lnTo>
                  <a:pt x="532" y="60"/>
                </a:lnTo>
                <a:lnTo>
                  <a:pt x="530" y="56"/>
                </a:lnTo>
                <a:lnTo>
                  <a:pt x="530" y="56"/>
                </a:lnTo>
                <a:lnTo>
                  <a:pt x="528" y="54"/>
                </a:lnTo>
                <a:lnTo>
                  <a:pt x="528" y="54"/>
                </a:lnTo>
                <a:lnTo>
                  <a:pt x="526" y="52"/>
                </a:lnTo>
                <a:lnTo>
                  <a:pt x="524" y="50"/>
                </a:lnTo>
                <a:lnTo>
                  <a:pt x="524" y="50"/>
                </a:lnTo>
                <a:lnTo>
                  <a:pt x="522" y="48"/>
                </a:lnTo>
                <a:lnTo>
                  <a:pt x="520" y="46"/>
                </a:lnTo>
                <a:lnTo>
                  <a:pt x="516" y="46"/>
                </a:lnTo>
                <a:lnTo>
                  <a:pt x="516" y="46"/>
                </a:lnTo>
                <a:lnTo>
                  <a:pt x="504" y="36"/>
                </a:lnTo>
                <a:lnTo>
                  <a:pt x="504" y="36"/>
                </a:lnTo>
                <a:lnTo>
                  <a:pt x="472" y="16"/>
                </a:lnTo>
                <a:lnTo>
                  <a:pt x="472" y="16"/>
                </a:lnTo>
                <a:lnTo>
                  <a:pt x="466" y="14"/>
                </a:lnTo>
                <a:lnTo>
                  <a:pt x="466" y="14"/>
                </a:lnTo>
                <a:lnTo>
                  <a:pt x="452" y="8"/>
                </a:lnTo>
                <a:lnTo>
                  <a:pt x="452" y="8"/>
                </a:lnTo>
                <a:lnTo>
                  <a:pt x="446" y="6"/>
                </a:lnTo>
                <a:lnTo>
                  <a:pt x="442" y="4"/>
                </a:lnTo>
                <a:lnTo>
                  <a:pt x="442" y="4"/>
                </a:lnTo>
                <a:lnTo>
                  <a:pt x="436" y="4"/>
                </a:lnTo>
                <a:lnTo>
                  <a:pt x="428" y="2"/>
                </a:lnTo>
                <a:lnTo>
                  <a:pt x="428" y="2"/>
                </a:lnTo>
                <a:lnTo>
                  <a:pt x="424" y="2"/>
                </a:lnTo>
                <a:lnTo>
                  <a:pt x="422" y="2"/>
                </a:lnTo>
                <a:lnTo>
                  <a:pt x="422" y="2"/>
                </a:lnTo>
                <a:lnTo>
                  <a:pt x="404" y="0"/>
                </a:lnTo>
                <a:lnTo>
                  <a:pt x="404" y="0"/>
                </a:lnTo>
                <a:lnTo>
                  <a:pt x="392" y="0"/>
                </a:lnTo>
                <a:lnTo>
                  <a:pt x="392" y="0"/>
                </a:lnTo>
                <a:lnTo>
                  <a:pt x="388" y="2"/>
                </a:lnTo>
                <a:lnTo>
                  <a:pt x="380" y="2"/>
                </a:lnTo>
                <a:lnTo>
                  <a:pt x="380" y="2"/>
                </a:lnTo>
                <a:lnTo>
                  <a:pt x="376" y="2"/>
                </a:lnTo>
                <a:lnTo>
                  <a:pt x="372" y="2"/>
                </a:lnTo>
                <a:lnTo>
                  <a:pt x="368" y="4"/>
                </a:lnTo>
                <a:lnTo>
                  <a:pt x="364" y="4"/>
                </a:lnTo>
                <a:lnTo>
                  <a:pt x="364" y="4"/>
                </a:lnTo>
                <a:lnTo>
                  <a:pt x="358" y="4"/>
                </a:lnTo>
                <a:lnTo>
                  <a:pt x="354" y="6"/>
                </a:lnTo>
                <a:lnTo>
                  <a:pt x="354" y="6"/>
                </a:lnTo>
                <a:lnTo>
                  <a:pt x="346" y="10"/>
                </a:lnTo>
                <a:lnTo>
                  <a:pt x="338" y="14"/>
                </a:lnTo>
                <a:lnTo>
                  <a:pt x="338" y="14"/>
                </a:lnTo>
                <a:lnTo>
                  <a:pt x="326" y="22"/>
                </a:lnTo>
                <a:lnTo>
                  <a:pt x="316" y="28"/>
                </a:lnTo>
                <a:lnTo>
                  <a:pt x="316" y="28"/>
                </a:lnTo>
                <a:lnTo>
                  <a:pt x="312" y="32"/>
                </a:lnTo>
                <a:lnTo>
                  <a:pt x="310" y="36"/>
                </a:lnTo>
                <a:lnTo>
                  <a:pt x="306" y="40"/>
                </a:lnTo>
                <a:lnTo>
                  <a:pt x="302" y="42"/>
                </a:lnTo>
                <a:lnTo>
                  <a:pt x="302" y="42"/>
                </a:lnTo>
                <a:lnTo>
                  <a:pt x="300" y="44"/>
                </a:lnTo>
                <a:lnTo>
                  <a:pt x="298" y="50"/>
                </a:lnTo>
                <a:lnTo>
                  <a:pt x="296" y="54"/>
                </a:lnTo>
                <a:lnTo>
                  <a:pt x="292" y="56"/>
                </a:lnTo>
                <a:lnTo>
                  <a:pt x="292" y="56"/>
                </a:lnTo>
                <a:lnTo>
                  <a:pt x="290" y="60"/>
                </a:lnTo>
                <a:lnTo>
                  <a:pt x="288" y="66"/>
                </a:lnTo>
                <a:lnTo>
                  <a:pt x="286" y="74"/>
                </a:lnTo>
                <a:lnTo>
                  <a:pt x="286" y="74"/>
                </a:lnTo>
                <a:lnTo>
                  <a:pt x="284" y="76"/>
                </a:lnTo>
                <a:lnTo>
                  <a:pt x="278" y="78"/>
                </a:lnTo>
                <a:lnTo>
                  <a:pt x="278" y="78"/>
                </a:lnTo>
                <a:lnTo>
                  <a:pt x="276" y="80"/>
                </a:lnTo>
                <a:lnTo>
                  <a:pt x="274" y="84"/>
                </a:lnTo>
                <a:lnTo>
                  <a:pt x="272" y="88"/>
                </a:lnTo>
                <a:lnTo>
                  <a:pt x="272" y="88"/>
                </a:lnTo>
                <a:lnTo>
                  <a:pt x="264" y="96"/>
                </a:lnTo>
                <a:lnTo>
                  <a:pt x="264" y="96"/>
                </a:lnTo>
                <a:lnTo>
                  <a:pt x="262" y="100"/>
                </a:lnTo>
                <a:lnTo>
                  <a:pt x="262" y="106"/>
                </a:lnTo>
                <a:lnTo>
                  <a:pt x="260" y="112"/>
                </a:lnTo>
                <a:lnTo>
                  <a:pt x="260" y="116"/>
                </a:lnTo>
                <a:lnTo>
                  <a:pt x="260" y="116"/>
                </a:lnTo>
                <a:lnTo>
                  <a:pt x="258" y="122"/>
                </a:lnTo>
                <a:lnTo>
                  <a:pt x="254" y="130"/>
                </a:lnTo>
                <a:lnTo>
                  <a:pt x="254" y="130"/>
                </a:lnTo>
                <a:lnTo>
                  <a:pt x="254" y="134"/>
                </a:lnTo>
                <a:lnTo>
                  <a:pt x="254" y="136"/>
                </a:lnTo>
                <a:lnTo>
                  <a:pt x="254" y="142"/>
                </a:lnTo>
                <a:lnTo>
                  <a:pt x="254" y="142"/>
                </a:lnTo>
                <a:lnTo>
                  <a:pt x="252" y="152"/>
                </a:lnTo>
                <a:lnTo>
                  <a:pt x="254" y="162"/>
                </a:lnTo>
                <a:lnTo>
                  <a:pt x="254" y="162"/>
                </a:lnTo>
                <a:lnTo>
                  <a:pt x="254" y="174"/>
                </a:lnTo>
                <a:lnTo>
                  <a:pt x="254" y="180"/>
                </a:lnTo>
                <a:lnTo>
                  <a:pt x="252" y="186"/>
                </a:lnTo>
                <a:lnTo>
                  <a:pt x="252" y="186"/>
                </a:lnTo>
                <a:lnTo>
                  <a:pt x="250" y="194"/>
                </a:lnTo>
                <a:lnTo>
                  <a:pt x="250" y="202"/>
                </a:lnTo>
                <a:lnTo>
                  <a:pt x="252" y="216"/>
                </a:lnTo>
                <a:lnTo>
                  <a:pt x="252" y="216"/>
                </a:lnTo>
                <a:lnTo>
                  <a:pt x="254" y="224"/>
                </a:lnTo>
                <a:lnTo>
                  <a:pt x="254" y="224"/>
                </a:lnTo>
                <a:lnTo>
                  <a:pt x="250" y="222"/>
                </a:lnTo>
                <a:lnTo>
                  <a:pt x="244" y="220"/>
                </a:lnTo>
                <a:lnTo>
                  <a:pt x="236" y="222"/>
                </a:lnTo>
                <a:lnTo>
                  <a:pt x="232" y="226"/>
                </a:lnTo>
                <a:lnTo>
                  <a:pt x="232" y="226"/>
                </a:lnTo>
                <a:lnTo>
                  <a:pt x="226" y="232"/>
                </a:lnTo>
                <a:lnTo>
                  <a:pt x="224" y="244"/>
                </a:lnTo>
                <a:lnTo>
                  <a:pt x="222" y="258"/>
                </a:lnTo>
                <a:lnTo>
                  <a:pt x="220" y="278"/>
                </a:lnTo>
                <a:lnTo>
                  <a:pt x="220" y="278"/>
                </a:lnTo>
                <a:lnTo>
                  <a:pt x="222" y="286"/>
                </a:lnTo>
                <a:lnTo>
                  <a:pt x="224" y="292"/>
                </a:lnTo>
                <a:lnTo>
                  <a:pt x="230" y="306"/>
                </a:lnTo>
                <a:lnTo>
                  <a:pt x="230" y="306"/>
                </a:lnTo>
                <a:lnTo>
                  <a:pt x="236" y="318"/>
                </a:lnTo>
                <a:lnTo>
                  <a:pt x="240" y="328"/>
                </a:lnTo>
                <a:lnTo>
                  <a:pt x="240" y="328"/>
                </a:lnTo>
                <a:lnTo>
                  <a:pt x="244" y="338"/>
                </a:lnTo>
                <a:lnTo>
                  <a:pt x="248" y="346"/>
                </a:lnTo>
                <a:lnTo>
                  <a:pt x="254" y="354"/>
                </a:lnTo>
                <a:lnTo>
                  <a:pt x="260" y="356"/>
                </a:lnTo>
                <a:lnTo>
                  <a:pt x="260" y="356"/>
                </a:lnTo>
                <a:lnTo>
                  <a:pt x="264" y="356"/>
                </a:lnTo>
                <a:lnTo>
                  <a:pt x="264" y="356"/>
                </a:lnTo>
                <a:lnTo>
                  <a:pt x="268" y="356"/>
                </a:lnTo>
                <a:lnTo>
                  <a:pt x="268" y="356"/>
                </a:lnTo>
                <a:lnTo>
                  <a:pt x="274" y="366"/>
                </a:lnTo>
                <a:lnTo>
                  <a:pt x="280" y="376"/>
                </a:lnTo>
                <a:lnTo>
                  <a:pt x="292" y="394"/>
                </a:lnTo>
                <a:lnTo>
                  <a:pt x="292" y="394"/>
                </a:lnTo>
                <a:lnTo>
                  <a:pt x="292" y="394"/>
                </a:lnTo>
                <a:lnTo>
                  <a:pt x="294" y="426"/>
                </a:lnTo>
                <a:lnTo>
                  <a:pt x="292" y="482"/>
                </a:lnTo>
                <a:lnTo>
                  <a:pt x="292" y="482"/>
                </a:lnTo>
                <a:lnTo>
                  <a:pt x="276" y="486"/>
                </a:lnTo>
                <a:lnTo>
                  <a:pt x="248" y="494"/>
                </a:lnTo>
                <a:lnTo>
                  <a:pt x="172" y="524"/>
                </a:lnTo>
                <a:lnTo>
                  <a:pt x="46" y="578"/>
                </a:lnTo>
                <a:lnTo>
                  <a:pt x="46" y="578"/>
                </a:lnTo>
                <a:lnTo>
                  <a:pt x="40" y="582"/>
                </a:lnTo>
                <a:lnTo>
                  <a:pt x="36" y="588"/>
                </a:lnTo>
                <a:lnTo>
                  <a:pt x="26" y="610"/>
                </a:lnTo>
                <a:lnTo>
                  <a:pt x="18" y="638"/>
                </a:lnTo>
                <a:lnTo>
                  <a:pt x="12" y="670"/>
                </a:lnTo>
                <a:lnTo>
                  <a:pt x="4" y="728"/>
                </a:lnTo>
                <a:lnTo>
                  <a:pt x="0" y="754"/>
                </a:lnTo>
                <a:lnTo>
                  <a:pt x="826" y="754"/>
                </a:lnTo>
                <a:lnTo>
                  <a:pt x="826" y="754"/>
                </a:lnTo>
                <a:lnTo>
                  <a:pt x="818" y="732"/>
                </a:lnTo>
                <a:lnTo>
                  <a:pt x="810" y="706"/>
                </a:lnTo>
                <a:lnTo>
                  <a:pt x="794" y="646"/>
                </a:lnTo>
                <a:lnTo>
                  <a:pt x="786" y="620"/>
                </a:lnTo>
                <a:lnTo>
                  <a:pt x="776" y="596"/>
                </a:lnTo>
                <a:lnTo>
                  <a:pt x="772" y="588"/>
                </a:lnTo>
                <a:lnTo>
                  <a:pt x="766" y="580"/>
                </a:lnTo>
                <a:lnTo>
                  <a:pt x="760" y="574"/>
                </a:lnTo>
                <a:lnTo>
                  <a:pt x="754" y="572"/>
                </a:lnTo>
                <a:lnTo>
                  <a:pt x="754" y="572"/>
                </a:lnTo>
                <a:close/>
                <a:moveTo>
                  <a:pt x="558" y="246"/>
                </a:moveTo>
                <a:lnTo>
                  <a:pt x="558" y="246"/>
                </a:lnTo>
                <a:lnTo>
                  <a:pt x="558" y="242"/>
                </a:lnTo>
                <a:lnTo>
                  <a:pt x="558" y="234"/>
                </a:lnTo>
                <a:lnTo>
                  <a:pt x="558" y="234"/>
                </a:lnTo>
                <a:lnTo>
                  <a:pt x="558" y="230"/>
                </a:lnTo>
                <a:lnTo>
                  <a:pt x="560" y="232"/>
                </a:lnTo>
                <a:lnTo>
                  <a:pt x="560" y="232"/>
                </a:lnTo>
                <a:lnTo>
                  <a:pt x="564" y="230"/>
                </a:lnTo>
                <a:lnTo>
                  <a:pt x="570" y="228"/>
                </a:lnTo>
                <a:lnTo>
                  <a:pt x="574" y="226"/>
                </a:lnTo>
                <a:lnTo>
                  <a:pt x="580" y="230"/>
                </a:lnTo>
                <a:lnTo>
                  <a:pt x="580" y="230"/>
                </a:lnTo>
                <a:lnTo>
                  <a:pt x="584" y="234"/>
                </a:lnTo>
                <a:lnTo>
                  <a:pt x="586" y="242"/>
                </a:lnTo>
                <a:lnTo>
                  <a:pt x="588" y="256"/>
                </a:lnTo>
                <a:lnTo>
                  <a:pt x="590" y="278"/>
                </a:lnTo>
                <a:lnTo>
                  <a:pt x="590" y="278"/>
                </a:lnTo>
                <a:lnTo>
                  <a:pt x="588" y="284"/>
                </a:lnTo>
                <a:lnTo>
                  <a:pt x="586" y="290"/>
                </a:lnTo>
                <a:lnTo>
                  <a:pt x="580" y="304"/>
                </a:lnTo>
                <a:lnTo>
                  <a:pt x="580" y="304"/>
                </a:lnTo>
                <a:lnTo>
                  <a:pt x="574" y="316"/>
                </a:lnTo>
                <a:lnTo>
                  <a:pt x="570" y="328"/>
                </a:lnTo>
                <a:lnTo>
                  <a:pt x="570" y="328"/>
                </a:lnTo>
                <a:lnTo>
                  <a:pt x="568" y="336"/>
                </a:lnTo>
                <a:lnTo>
                  <a:pt x="564" y="342"/>
                </a:lnTo>
                <a:lnTo>
                  <a:pt x="558" y="346"/>
                </a:lnTo>
                <a:lnTo>
                  <a:pt x="554" y="350"/>
                </a:lnTo>
                <a:lnTo>
                  <a:pt x="554" y="350"/>
                </a:lnTo>
                <a:lnTo>
                  <a:pt x="550" y="350"/>
                </a:lnTo>
                <a:lnTo>
                  <a:pt x="548" y="348"/>
                </a:lnTo>
                <a:lnTo>
                  <a:pt x="548" y="348"/>
                </a:lnTo>
                <a:lnTo>
                  <a:pt x="552" y="332"/>
                </a:lnTo>
                <a:lnTo>
                  <a:pt x="554" y="318"/>
                </a:lnTo>
                <a:lnTo>
                  <a:pt x="552" y="304"/>
                </a:lnTo>
                <a:lnTo>
                  <a:pt x="550" y="294"/>
                </a:lnTo>
                <a:lnTo>
                  <a:pt x="550" y="294"/>
                </a:lnTo>
                <a:lnTo>
                  <a:pt x="548" y="278"/>
                </a:lnTo>
                <a:lnTo>
                  <a:pt x="548" y="272"/>
                </a:lnTo>
                <a:lnTo>
                  <a:pt x="550" y="266"/>
                </a:lnTo>
                <a:lnTo>
                  <a:pt x="550" y="266"/>
                </a:lnTo>
                <a:lnTo>
                  <a:pt x="552" y="250"/>
                </a:lnTo>
                <a:lnTo>
                  <a:pt x="552" y="250"/>
                </a:lnTo>
                <a:lnTo>
                  <a:pt x="558" y="246"/>
                </a:lnTo>
                <a:lnTo>
                  <a:pt x="558" y="246"/>
                </a:lnTo>
                <a:close/>
                <a:moveTo>
                  <a:pt x="262" y="350"/>
                </a:moveTo>
                <a:lnTo>
                  <a:pt x="262" y="350"/>
                </a:lnTo>
                <a:lnTo>
                  <a:pt x="258" y="348"/>
                </a:lnTo>
                <a:lnTo>
                  <a:pt x="252" y="344"/>
                </a:lnTo>
                <a:lnTo>
                  <a:pt x="248" y="336"/>
                </a:lnTo>
                <a:lnTo>
                  <a:pt x="246" y="328"/>
                </a:lnTo>
                <a:lnTo>
                  <a:pt x="246" y="328"/>
                </a:lnTo>
                <a:lnTo>
                  <a:pt x="242" y="316"/>
                </a:lnTo>
                <a:lnTo>
                  <a:pt x="236" y="304"/>
                </a:lnTo>
                <a:lnTo>
                  <a:pt x="236" y="304"/>
                </a:lnTo>
                <a:lnTo>
                  <a:pt x="230" y="290"/>
                </a:lnTo>
                <a:lnTo>
                  <a:pt x="228" y="284"/>
                </a:lnTo>
                <a:lnTo>
                  <a:pt x="226" y="278"/>
                </a:lnTo>
                <a:lnTo>
                  <a:pt x="226" y="278"/>
                </a:lnTo>
                <a:lnTo>
                  <a:pt x="228" y="256"/>
                </a:lnTo>
                <a:lnTo>
                  <a:pt x="230" y="242"/>
                </a:lnTo>
                <a:lnTo>
                  <a:pt x="232" y="234"/>
                </a:lnTo>
                <a:lnTo>
                  <a:pt x="236" y="230"/>
                </a:lnTo>
                <a:lnTo>
                  <a:pt x="236" y="230"/>
                </a:lnTo>
                <a:lnTo>
                  <a:pt x="238" y="228"/>
                </a:lnTo>
                <a:lnTo>
                  <a:pt x="242" y="226"/>
                </a:lnTo>
                <a:lnTo>
                  <a:pt x="248" y="228"/>
                </a:lnTo>
                <a:lnTo>
                  <a:pt x="254" y="230"/>
                </a:lnTo>
                <a:lnTo>
                  <a:pt x="256" y="232"/>
                </a:lnTo>
                <a:lnTo>
                  <a:pt x="258" y="230"/>
                </a:lnTo>
                <a:lnTo>
                  <a:pt x="258" y="230"/>
                </a:lnTo>
                <a:lnTo>
                  <a:pt x="262" y="240"/>
                </a:lnTo>
                <a:lnTo>
                  <a:pt x="266" y="238"/>
                </a:lnTo>
                <a:lnTo>
                  <a:pt x="266" y="238"/>
                </a:lnTo>
                <a:lnTo>
                  <a:pt x="268" y="246"/>
                </a:lnTo>
                <a:lnTo>
                  <a:pt x="268" y="246"/>
                </a:lnTo>
                <a:lnTo>
                  <a:pt x="270" y="254"/>
                </a:lnTo>
                <a:lnTo>
                  <a:pt x="270" y="262"/>
                </a:lnTo>
                <a:lnTo>
                  <a:pt x="270" y="262"/>
                </a:lnTo>
                <a:lnTo>
                  <a:pt x="268" y="270"/>
                </a:lnTo>
                <a:lnTo>
                  <a:pt x="266" y="280"/>
                </a:lnTo>
                <a:lnTo>
                  <a:pt x="266" y="280"/>
                </a:lnTo>
                <a:lnTo>
                  <a:pt x="262" y="294"/>
                </a:lnTo>
                <a:lnTo>
                  <a:pt x="260" y="310"/>
                </a:lnTo>
                <a:lnTo>
                  <a:pt x="262" y="330"/>
                </a:lnTo>
                <a:lnTo>
                  <a:pt x="262" y="340"/>
                </a:lnTo>
                <a:lnTo>
                  <a:pt x="266" y="350"/>
                </a:lnTo>
                <a:lnTo>
                  <a:pt x="266" y="350"/>
                </a:lnTo>
                <a:lnTo>
                  <a:pt x="262" y="350"/>
                </a:lnTo>
                <a:lnTo>
                  <a:pt x="262" y="350"/>
                </a:lnTo>
                <a:close/>
                <a:moveTo>
                  <a:pt x="272" y="280"/>
                </a:moveTo>
                <a:lnTo>
                  <a:pt x="272" y="280"/>
                </a:lnTo>
                <a:lnTo>
                  <a:pt x="274" y="270"/>
                </a:lnTo>
                <a:lnTo>
                  <a:pt x="276" y="262"/>
                </a:lnTo>
                <a:lnTo>
                  <a:pt x="276" y="262"/>
                </a:lnTo>
                <a:lnTo>
                  <a:pt x="274" y="252"/>
                </a:lnTo>
                <a:lnTo>
                  <a:pt x="274" y="244"/>
                </a:lnTo>
                <a:lnTo>
                  <a:pt x="274" y="244"/>
                </a:lnTo>
                <a:lnTo>
                  <a:pt x="270" y="232"/>
                </a:lnTo>
                <a:lnTo>
                  <a:pt x="270" y="214"/>
                </a:lnTo>
                <a:lnTo>
                  <a:pt x="270" y="214"/>
                </a:lnTo>
                <a:lnTo>
                  <a:pt x="276" y="194"/>
                </a:lnTo>
                <a:lnTo>
                  <a:pt x="282" y="174"/>
                </a:lnTo>
                <a:lnTo>
                  <a:pt x="282" y="174"/>
                </a:lnTo>
                <a:lnTo>
                  <a:pt x="282" y="160"/>
                </a:lnTo>
                <a:lnTo>
                  <a:pt x="284" y="146"/>
                </a:lnTo>
                <a:lnTo>
                  <a:pt x="288" y="118"/>
                </a:lnTo>
                <a:lnTo>
                  <a:pt x="288" y="118"/>
                </a:lnTo>
                <a:lnTo>
                  <a:pt x="290" y="110"/>
                </a:lnTo>
                <a:lnTo>
                  <a:pt x="294" y="104"/>
                </a:lnTo>
                <a:lnTo>
                  <a:pt x="300" y="98"/>
                </a:lnTo>
                <a:lnTo>
                  <a:pt x="306" y="92"/>
                </a:lnTo>
                <a:lnTo>
                  <a:pt x="322" y="84"/>
                </a:lnTo>
                <a:lnTo>
                  <a:pt x="336" y="80"/>
                </a:lnTo>
                <a:lnTo>
                  <a:pt x="336" y="80"/>
                </a:lnTo>
                <a:lnTo>
                  <a:pt x="346" y="80"/>
                </a:lnTo>
                <a:lnTo>
                  <a:pt x="356" y="80"/>
                </a:lnTo>
                <a:lnTo>
                  <a:pt x="374" y="84"/>
                </a:lnTo>
                <a:lnTo>
                  <a:pt x="390" y="86"/>
                </a:lnTo>
                <a:lnTo>
                  <a:pt x="410" y="88"/>
                </a:lnTo>
                <a:lnTo>
                  <a:pt x="410" y="88"/>
                </a:lnTo>
                <a:lnTo>
                  <a:pt x="430" y="86"/>
                </a:lnTo>
                <a:lnTo>
                  <a:pt x="446" y="84"/>
                </a:lnTo>
                <a:lnTo>
                  <a:pt x="462" y="80"/>
                </a:lnTo>
                <a:lnTo>
                  <a:pt x="484" y="80"/>
                </a:lnTo>
                <a:lnTo>
                  <a:pt x="484" y="80"/>
                </a:lnTo>
                <a:lnTo>
                  <a:pt x="496" y="80"/>
                </a:lnTo>
                <a:lnTo>
                  <a:pt x="506" y="84"/>
                </a:lnTo>
                <a:lnTo>
                  <a:pt x="516" y="88"/>
                </a:lnTo>
                <a:lnTo>
                  <a:pt x="522" y="96"/>
                </a:lnTo>
                <a:lnTo>
                  <a:pt x="528" y="102"/>
                </a:lnTo>
                <a:lnTo>
                  <a:pt x="532" y="108"/>
                </a:lnTo>
                <a:lnTo>
                  <a:pt x="536" y="120"/>
                </a:lnTo>
                <a:lnTo>
                  <a:pt x="536" y="120"/>
                </a:lnTo>
                <a:lnTo>
                  <a:pt x="538" y="132"/>
                </a:lnTo>
                <a:lnTo>
                  <a:pt x="538" y="150"/>
                </a:lnTo>
                <a:lnTo>
                  <a:pt x="536" y="170"/>
                </a:lnTo>
                <a:lnTo>
                  <a:pt x="534" y="182"/>
                </a:lnTo>
                <a:lnTo>
                  <a:pt x="534" y="182"/>
                </a:lnTo>
                <a:lnTo>
                  <a:pt x="540" y="202"/>
                </a:lnTo>
                <a:lnTo>
                  <a:pt x="546" y="224"/>
                </a:lnTo>
                <a:lnTo>
                  <a:pt x="546" y="224"/>
                </a:lnTo>
                <a:lnTo>
                  <a:pt x="546" y="250"/>
                </a:lnTo>
                <a:lnTo>
                  <a:pt x="546" y="250"/>
                </a:lnTo>
                <a:lnTo>
                  <a:pt x="544" y="264"/>
                </a:lnTo>
                <a:lnTo>
                  <a:pt x="544" y="264"/>
                </a:lnTo>
                <a:lnTo>
                  <a:pt x="542" y="272"/>
                </a:lnTo>
                <a:lnTo>
                  <a:pt x="542" y="278"/>
                </a:lnTo>
                <a:lnTo>
                  <a:pt x="544" y="294"/>
                </a:lnTo>
                <a:lnTo>
                  <a:pt x="544" y="294"/>
                </a:lnTo>
                <a:lnTo>
                  <a:pt x="546" y="306"/>
                </a:lnTo>
                <a:lnTo>
                  <a:pt x="548" y="320"/>
                </a:lnTo>
                <a:lnTo>
                  <a:pt x="546" y="334"/>
                </a:lnTo>
                <a:lnTo>
                  <a:pt x="540" y="350"/>
                </a:lnTo>
                <a:lnTo>
                  <a:pt x="540" y="350"/>
                </a:lnTo>
                <a:lnTo>
                  <a:pt x="532" y="364"/>
                </a:lnTo>
                <a:lnTo>
                  <a:pt x="522" y="380"/>
                </a:lnTo>
                <a:lnTo>
                  <a:pt x="522" y="380"/>
                </a:lnTo>
                <a:lnTo>
                  <a:pt x="504" y="404"/>
                </a:lnTo>
                <a:lnTo>
                  <a:pt x="494" y="420"/>
                </a:lnTo>
                <a:lnTo>
                  <a:pt x="486" y="440"/>
                </a:lnTo>
                <a:lnTo>
                  <a:pt x="486" y="440"/>
                </a:lnTo>
                <a:lnTo>
                  <a:pt x="478" y="458"/>
                </a:lnTo>
                <a:lnTo>
                  <a:pt x="468" y="472"/>
                </a:lnTo>
                <a:lnTo>
                  <a:pt x="458" y="484"/>
                </a:lnTo>
                <a:lnTo>
                  <a:pt x="448" y="492"/>
                </a:lnTo>
                <a:lnTo>
                  <a:pt x="438" y="498"/>
                </a:lnTo>
                <a:lnTo>
                  <a:pt x="426" y="502"/>
                </a:lnTo>
                <a:lnTo>
                  <a:pt x="412" y="504"/>
                </a:lnTo>
                <a:lnTo>
                  <a:pt x="400" y="506"/>
                </a:lnTo>
                <a:lnTo>
                  <a:pt x="400" y="506"/>
                </a:lnTo>
                <a:lnTo>
                  <a:pt x="386" y="504"/>
                </a:lnTo>
                <a:lnTo>
                  <a:pt x="374" y="502"/>
                </a:lnTo>
                <a:lnTo>
                  <a:pt x="364" y="498"/>
                </a:lnTo>
                <a:lnTo>
                  <a:pt x="356" y="490"/>
                </a:lnTo>
                <a:lnTo>
                  <a:pt x="348" y="482"/>
                </a:lnTo>
                <a:lnTo>
                  <a:pt x="342" y="470"/>
                </a:lnTo>
                <a:lnTo>
                  <a:pt x="330" y="442"/>
                </a:lnTo>
                <a:lnTo>
                  <a:pt x="330" y="442"/>
                </a:lnTo>
                <a:lnTo>
                  <a:pt x="322" y="426"/>
                </a:lnTo>
                <a:lnTo>
                  <a:pt x="316" y="412"/>
                </a:lnTo>
                <a:lnTo>
                  <a:pt x="298" y="392"/>
                </a:lnTo>
                <a:lnTo>
                  <a:pt x="298" y="392"/>
                </a:lnTo>
                <a:lnTo>
                  <a:pt x="284" y="374"/>
                </a:lnTo>
                <a:lnTo>
                  <a:pt x="278" y="362"/>
                </a:lnTo>
                <a:lnTo>
                  <a:pt x="272" y="350"/>
                </a:lnTo>
                <a:lnTo>
                  <a:pt x="272" y="350"/>
                </a:lnTo>
                <a:lnTo>
                  <a:pt x="270" y="340"/>
                </a:lnTo>
                <a:lnTo>
                  <a:pt x="268" y="330"/>
                </a:lnTo>
                <a:lnTo>
                  <a:pt x="266" y="312"/>
                </a:lnTo>
                <a:lnTo>
                  <a:pt x="268" y="296"/>
                </a:lnTo>
                <a:lnTo>
                  <a:pt x="272" y="280"/>
                </a:lnTo>
                <a:lnTo>
                  <a:pt x="272" y="280"/>
                </a:lnTo>
                <a:close/>
                <a:moveTo>
                  <a:pt x="400" y="666"/>
                </a:moveTo>
                <a:lnTo>
                  <a:pt x="400" y="666"/>
                </a:lnTo>
                <a:lnTo>
                  <a:pt x="382" y="666"/>
                </a:lnTo>
                <a:lnTo>
                  <a:pt x="366" y="664"/>
                </a:lnTo>
                <a:lnTo>
                  <a:pt x="352" y="660"/>
                </a:lnTo>
                <a:lnTo>
                  <a:pt x="340" y="656"/>
                </a:lnTo>
                <a:lnTo>
                  <a:pt x="328" y="650"/>
                </a:lnTo>
                <a:lnTo>
                  <a:pt x="318" y="642"/>
                </a:lnTo>
                <a:lnTo>
                  <a:pt x="310" y="636"/>
                </a:lnTo>
                <a:lnTo>
                  <a:pt x="302" y="628"/>
                </a:lnTo>
                <a:lnTo>
                  <a:pt x="290" y="610"/>
                </a:lnTo>
                <a:lnTo>
                  <a:pt x="282" y="592"/>
                </a:lnTo>
                <a:lnTo>
                  <a:pt x="276" y="576"/>
                </a:lnTo>
                <a:lnTo>
                  <a:pt x="272" y="560"/>
                </a:lnTo>
                <a:lnTo>
                  <a:pt x="272" y="560"/>
                </a:lnTo>
                <a:lnTo>
                  <a:pt x="270" y="546"/>
                </a:lnTo>
                <a:lnTo>
                  <a:pt x="270" y="534"/>
                </a:lnTo>
                <a:lnTo>
                  <a:pt x="272" y="522"/>
                </a:lnTo>
                <a:lnTo>
                  <a:pt x="276" y="512"/>
                </a:lnTo>
                <a:lnTo>
                  <a:pt x="284" y="494"/>
                </a:lnTo>
                <a:lnTo>
                  <a:pt x="292" y="482"/>
                </a:lnTo>
                <a:lnTo>
                  <a:pt x="292" y="482"/>
                </a:lnTo>
                <a:lnTo>
                  <a:pt x="292" y="518"/>
                </a:lnTo>
                <a:lnTo>
                  <a:pt x="298" y="518"/>
                </a:lnTo>
                <a:lnTo>
                  <a:pt x="298" y="518"/>
                </a:lnTo>
                <a:lnTo>
                  <a:pt x="298" y="470"/>
                </a:lnTo>
                <a:lnTo>
                  <a:pt x="298" y="400"/>
                </a:lnTo>
                <a:lnTo>
                  <a:pt x="298" y="400"/>
                </a:lnTo>
                <a:lnTo>
                  <a:pt x="312" y="420"/>
                </a:lnTo>
                <a:lnTo>
                  <a:pt x="318" y="430"/>
                </a:lnTo>
                <a:lnTo>
                  <a:pt x="324" y="444"/>
                </a:lnTo>
                <a:lnTo>
                  <a:pt x="324" y="444"/>
                </a:lnTo>
                <a:lnTo>
                  <a:pt x="336" y="474"/>
                </a:lnTo>
                <a:lnTo>
                  <a:pt x="344" y="484"/>
                </a:lnTo>
                <a:lnTo>
                  <a:pt x="350" y="494"/>
                </a:lnTo>
                <a:lnTo>
                  <a:pt x="360" y="502"/>
                </a:lnTo>
                <a:lnTo>
                  <a:pt x="370" y="508"/>
                </a:lnTo>
                <a:lnTo>
                  <a:pt x="382" y="510"/>
                </a:lnTo>
                <a:lnTo>
                  <a:pt x="396" y="512"/>
                </a:lnTo>
                <a:lnTo>
                  <a:pt x="396" y="512"/>
                </a:lnTo>
                <a:lnTo>
                  <a:pt x="400" y="512"/>
                </a:lnTo>
                <a:lnTo>
                  <a:pt x="400" y="512"/>
                </a:lnTo>
                <a:lnTo>
                  <a:pt x="416" y="510"/>
                </a:lnTo>
                <a:lnTo>
                  <a:pt x="430" y="506"/>
                </a:lnTo>
                <a:lnTo>
                  <a:pt x="444" y="502"/>
                </a:lnTo>
                <a:lnTo>
                  <a:pt x="456" y="494"/>
                </a:lnTo>
                <a:lnTo>
                  <a:pt x="466" y="486"/>
                </a:lnTo>
                <a:lnTo>
                  <a:pt x="474" y="474"/>
                </a:lnTo>
                <a:lnTo>
                  <a:pt x="484" y="460"/>
                </a:lnTo>
                <a:lnTo>
                  <a:pt x="492" y="442"/>
                </a:lnTo>
                <a:lnTo>
                  <a:pt x="492" y="442"/>
                </a:lnTo>
                <a:lnTo>
                  <a:pt x="500" y="422"/>
                </a:lnTo>
                <a:lnTo>
                  <a:pt x="510" y="406"/>
                </a:lnTo>
                <a:lnTo>
                  <a:pt x="510" y="406"/>
                </a:lnTo>
                <a:lnTo>
                  <a:pt x="508" y="468"/>
                </a:lnTo>
                <a:lnTo>
                  <a:pt x="508" y="526"/>
                </a:lnTo>
                <a:lnTo>
                  <a:pt x="514" y="526"/>
                </a:lnTo>
                <a:lnTo>
                  <a:pt x="514" y="526"/>
                </a:lnTo>
                <a:lnTo>
                  <a:pt x="514" y="486"/>
                </a:lnTo>
                <a:lnTo>
                  <a:pt x="514" y="486"/>
                </a:lnTo>
                <a:lnTo>
                  <a:pt x="518" y="490"/>
                </a:lnTo>
                <a:lnTo>
                  <a:pt x="520" y="496"/>
                </a:lnTo>
                <a:lnTo>
                  <a:pt x="526" y="514"/>
                </a:lnTo>
                <a:lnTo>
                  <a:pt x="528" y="536"/>
                </a:lnTo>
                <a:lnTo>
                  <a:pt x="530" y="558"/>
                </a:lnTo>
                <a:lnTo>
                  <a:pt x="530" y="558"/>
                </a:lnTo>
                <a:lnTo>
                  <a:pt x="528" y="572"/>
                </a:lnTo>
                <a:lnTo>
                  <a:pt x="522" y="588"/>
                </a:lnTo>
                <a:lnTo>
                  <a:pt x="514" y="606"/>
                </a:lnTo>
                <a:lnTo>
                  <a:pt x="500" y="624"/>
                </a:lnTo>
                <a:lnTo>
                  <a:pt x="492" y="632"/>
                </a:lnTo>
                <a:lnTo>
                  <a:pt x="482" y="640"/>
                </a:lnTo>
                <a:lnTo>
                  <a:pt x="472" y="648"/>
                </a:lnTo>
                <a:lnTo>
                  <a:pt x="460" y="654"/>
                </a:lnTo>
                <a:lnTo>
                  <a:pt x="446" y="660"/>
                </a:lnTo>
                <a:lnTo>
                  <a:pt x="432" y="664"/>
                </a:lnTo>
                <a:lnTo>
                  <a:pt x="416" y="666"/>
                </a:lnTo>
                <a:lnTo>
                  <a:pt x="400" y="666"/>
                </a:lnTo>
                <a:lnTo>
                  <a:pt x="400" y="666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2FB27-5576-45BA-A90F-1EF06AD6C70D}"/>
              </a:ext>
            </a:extLst>
          </p:cNvPr>
          <p:cNvSpPr txBox="1"/>
          <p:nvPr/>
        </p:nvSpPr>
        <p:spPr>
          <a:xfrm>
            <a:off x="663112" y="4215004"/>
            <a:ext cx="310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Integrate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report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D8D1AE-026F-4542-9962-AE40E67522FC}"/>
              </a:ext>
            </a:extLst>
          </p:cNvPr>
          <p:cNvSpPr/>
          <p:nvPr/>
        </p:nvSpPr>
        <p:spPr>
          <a:xfrm>
            <a:off x="700876" y="4866374"/>
            <a:ext cx="2737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Lin, Yuan</a:t>
            </a:r>
            <a:endParaRPr lang="zh-CN" altLang="en-US" sz="2000" noProof="1">
              <a:solidFill>
                <a:schemeClr val="accent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C3D072-ED8F-4CA2-AB8D-6694DC41E9A2}"/>
              </a:ext>
            </a:extLst>
          </p:cNvPr>
          <p:cNvSpPr txBox="1"/>
          <p:nvPr/>
        </p:nvSpPr>
        <p:spPr>
          <a:xfrm>
            <a:off x="667766" y="5490477"/>
            <a:ext cx="310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Record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Group log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0A31B2-339E-4ABC-A429-7B75C3EED9DC}"/>
              </a:ext>
            </a:extLst>
          </p:cNvPr>
          <p:cNvSpPr txBox="1"/>
          <p:nvPr/>
        </p:nvSpPr>
        <p:spPr>
          <a:xfrm>
            <a:off x="3424754" y="4866374"/>
            <a:ext cx="2584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Information of Windows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Polish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Make PPT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2923E1-D3FE-4DA3-B3A5-64639FE8BC15}"/>
              </a:ext>
            </a:extLst>
          </p:cNvPr>
          <p:cNvSpPr txBox="1"/>
          <p:nvPr/>
        </p:nvSpPr>
        <p:spPr>
          <a:xfrm>
            <a:off x="6378091" y="4882956"/>
            <a:ext cx="223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Search the use of logs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808C0A-A977-4DAB-AAF7-A1201737B252}"/>
              </a:ext>
            </a:extLst>
          </p:cNvPr>
          <p:cNvSpPr/>
          <p:nvPr/>
        </p:nvSpPr>
        <p:spPr>
          <a:xfrm>
            <a:off x="6991572" y="5080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</a:p>
          <a:p>
            <a:pPr algn="ctr">
              <a:buClr>
                <a:srgbClr val="E24848"/>
              </a:buClr>
            </a:pPr>
            <a:r>
              <a:rPr lang="en-US" altLang="zh-CN" sz="2000" noProof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Ding, Wenyue</a:t>
            </a:r>
            <a:endParaRPr lang="zh-CN" altLang="en-US" sz="2000" noProof="1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797D0F4-E140-495D-9EDB-E4F2D5F7E735}"/>
              </a:ext>
            </a:extLst>
          </p:cNvPr>
          <p:cNvSpPr txBox="1"/>
          <p:nvPr/>
        </p:nvSpPr>
        <p:spPr>
          <a:xfrm>
            <a:off x="8926792" y="4233810"/>
            <a:ext cx="223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Comparison of Windows and Ubuntu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998EED-295D-4B50-AA09-0B65E27C7C02}"/>
              </a:ext>
            </a:extLst>
          </p:cNvPr>
          <p:cNvSpPr txBox="1"/>
          <p:nvPr/>
        </p:nvSpPr>
        <p:spPr>
          <a:xfrm>
            <a:off x="8969640" y="5800021"/>
            <a:ext cx="223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Information of Ubuntu system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784922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30000"/>
                </a:lnSpc>
              </a:pPr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Introduction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4ecbe1-b9da-4c0e-bae8-b00cb955d28f"/>
          <p:cNvGrpSpPr>
            <a:grpSpLocks noChangeAspect="1"/>
          </p:cNvGrpSpPr>
          <p:nvPr/>
        </p:nvGrpSpPr>
        <p:grpSpPr>
          <a:xfrm>
            <a:off x="220465" y="998374"/>
            <a:ext cx="11363555" cy="5457844"/>
            <a:chOff x="1705338" y="1261148"/>
            <a:chExt cx="8660306" cy="4159490"/>
          </a:xfrm>
        </p:grpSpPr>
        <p:sp>
          <p:nvSpPr>
            <p:cNvPr id="6" name="Rectangle 1"/>
            <p:cNvSpPr/>
            <p:nvPr/>
          </p:nvSpPr>
          <p:spPr>
            <a:xfrm>
              <a:off x="1705338" y="2108270"/>
              <a:ext cx="4084936" cy="331236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7" name="Arrow: Pentagon 2"/>
            <p:cNvSpPr/>
            <p:nvPr/>
          </p:nvSpPr>
          <p:spPr>
            <a:xfrm rot="5400000">
              <a:off x="2822480" y="144007"/>
              <a:ext cx="1850653" cy="408493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0">
              <a:norm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Windows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6232920" y="1664804"/>
              <a:ext cx="4132724" cy="3755834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Arrow: Pentagon 12"/>
            <p:cNvSpPr/>
            <p:nvPr/>
          </p:nvSpPr>
          <p:spPr>
            <a:xfrm rot="5400000">
              <a:off x="7319889" y="159611"/>
              <a:ext cx="1944218" cy="414729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0">
              <a:norm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Ubuntu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1" y="2039567"/>
            <a:ext cx="5422723" cy="4493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81" y="2094599"/>
            <a:ext cx="5441839" cy="43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142272"/>
            <a:ext cx="4717861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</a:t>
            </a:r>
            <a:r>
              <a:rPr lang="en-US" altLang="zh-CN" sz="3200" b="1" spc="600" dirty="0">
                <a:cs typeface="+mn-ea"/>
                <a:sym typeface="+mn-lt"/>
              </a:rPr>
              <a:t> </a:t>
            </a: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 </a:t>
            </a:r>
          </a:p>
          <a:p>
            <a:pPr algn="just">
              <a:lnSpc>
                <a:spcPct val="130000"/>
              </a:lnSpc>
            </a:pPr>
            <a:r>
              <a:rPr lang="en-US" altLang="zh-CN" sz="32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Ubuntu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p:transition spd="slow" advTm="2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Ubuntu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3f211933-deb8-46ce-a5d4-7b2905eb9377">
            <a:extLst>
              <a:ext uri="{FF2B5EF4-FFF2-40B4-BE49-F238E27FC236}">
                <a16:creationId xmlns:a16="http://schemas.microsoft.com/office/drawing/2014/main" id="{78B5EE8E-509B-40DB-ABFC-B48591635878}"/>
              </a:ext>
            </a:extLst>
          </p:cNvPr>
          <p:cNvGrpSpPr>
            <a:grpSpLocks noChangeAspect="1"/>
          </p:cNvGrpSpPr>
          <p:nvPr/>
        </p:nvGrpSpPr>
        <p:grpSpPr>
          <a:xfrm>
            <a:off x="702749" y="3160575"/>
            <a:ext cx="2341175" cy="1226230"/>
            <a:chOff x="125108" y="1085135"/>
            <a:chExt cx="5306242" cy="287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4F54ED-3263-4F37-B0B8-F9DC3BDAA3FC}"/>
                </a:ext>
              </a:extLst>
            </p:cNvPr>
            <p:cNvSpPr/>
            <p:nvPr/>
          </p:nvSpPr>
          <p:spPr>
            <a:xfrm>
              <a:off x="125108" y="1085135"/>
              <a:ext cx="4886992" cy="1683014"/>
            </a:xfrm>
            <a:prstGeom prst="rect">
              <a:avLst/>
            </a:prstGeom>
          </p:spPr>
          <p:txBody>
            <a:bodyPr wrap="none" lIns="144000" tIns="0" rIns="144000" bIns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All the log files</a:t>
              </a:r>
              <a:endPara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E8C4704-0588-4063-AD8A-4059DCF2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1" y="3762439"/>
              <a:ext cx="201242" cy="201242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: 形状 41">
              <a:extLst>
                <a:ext uri="{FF2B5EF4-FFF2-40B4-BE49-F238E27FC236}">
                  <a16:creationId xmlns:a16="http://schemas.microsoft.com/office/drawing/2014/main" id="{B188FC26-A530-458D-A167-B9C51042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324" y="3767106"/>
              <a:ext cx="201242" cy="191923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9421390-5589-4C5B-A595-CFD0A3305176}"/>
                </a:ext>
              </a:extLst>
            </p:cNvPr>
            <p:cNvCxnSpPr>
              <a:cxnSpLocks/>
            </p:cNvCxnSpPr>
            <p:nvPr/>
          </p:nvCxnSpPr>
          <p:spPr>
            <a:xfrm>
              <a:off x="445478" y="2036767"/>
              <a:ext cx="4985872" cy="0"/>
            </a:xfrm>
            <a:prstGeom prst="line">
              <a:avLst/>
            </a:prstGeom>
            <a:ln cap="rnd">
              <a:solidFill>
                <a:schemeClr val="tx1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: 形状 48">
              <a:extLst>
                <a:ext uri="{FF2B5EF4-FFF2-40B4-BE49-F238E27FC236}">
                  <a16:creationId xmlns:a16="http://schemas.microsoft.com/office/drawing/2014/main" id="{77728189-0298-4751-8B52-A92CB5647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387" y="3762447"/>
              <a:ext cx="114274" cy="201242"/>
            </a:xfrm>
            <a:custGeom>
              <a:avLst/>
              <a:gdLst>
                <a:gd name="T0" fmla="*/ 36 w 123"/>
                <a:gd name="T1" fmla="*/ 18 h 217"/>
                <a:gd name="T2" fmla="*/ 56 w 123"/>
                <a:gd name="T3" fmla="*/ 18 h 217"/>
                <a:gd name="T4" fmla="*/ 56 w 123"/>
                <a:gd name="T5" fmla="*/ 33 h 217"/>
                <a:gd name="T6" fmla="*/ 36 w 123"/>
                <a:gd name="T7" fmla="*/ 33 h 217"/>
                <a:gd name="T8" fmla="*/ 36 w 123"/>
                <a:gd name="T9" fmla="*/ 18 h 217"/>
                <a:gd name="T10" fmla="*/ 66 w 123"/>
                <a:gd name="T11" fmla="*/ 33 h 217"/>
                <a:gd name="T12" fmla="*/ 86 w 123"/>
                <a:gd name="T13" fmla="*/ 33 h 217"/>
                <a:gd name="T14" fmla="*/ 86 w 123"/>
                <a:gd name="T15" fmla="*/ 18 h 217"/>
                <a:gd name="T16" fmla="*/ 66 w 123"/>
                <a:gd name="T17" fmla="*/ 18 h 217"/>
                <a:gd name="T18" fmla="*/ 66 w 123"/>
                <a:gd name="T19" fmla="*/ 33 h 217"/>
                <a:gd name="T20" fmla="*/ 103 w 123"/>
                <a:gd name="T21" fmla="*/ 62 h 217"/>
                <a:gd name="T22" fmla="*/ 123 w 123"/>
                <a:gd name="T23" fmla="*/ 62 h 217"/>
                <a:gd name="T24" fmla="*/ 123 w 123"/>
                <a:gd name="T25" fmla="*/ 149 h 217"/>
                <a:gd name="T26" fmla="*/ 123 w 123"/>
                <a:gd name="T27" fmla="*/ 149 h 217"/>
                <a:gd name="T28" fmla="*/ 123 w 123"/>
                <a:gd name="T29" fmla="*/ 154 h 217"/>
                <a:gd name="T30" fmla="*/ 62 w 123"/>
                <a:gd name="T31" fmla="*/ 217 h 217"/>
                <a:gd name="T32" fmla="*/ 0 w 123"/>
                <a:gd name="T33" fmla="*/ 154 h 217"/>
                <a:gd name="T34" fmla="*/ 0 w 123"/>
                <a:gd name="T35" fmla="*/ 149 h 217"/>
                <a:gd name="T36" fmla="*/ 0 w 123"/>
                <a:gd name="T37" fmla="*/ 149 h 217"/>
                <a:gd name="T38" fmla="*/ 0 w 123"/>
                <a:gd name="T39" fmla="*/ 62 h 217"/>
                <a:gd name="T40" fmla="*/ 20 w 123"/>
                <a:gd name="T41" fmla="*/ 62 h 217"/>
                <a:gd name="T42" fmla="*/ 20 w 123"/>
                <a:gd name="T43" fmla="*/ 0 h 217"/>
                <a:gd name="T44" fmla="*/ 103 w 123"/>
                <a:gd name="T45" fmla="*/ 0 h 217"/>
                <a:gd name="T46" fmla="*/ 103 w 123"/>
                <a:gd name="T47" fmla="*/ 62 h 217"/>
                <a:gd name="T48" fmla="*/ 30 w 123"/>
                <a:gd name="T49" fmla="*/ 62 h 217"/>
                <a:gd name="T50" fmla="*/ 93 w 123"/>
                <a:gd name="T51" fmla="*/ 62 h 217"/>
                <a:gd name="T52" fmla="*/ 93 w 123"/>
                <a:gd name="T53" fmla="*/ 10 h 217"/>
                <a:gd name="T54" fmla="*/ 30 w 123"/>
                <a:gd name="T55" fmla="*/ 10 h 217"/>
                <a:gd name="T56" fmla="*/ 30 w 123"/>
                <a:gd name="T57" fmla="*/ 62 h 217"/>
                <a:gd name="T58" fmla="*/ 76 w 123"/>
                <a:gd name="T59" fmla="*/ 137 h 217"/>
                <a:gd name="T60" fmla="*/ 98 w 123"/>
                <a:gd name="T61" fmla="*/ 115 h 217"/>
                <a:gd name="T62" fmla="*/ 98 w 123"/>
                <a:gd name="T63" fmla="*/ 109 h 217"/>
                <a:gd name="T64" fmla="*/ 91 w 123"/>
                <a:gd name="T65" fmla="*/ 102 h 217"/>
                <a:gd name="T66" fmla="*/ 85 w 123"/>
                <a:gd name="T67" fmla="*/ 102 h 217"/>
                <a:gd name="T68" fmla="*/ 63 w 123"/>
                <a:gd name="T69" fmla="*/ 124 h 217"/>
                <a:gd name="T70" fmla="*/ 42 w 123"/>
                <a:gd name="T71" fmla="*/ 102 h 217"/>
                <a:gd name="T72" fmla="*/ 36 w 123"/>
                <a:gd name="T73" fmla="*/ 102 h 217"/>
                <a:gd name="T74" fmla="*/ 29 w 123"/>
                <a:gd name="T75" fmla="*/ 109 h 217"/>
                <a:gd name="T76" fmla="*/ 29 w 123"/>
                <a:gd name="T77" fmla="*/ 115 h 217"/>
                <a:gd name="T78" fmla="*/ 50 w 123"/>
                <a:gd name="T79" fmla="*/ 137 h 217"/>
                <a:gd name="T80" fmla="*/ 29 w 123"/>
                <a:gd name="T81" fmla="*/ 158 h 217"/>
                <a:gd name="T82" fmla="*/ 29 w 123"/>
                <a:gd name="T83" fmla="*/ 164 h 217"/>
                <a:gd name="T84" fmla="*/ 36 w 123"/>
                <a:gd name="T85" fmla="*/ 171 h 217"/>
                <a:gd name="T86" fmla="*/ 42 w 123"/>
                <a:gd name="T87" fmla="*/ 171 h 217"/>
                <a:gd name="T88" fmla="*/ 63 w 123"/>
                <a:gd name="T89" fmla="*/ 150 h 217"/>
                <a:gd name="T90" fmla="*/ 85 w 123"/>
                <a:gd name="T91" fmla="*/ 171 h 217"/>
                <a:gd name="T92" fmla="*/ 91 w 123"/>
                <a:gd name="T93" fmla="*/ 171 h 217"/>
                <a:gd name="T94" fmla="*/ 98 w 123"/>
                <a:gd name="T95" fmla="*/ 164 h 217"/>
                <a:gd name="T96" fmla="*/ 98 w 123"/>
                <a:gd name="T97" fmla="*/ 158 h 217"/>
                <a:gd name="T98" fmla="*/ 76 w 123"/>
                <a:gd name="T9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3" h="217">
                  <a:moveTo>
                    <a:pt x="36" y="18"/>
                  </a:moveTo>
                  <a:lnTo>
                    <a:pt x="56" y="18"/>
                  </a:lnTo>
                  <a:lnTo>
                    <a:pt x="56" y="33"/>
                  </a:lnTo>
                  <a:lnTo>
                    <a:pt x="36" y="33"/>
                  </a:lnTo>
                  <a:lnTo>
                    <a:pt x="36" y="18"/>
                  </a:lnTo>
                  <a:close/>
                  <a:moveTo>
                    <a:pt x="66" y="33"/>
                  </a:moveTo>
                  <a:lnTo>
                    <a:pt x="86" y="33"/>
                  </a:lnTo>
                  <a:lnTo>
                    <a:pt x="86" y="18"/>
                  </a:lnTo>
                  <a:lnTo>
                    <a:pt x="66" y="18"/>
                  </a:lnTo>
                  <a:lnTo>
                    <a:pt x="66" y="33"/>
                  </a:lnTo>
                  <a:close/>
                  <a:moveTo>
                    <a:pt x="103" y="62"/>
                  </a:moveTo>
                  <a:lnTo>
                    <a:pt x="123" y="62"/>
                  </a:lnTo>
                  <a:lnTo>
                    <a:pt x="123" y="149"/>
                  </a:lnTo>
                  <a:lnTo>
                    <a:pt x="123" y="149"/>
                  </a:lnTo>
                  <a:cubicBezTo>
                    <a:pt x="123" y="151"/>
                    <a:pt x="123" y="152"/>
                    <a:pt x="123" y="154"/>
                  </a:cubicBezTo>
                  <a:cubicBezTo>
                    <a:pt x="123" y="194"/>
                    <a:pt x="96" y="217"/>
                    <a:pt x="62" y="217"/>
                  </a:cubicBezTo>
                  <a:cubicBezTo>
                    <a:pt x="28" y="217"/>
                    <a:pt x="0" y="194"/>
                    <a:pt x="0" y="154"/>
                  </a:cubicBezTo>
                  <a:cubicBezTo>
                    <a:pt x="0" y="152"/>
                    <a:pt x="0" y="151"/>
                    <a:pt x="0" y="149"/>
                  </a:cubicBezTo>
                  <a:lnTo>
                    <a:pt x="0" y="149"/>
                  </a:lnTo>
                  <a:lnTo>
                    <a:pt x="0" y="62"/>
                  </a:lnTo>
                  <a:lnTo>
                    <a:pt x="20" y="62"/>
                  </a:lnTo>
                  <a:lnTo>
                    <a:pt x="20" y="0"/>
                  </a:lnTo>
                  <a:lnTo>
                    <a:pt x="103" y="0"/>
                  </a:lnTo>
                  <a:lnTo>
                    <a:pt x="103" y="62"/>
                  </a:lnTo>
                  <a:close/>
                  <a:moveTo>
                    <a:pt x="30" y="62"/>
                  </a:moveTo>
                  <a:lnTo>
                    <a:pt x="93" y="62"/>
                  </a:lnTo>
                  <a:lnTo>
                    <a:pt x="93" y="10"/>
                  </a:lnTo>
                  <a:lnTo>
                    <a:pt x="30" y="10"/>
                  </a:lnTo>
                  <a:lnTo>
                    <a:pt x="30" y="62"/>
                  </a:lnTo>
                  <a:close/>
                  <a:moveTo>
                    <a:pt x="76" y="137"/>
                  </a:moveTo>
                  <a:lnTo>
                    <a:pt x="98" y="115"/>
                  </a:lnTo>
                  <a:cubicBezTo>
                    <a:pt x="100" y="113"/>
                    <a:pt x="100" y="111"/>
                    <a:pt x="98" y="109"/>
                  </a:cubicBezTo>
                  <a:lnTo>
                    <a:pt x="91" y="102"/>
                  </a:lnTo>
                  <a:cubicBezTo>
                    <a:pt x="89" y="100"/>
                    <a:pt x="87" y="100"/>
                    <a:pt x="85" y="102"/>
                  </a:cubicBezTo>
                  <a:lnTo>
                    <a:pt x="63" y="124"/>
                  </a:lnTo>
                  <a:lnTo>
                    <a:pt x="42" y="102"/>
                  </a:lnTo>
                  <a:cubicBezTo>
                    <a:pt x="40" y="100"/>
                    <a:pt x="38" y="100"/>
                    <a:pt x="36" y="102"/>
                  </a:cubicBezTo>
                  <a:lnTo>
                    <a:pt x="29" y="109"/>
                  </a:lnTo>
                  <a:cubicBezTo>
                    <a:pt x="27" y="111"/>
                    <a:pt x="27" y="113"/>
                    <a:pt x="29" y="115"/>
                  </a:cubicBezTo>
                  <a:lnTo>
                    <a:pt x="50" y="137"/>
                  </a:lnTo>
                  <a:lnTo>
                    <a:pt x="29" y="158"/>
                  </a:lnTo>
                  <a:cubicBezTo>
                    <a:pt x="27" y="160"/>
                    <a:pt x="27" y="162"/>
                    <a:pt x="29" y="164"/>
                  </a:cubicBezTo>
                  <a:lnTo>
                    <a:pt x="36" y="171"/>
                  </a:lnTo>
                  <a:cubicBezTo>
                    <a:pt x="38" y="173"/>
                    <a:pt x="40" y="173"/>
                    <a:pt x="42" y="171"/>
                  </a:cubicBezTo>
                  <a:lnTo>
                    <a:pt x="63" y="150"/>
                  </a:lnTo>
                  <a:lnTo>
                    <a:pt x="85" y="171"/>
                  </a:lnTo>
                  <a:cubicBezTo>
                    <a:pt x="87" y="173"/>
                    <a:pt x="89" y="173"/>
                    <a:pt x="91" y="171"/>
                  </a:cubicBezTo>
                  <a:lnTo>
                    <a:pt x="98" y="164"/>
                  </a:lnTo>
                  <a:cubicBezTo>
                    <a:pt x="100" y="162"/>
                    <a:pt x="100" y="160"/>
                    <a:pt x="98" y="158"/>
                  </a:cubicBezTo>
                  <a:lnTo>
                    <a:pt x="76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07725"/>
              </p:ext>
            </p:extLst>
          </p:nvPr>
        </p:nvGraphicFramePr>
        <p:xfrm>
          <a:off x="3690653" y="208723"/>
          <a:ext cx="8136984" cy="6249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6662">
                  <a:extLst>
                    <a:ext uri="{9D8B030D-6E8A-4147-A177-3AD203B41FA5}">
                      <a16:colId xmlns:a16="http://schemas.microsoft.com/office/drawing/2014/main" val="2229345652"/>
                    </a:ext>
                  </a:extLst>
                </a:gridCol>
                <a:gridCol w="4469639">
                  <a:extLst>
                    <a:ext uri="{9D8B030D-6E8A-4147-A177-3AD203B41FA5}">
                      <a16:colId xmlns:a16="http://schemas.microsoft.com/office/drawing/2014/main" val="1148451718"/>
                    </a:ext>
                  </a:extLst>
                </a:gridCol>
                <a:gridCol w="1130683">
                  <a:extLst>
                    <a:ext uri="{9D8B030D-6E8A-4147-A177-3AD203B41FA5}">
                      <a16:colId xmlns:a16="http://schemas.microsoft.com/office/drawing/2014/main" val="989018477"/>
                    </a:ext>
                  </a:extLst>
                </a:gridCol>
              </a:tblGrid>
              <a:tr h="270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Briefly Information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Remarks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extLst>
                  <a:ext uri="{0D108BD9-81ED-4DB2-BD59-A6C34878D82A}">
                    <a16:rowId xmlns:a16="http://schemas.microsoft.com/office/drawing/2014/main" val="424565818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alternatives.log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&amp; system replace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extLst>
                  <a:ext uri="{0D108BD9-81ED-4DB2-BD59-A6C34878D82A}">
                    <a16:rowId xmlns:a16="http://schemas.microsoft.com/office/drawing/2014/main" val="2943429925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apport.log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 crash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extLst>
                  <a:ext uri="{0D108BD9-81ED-4DB2-BD59-A6C34878D82A}">
                    <a16:rowId xmlns:a16="http://schemas.microsoft.com/office/drawing/2014/main" val="1564955345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apt/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Install &amp; uninstall application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folders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extLst>
                  <a:ext uri="{0D108BD9-81ED-4DB2-BD59-A6C34878D82A}">
                    <a16:rowId xmlns:a16="http://schemas.microsoft.com/office/drawing/2014/main" val="394721852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 check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rowSpan="1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extLst>
                  <a:ext uri="{0D108BD9-81ED-4DB2-BD59-A6C34878D82A}">
                    <a16:rowId xmlns:a16="http://schemas.microsoft.com/office/drawing/2014/main" val="377538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boot.log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 boots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0563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btmp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Failure record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2415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Consolekit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Console information record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49905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cpus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Printed information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61310"/>
                  </a:ext>
                </a:extLst>
              </a:tr>
              <a:tr h="270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dist-upgrade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Updata information using dist-upgrade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0939"/>
                  </a:ext>
                </a:extLst>
              </a:tr>
              <a:tr h="516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dmesg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 ringbuffer, show hardware information on screen when poweron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11614"/>
                  </a:ext>
                </a:extLst>
              </a:tr>
              <a:tr h="270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dpkg.log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Install &amp; uninstall dpkg application package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57158"/>
                  </a:ext>
                </a:extLst>
              </a:tr>
              <a:tr h="270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login failure and wrong commands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9250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fontconfig.log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Typeface related logs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23"/>
                  </a:ext>
                </a:extLst>
              </a:tr>
              <a:tr h="516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kern.log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Logs produced by system kernel, can help when customize system kernel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93816"/>
                  </a:ext>
                </a:extLst>
              </a:tr>
              <a:tr h="516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lastlog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Recent information of all users.(Not ASCII type, use lastlog command to read)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05806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 system server addition logs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37125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mail.err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Mail system server error logs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7385"/>
                  </a:ext>
                </a:extLst>
              </a:tr>
              <a:tr h="775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wtmp</a:t>
                      </a:r>
                      <a:endParaRPr lang="zh-CN" sz="14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 information. Can be used to find who is connecting with system &amp; which file or information have it checked</a:t>
                      </a:r>
                      <a:endParaRPr lang="zh-CN" sz="14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753" marR="55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59167"/>
                  </a:ext>
                </a:extLst>
              </a:tr>
            </a:tbl>
          </a:graphicData>
        </a:graphic>
      </p:graphicFrame>
      <p:sp>
        <p:nvSpPr>
          <p:cNvPr id="20" name="任意多边形: 形状 27">
            <a:extLst>
              <a:ext uri="{FF2B5EF4-FFF2-40B4-BE49-F238E27FC236}">
                <a16:creationId xmlns:a16="http://schemas.microsoft.com/office/drawing/2014/main" id="{128C989C-1223-429E-942E-67037EDF1A76}"/>
              </a:ext>
            </a:extLst>
          </p:cNvPr>
          <p:cNvSpPr>
            <a:spLocks/>
          </p:cNvSpPr>
          <p:nvPr/>
        </p:nvSpPr>
        <p:spPr bwMode="auto">
          <a:xfrm>
            <a:off x="1654636" y="2434296"/>
            <a:ext cx="516233" cy="60147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73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Ubuntu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93072" y="1559379"/>
            <a:ext cx="387460" cy="415102"/>
            <a:chOff x="2997200" y="1949875"/>
            <a:chExt cx="364720" cy="415102"/>
          </a:xfrm>
        </p:grpSpPr>
        <p:sp>
          <p:nvSpPr>
            <p:cNvPr id="15" name="椭圆 14"/>
            <p:cNvSpPr/>
            <p:nvPr/>
          </p:nvSpPr>
          <p:spPr>
            <a:xfrm>
              <a:off x="2997200" y="1949875"/>
              <a:ext cx="364720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3103711" y="2075489"/>
              <a:ext cx="151697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93072" y="4638093"/>
            <a:ext cx="364720" cy="415102"/>
            <a:chOff x="3005623" y="3898646"/>
            <a:chExt cx="364720" cy="415102"/>
          </a:xfrm>
        </p:grpSpPr>
        <p:sp>
          <p:nvSpPr>
            <p:cNvPr id="17" name="椭圆 16"/>
            <p:cNvSpPr/>
            <p:nvPr/>
          </p:nvSpPr>
          <p:spPr>
            <a:xfrm>
              <a:off x="3005623" y="3898646"/>
              <a:ext cx="364720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3106250" y="4030563"/>
              <a:ext cx="151697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579823" y="3105534"/>
            <a:ext cx="4695553" cy="5510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12" tIns="45700" rIns="91412" bIns="45700" anchor="t" anchorCtr="0">
            <a:normAutofit/>
          </a:bodyPr>
          <a:lstStyle/>
          <a:p>
            <a:pPr algn="ctr">
              <a:buSzPct val="25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folder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/log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6"/>
          <p:cNvSpPr txBox="1"/>
          <p:nvPr/>
        </p:nvSpPr>
        <p:spPr>
          <a:xfrm>
            <a:off x="1194718" y="3582672"/>
            <a:ext cx="1395891" cy="55108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defTabSz="914378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Location 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任意多边形: 形状 27"/>
          <p:cNvSpPr>
            <a:spLocks/>
          </p:cNvSpPr>
          <p:nvPr/>
        </p:nvSpPr>
        <p:spPr bwMode="auto">
          <a:xfrm>
            <a:off x="1709656" y="2457403"/>
            <a:ext cx="516233" cy="601470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91840" y="2020638"/>
            <a:ext cx="0" cy="339551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810"/>
              </p:ext>
            </p:extLst>
          </p:nvPr>
        </p:nvGraphicFramePr>
        <p:xfrm>
          <a:off x="4492376" y="491702"/>
          <a:ext cx="6973110" cy="298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3492">
                  <a:extLst>
                    <a:ext uri="{9D8B030D-6E8A-4147-A177-3AD203B41FA5}">
                      <a16:colId xmlns:a16="http://schemas.microsoft.com/office/drawing/2014/main" val="2780227911"/>
                    </a:ext>
                  </a:extLst>
                </a:gridCol>
                <a:gridCol w="1166075">
                  <a:extLst>
                    <a:ext uri="{9D8B030D-6E8A-4147-A177-3AD203B41FA5}">
                      <a16:colId xmlns:a16="http://schemas.microsoft.com/office/drawing/2014/main" val="2849222032"/>
                    </a:ext>
                  </a:extLst>
                </a:gridCol>
                <a:gridCol w="1527239">
                  <a:extLst>
                    <a:ext uri="{9D8B030D-6E8A-4147-A177-3AD203B41FA5}">
                      <a16:colId xmlns:a16="http://schemas.microsoft.com/office/drawing/2014/main" val="1566088958"/>
                    </a:ext>
                  </a:extLst>
                </a:gridCol>
                <a:gridCol w="2646304">
                  <a:extLst>
                    <a:ext uri="{9D8B030D-6E8A-4147-A177-3AD203B41FA5}">
                      <a16:colId xmlns:a16="http://schemas.microsoft.com/office/drawing/2014/main" val="2056931066"/>
                    </a:ext>
                  </a:extLst>
                </a:gridCol>
              </a:tblGrid>
              <a:tr h="6003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auto.log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01166"/>
                  </a:ext>
                </a:extLst>
              </a:tr>
              <a:tr h="600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 Address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Protocol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868535"/>
                  </a:ext>
                </a:extLst>
              </a:tr>
              <a:tr h="893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 22 06:26:11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localhost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sshd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[13118]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Failed password for root from 49.51.153.55 port 54128 ssh2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521808"/>
                  </a:ext>
                </a:extLst>
              </a:tr>
              <a:tr h="893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 22 06:28:01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localhost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CRON[13202]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pam_unix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cron:session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session opened for user root by (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uid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=0)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458452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59735"/>
              </p:ext>
            </p:extLst>
          </p:nvPr>
        </p:nvGraphicFramePr>
        <p:xfrm>
          <a:off x="4492376" y="3862563"/>
          <a:ext cx="6901609" cy="2310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935">
                  <a:extLst>
                    <a:ext uri="{9D8B030D-6E8A-4147-A177-3AD203B41FA5}">
                      <a16:colId xmlns:a16="http://schemas.microsoft.com/office/drawing/2014/main" val="2058543935"/>
                    </a:ext>
                  </a:extLst>
                </a:gridCol>
                <a:gridCol w="1286420">
                  <a:extLst>
                    <a:ext uri="{9D8B030D-6E8A-4147-A177-3AD203B41FA5}">
                      <a16:colId xmlns:a16="http://schemas.microsoft.com/office/drawing/2014/main" val="4292444194"/>
                    </a:ext>
                  </a:extLst>
                </a:gridCol>
                <a:gridCol w="3977254">
                  <a:extLst>
                    <a:ext uri="{9D8B030D-6E8A-4147-A177-3AD203B41FA5}">
                      <a16:colId xmlns:a16="http://schemas.microsoft.com/office/drawing/2014/main" val="3846728192"/>
                    </a:ext>
                  </a:extLst>
                </a:gridCol>
              </a:tblGrid>
              <a:tr h="77021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alternatives.log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6005"/>
                  </a:ext>
                </a:extLst>
              </a:tr>
              <a:tr h="770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Activities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Operation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2074629"/>
                  </a:ext>
                </a:extLst>
              </a:tr>
              <a:tr h="770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update-alternatives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2019-11-04 16:11:23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 with --install 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my.cnf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my.cnf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mysql.cnf</a:t>
                      </a: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404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Windows</a:t>
              </a:r>
              <a:endPara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41884" y="1120883"/>
            <a:ext cx="9508231" cy="4616233"/>
            <a:chOff x="1143069" y="1588574"/>
            <a:chExt cx="9508231" cy="4616233"/>
          </a:xfrm>
        </p:grpSpPr>
        <p:grpSp>
          <p:nvGrpSpPr>
            <p:cNvPr id="5" name="PA_f191f848-82d3-424e-912e-0c3ea535267a">
              <a:extLst>
                <a:ext uri="{FF2B5EF4-FFF2-40B4-BE49-F238E27FC236}">
                  <a16:creationId xmlns:a16="http://schemas.microsoft.com/office/drawing/2014/main" id="{88EB9BD2-CA79-4834-A1D3-14518F22113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1143069" y="2369507"/>
              <a:ext cx="7154628" cy="3151781"/>
              <a:chOff x="2275394" y="2776747"/>
              <a:chExt cx="5937829" cy="2615753"/>
            </a:xfrm>
          </p:grpSpPr>
          <p:sp>
            <p:nvSpPr>
              <p:cNvPr id="6" name="任意多边形: 形状 1">
                <a:extLst>
                  <a:ext uri="{FF2B5EF4-FFF2-40B4-BE49-F238E27FC236}">
                    <a16:creationId xmlns:a16="http://schemas.microsoft.com/office/drawing/2014/main" id="{69EBA65D-14C2-4C29-BDFB-2B580793F77B}"/>
                  </a:ext>
                </a:extLst>
              </p:cNvPr>
              <p:cNvSpPr/>
              <p:nvPr/>
            </p:nvSpPr>
            <p:spPr>
              <a:xfrm>
                <a:off x="3968438" y="2792195"/>
                <a:ext cx="2158248" cy="882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8760" y="0"/>
                    </a:lnTo>
                    <a:lnTo>
                      <a:pt x="0" y="21600"/>
                    </a:lnTo>
                    <a:lnTo>
                      <a:pt x="13172" y="21600"/>
                    </a:lnTo>
                    <a:cubicBezTo>
                      <a:pt x="14174" y="18627"/>
                      <a:pt x="15207" y="15731"/>
                      <a:pt x="16266" y="12900"/>
                    </a:cubicBezTo>
                    <a:cubicBezTo>
                      <a:pt x="17950" y="8401"/>
                      <a:pt x="19728" y="4093"/>
                      <a:pt x="21600" y="0"/>
                    </a:cubicBezTo>
                    <a:close/>
                  </a:path>
                </a:pathLst>
              </a:custGeom>
              <a:solidFill>
                <a:schemeClr val="accent1">
                  <a:alpha val="93405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任意多边形: 形状 3">
                <a:extLst>
                  <a:ext uri="{FF2B5EF4-FFF2-40B4-BE49-F238E27FC236}">
                    <a16:creationId xmlns:a16="http://schemas.microsoft.com/office/drawing/2014/main" id="{A727DC76-422C-41CD-AAF7-414D05DA6302}"/>
                  </a:ext>
                </a:extLst>
              </p:cNvPr>
              <p:cNvSpPr/>
              <p:nvPr/>
            </p:nvSpPr>
            <p:spPr>
              <a:xfrm>
                <a:off x="3118953" y="3644843"/>
                <a:ext cx="2157873" cy="882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8762" y="0"/>
                    </a:lnTo>
                    <a:lnTo>
                      <a:pt x="0" y="21600"/>
                    </a:lnTo>
                    <a:lnTo>
                      <a:pt x="1268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>
                  <a:alpha val="93405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4">
                <a:extLst>
                  <a:ext uri="{FF2B5EF4-FFF2-40B4-BE49-F238E27FC236}">
                    <a16:creationId xmlns:a16="http://schemas.microsoft.com/office/drawing/2014/main" id="{3AE344F0-3B67-486E-A8D2-A3F26A12C9BF}"/>
                  </a:ext>
                </a:extLst>
              </p:cNvPr>
              <p:cNvSpPr/>
              <p:nvPr/>
            </p:nvSpPr>
            <p:spPr>
              <a:xfrm>
                <a:off x="4787864" y="2964929"/>
                <a:ext cx="2171073" cy="1175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65" y="21600"/>
                    </a:moveTo>
                    <a:cubicBezTo>
                      <a:pt x="15986" y="21600"/>
                      <a:pt x="16105" y="21513"/>
                      <a:pt x="16210" y="21347"/>
                    </a:cubicBezTo>
                    <a:lnTo>
                      <a:pt x="21600" y="10793"/>
                    </a:lnTo>
                    <a:lnTo>
                      <a:pt x="16208" y="237"/>
                    </a:lnTo>
                    <a:cubicBezTo>
                      <a:pt x="16110" y="83"/>
                      <a:pt x="15996" y="0"/>
                      <a:pt x="15880" y="0"/>
                    </a:cubicBezTo>
                    <a:cubicBezTo>
                      <a:pt x="15616" y="0"/>
                      <a:pt x="15391" y="416"/>
                      <a:pt x="15377" y="920"/>
                    </a:cubicBezTo>
                    <a:lnTo>
                      <a:pt x="15382" y="3373"/>
                    </a:lnTo>
                    <a:lnTo>
                      <a:pt x="10620" y="3373"/>
                    </a:lnTo>
                    <a:cubicBezTo>
                      <a:pt x="10261" y="3372"/>
                      <a:pt x="9818" y="3433"/>
                      <a:pt x="9416" y="3585"/>
                    </a:cubicBezTo>
                    <a:cubicBezTo>
                      <a:pt x="9014" y="3737"/>
                      <a:pt x="8652" y="3981"/>
                      <a:pt x="8455" y="4347"/>
                    </a:cubicBezTo>
                    <a:cubicBezTo>
                      <a:pt x="8387" y="4483"/>
                      <a:pt x="834" y="18287"/>
                      <a:pt x="517" y="19016"/>
                    </a:cubicBezTo>
                    <a:cubicBezTo>
                      <a:pt x="224" y="19690"/>
                      <a:pt x="48" y="20667"/>
                      <a:pt x="0" y="21293"/>
                    </a:cubicBezTo>
                    <a:cubicBezTo>
                      <a:pt x="181" y="20284"/>
                      <a:pt x="554" y="19528"/>
                      <a:pt x="1048" y="19024"/>
                    </a:cubicBezTo>
                    <a:cubicBezTo>
                      <a:pt x="1541" y="18521"/>
                      <a:pt x="2154" y="18269"/>
                      <a:pt x="2814" y="18269"/>
                    </a:cubicBezTo>
                    <a:lnTo>
                      <a:pt x="15383" y="18257"/>
                    </a:lnTo>
                    <a:lnTo>
                      <a:pt x="15377" y="20664"/>
                    </a:lnTo>
                    <a:cubicBezTo>
                      <a:pt x="15390" y="21192"/>
                      <a:pt x="15600" y="21600"/>
                      <a:pt x="15865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5">
                <a:extLst>
                  <a:ext uri="{FF2B5EF4-FFF2-40B4-BE49-F238E27FC236}">
                    <a16:creationId xmlns:a16="http://schemas.microsoft.com/office/drawing/2014/main" id="{7AA54ED0-5CAD-49A9-8632-C6AEE58908DD}"/>
                  </a:ext>
                </a:extLst>
              </p:cNvPr>
              <p:cNvSpPr/>
              <p:nvPr/>
            </p:nvSpPr>
            <p:spPr>
              <a:xfrm>
                <a:off x="2275394" y="4509615"/>
                <a:ext cx="2160355" cy="882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8751" y="0"/>
                    </a:lnTo>
                    <a:lnTo>
                      <a:pt x="0" y="21600"/>
                    </a:lnTo>
                    <a:lnTo>
                      <a:pt x="1402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alpha val="93405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6">
                <a:extLst>
                  <a:ext uri="{FF2B5EF4-FFF2-40B4-BE49-F238E27FC236}">
                    <a16:creationId xmlns:a16="http://schemas.microsoft.com/office/drawing/2014/main" id="{382FF65D-8B32-43F1-9C8A-C12A7E9D5352}"/>
                  </a:ext>
                </a:extLst>
              </p:cNvPr>
              <p:cNvSpPr/>
              <p:nvPr/>
            </p:nvSpPr>
            <p:spPr>
              <a:xfrm>
                <a:off x="3684149" y="4098674"/>
                <a:ext cx="2171073" cy="1175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65" y="21600"/>
                    </a:moveTo>
                    <a:cubicBezTo>
                      <a:pt x="15986" y="21600"/>
                      <a:pt x="16105" y="21513"/>
                      <a:pt x="16210" y="21347"/>
                    </a:cubicBezTo>
                    <a:lnTo>
                      <a:pt x="21600" y="10793"/>
                    </a:lnTo>
                    <a:lnTo>
                      <a:pt x="16208" y="237"/>
                    </a:lnTo>
                    <a:cubicBezTo>
                      <a:pt x="16110" y="83"/>
                      <a:pt x="15996" y="0"/>
                      <a:pt x="15880" y="0"/>
                    </a:cubicBezTo>
                    <a:cubicBezTo>
                      <a:pt x="15616" y="0"/>
                      <a:pt x="15391" y="416"/>
                      <a:pt x="15377" y="920"/>
                    </a:cubicBezTo>
                    <a:lnTo>
                      <a:pt x="15382" y="3373"/>
                    </a:lnTo>
                    <a:lnTo>
                      <a:pt x="10620" y="3373"/>
                    </a:lnTo>
                    <a:cubicBezTo>
                      <a:pt x="10261" y="3372"/>
                      <a:pt x="9818" y="3433"/>
                      <a:pt x="9416" y="3585"/>
                    </a:cubicBezTo>
                    <a:cubicBezTo>
                      <a:pt x="9014" y="3737"/>
                      <a:pt x="8652" y="3981"/>
                      <a:pt x="8455" y="4347"/>
                    </a:cubicBezTo>
                    <a:cubicBezTo>
                      <a:pt x="8387" y="4483"/>
                      <a:pt x="834" y="18287"/>
                      <a:pt x="517" y="19016"/>
                    </a:cubicBezTo>
                    <a:cubicBezTo>
                      <a:pt x="224" y="19690"/>
                      <a:pt x="48" y="20667"/>
                      <a:pt x="0" y="21293"/>
                    </a:cubicBezTo>
                    <a:cubicBezTo>
                      <a:pt x="181" y="20284"/>
                      <a:pt x="554" y="19528"/>
                      <a:pt x="1048" y="19024"/>
                    </a:cubicBezTo>
                    <a:cubicBezTo>
                      <a:pt x="1541" y="18521"/>
                      <a:pt x="2154" y="18269"/>
                      <a:pt x="2814" y="18269"/>
                    </a:cubicBezTo>
                    <a:lnTo>
                      <a:pt x="15383" y="18257"/>
                    </a:lnTo>
                    <a:lnTo>
                      <a:pt x="15377" y="20664"/>
                    </a:lnTo>
                    <a:cubicBezTo>
                      <a:pt x="15390" y="21192"/>
                      <a:pt x="15600" y="21600"/>
                      <a:pt x="15865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F0D3660-0ABD-4EB0-A840-233E87FCDEE8}"/>
                  </a:ext>
                </a:extLst>
              </p:cNvPr>
              <p:cNvSpPr/>
              <p:nvPr/>
            </p:nvSpPr>
            <p:spPr>
              <a:xfrm>
                <a:off x="4612931" y="4541350"/>
                <a:ext cx="403462" cy="2919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  </a:ext>
              </a:extLst>
            </p:spPr>
            <p:txBody>
              <a:bodyPr lIns="25400" tIns="25400" rIns="25400" bIns="25400" anchor="ctr">
                <a:normAutofit fontScale="70000" lnSpcReduction="20000"/>
              </a:bodyPr>
              <a:lstStyle/>
              <a:p>
                <a:pPr algn="ctr"/>
                <a:r>
                  <a:rPr lang="en-US" altLang="zh-CN" sz="32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DAE6059-14CF-4F0B-8499-DD9E0741DF3C}"/>
                  </a:ext>
                </a:extLst>
              </p:cNvPr>
              <p:cNvSpPr/>
              <p:nvPr/>
            </p:nvSpPr>
            <p:spPr>
              <a:xfrm>
                <a:off x="5745701" y="3433791"/>
                <a:ext cx="403462" cy="2919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  </a:ext>
              </a:extLst>
            </p:spPr>
            <p:txBody>
              <a:bodyPr lIns="25400" tIns="25400" rIns="25400" bIns="25400" anchor="ctr">
                <a:normAutofit fontScale="70000" lnSpcReduction="20000"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8538A27-3527-4D63-8B0F-B8AB4591421F}"/>
                  </a:ext>
                </a:extLst>
              </p:cNvPr>
              <p:cNvSpPr/>
              <p:nvPr/>
            </p:nvSpPr>
            <p:spPr>
              <a:xfrm>
                <a:off x="6541901" y="2776747"/>
                <a:ext cx="403462" cy="2919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  </a:ext>
              </a:extLst>
            </p:spPr>
            <p:txBody>
              <a:bodyPr lIns="25400" tIns="25400" rIns="25400" bIns="25400" anchor="ctr">
                <a:normAutofit fontScale="70000" lnSpcReduction="20000"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27" name="文本框 19">
                <a:extLst>
                  <a:ext uri="{FF2B5EF4-FFF2-40B4-BE49-F238E27FC236}">
                    <a16:creationId xmlns:a16="http://schemas.microsoft.com/office/drawing/2014/main" id="{5949D83C-C3D8-4F4B-B5EB-52841BDF06E3}"/>
                  </a:ext>
                </a:extLst>
              </p:cNvPr>
              <p:cNvSpPr txBox="1"/>
              <p:nvPr/>
            </p:nvSpPr>
            <p:spPr>
              <a:xfrm>
                <a:off x="6743631" y="2884586"/>
                <a:ext cx="1469592" cy="2903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event viewer</a:t>
                </a:r>
                <a:endParaRPr lang="zh-CN" altLang="en-US" sz="2400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7EAC1D-1366-4516-B91F-607906D06824}"/>
                  </a:ext>
                </a:extLst>
              </p:cNvPr>
              <p:cNvSpPr txBox="1"/>
              <p:nvPr/>
            </p:nvSpPr>
            <p:spPr>
              <a:xfrm>
                <a:off x="5873401" y="4605855"/>
                <a:ext cx="1469592" cy="29034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Open </a:t>
                </a:r>
                <a:endParaRPr lang="zh-CN" altLang="en-US" sz="2400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504" y="4441508"/>
              <a:ext cx="3396385" cy="1763299"/>
            </a:xfrm>
            <a:prstGeom prst="rect">
              <a:avLst/>
            </a:prstGeom>
          </p:spPr>
        </p:pic>
        <p:pic>
          <p:nvPicPr>
            <p:cNvPr id="30" name="图片 29"/>
            <p:cNvPicPr/>
            <p:nvPr/>
          </p:nvPicPr>
          <p:blipFill rotWithShape="1">
            <a:blip r:embed="rId6"/>
            <a:srcRect r="74717" b="46401"/>
            <a:stretch/>
          </p:blipFill>
          <p:spPr bwMode="auto">
            <a:xfrm>
              <a:off x="8709233" y="1588574"/>
              <a:ext cx="1942067" cy="252687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22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908</Words>
  <Application>Microsoft Office PowerPoint</Application>
  <PresentationFormat>宽屏</PresentationFormat>
  <Paragraphs>292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锐字工房云字库细圆GBK</vt:lpstr>
      <vt:lpstr>微软雅黑</vt:lpstr>
      <vt:lpstr>微软雅黑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Mei luoyu</cp:lastModifiedBy>
  <cp:revision>127</cp:revision>
  <dcterms:created xsi:type="dcterms:W3CDTF">2017-07-24T17:10:39Z</dcterms:created>
  <dcterms:modified xsi:type="dcterms:W3CDTF">2019-12-09T11:37:56Z</dcterms:modified>
</cp:coreProperties>
</file>