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312" r:id="rId3"/>
    <p:sldId id="273" r:id="rId4"/>
    <p:sldId id="257" r:id="rId5"/>
    <p:sldId id="296" r:id="rId6"/>
    <p:sldId id="339" r:id="rId7"/>
    <p:sldId id="302" r:id="rId8"/>
    <p:sldId id="341" r:id="rId9"/>
    <p:sldId id="267" r:id="rId10"/>
    <p:sldId id="343" r:id="rId11"/>
    <p:sldId id="269" r:id="rId12"/>
    <p:sldId id="345" r:id="rId13"/>
    <p:sldId id="308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7"/>
    <a:srgbClr val="18478F"/>
    <a:srgbClr val="3B485B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17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>
        <p:guide orient="horz" pos="2218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AC7540C-0238-45C4-ABD0-A50CF6A0F0AF}" type="datetimeFigureOut">
              <a:rPr lang="zh-CN" altLang="en-US" smtClean="0"/>
              <a:t>2019-12-03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2019-12-03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84811" y="5664102"/>
            <a:ext cx="225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zh-CN" altLang="en-US" sz="6000" spc="3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09420" y="2661285"/>
            <a:ext cx="10431145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面向异构物联网设备的跨技术通信系统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407808" y="4839055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25952" y="5087352"/>
            <a:ext cx="682988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</a:t>
            </a:r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梅洛瑜</a:t>
            </a:r>
            <a:endParaRPr lang="zh-CN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汇报时间：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</a:t>
            </a:r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965" y="3116756"/>
            <a:ext cx="189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LOGO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9789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3845" y="3167882"/>
            <a:ext cx="3210955" cy="706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特色创新</a:t>
            </a:r>
          </a:p>
        </p:txBody>
      </p: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左大括号 7"/>
          <p:cNvSpPr/>
          <p:nvPr/>
        </p:nvSpPr>
        <p:spPr>
          <a:xfrm>
            <a:off x="573029" y="1810150"/>
            <a:ext cx="494276" cy="3912209"/>
          </a:xfrm>
          <a:prstGeom prst="leftBrace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39700" dir="8100000" sx="98000" sy="98000" algn="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24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52495" y="1399005"/>
            <a:ext cx="969388" cy="969388"/>
          </a:xfrm>
          <a:prstGeom prst="ellipse">
            <a:avLst/>
          </a:prstGeom>
          <a:solidFill>
            <a:srgbClr val="18478F"/>
          </a:solidFill>
          <a:ln w="25400" cap="flat" cmpd="sng" algn="ctr">
            <a:noFill/>
            <a:prstDash val="solid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52486" y="3327477"/>
            <a:ext cx="1034642" cy="1034642"/>
          </a:xfrm>
          <a:prstGeom prst="ellipse">
            <a:avLst/>
          </a:prstGeom>
          <a:solidFill>
            <a:srgbClr val="18478F"/>
          </a:solidFill>
          <a:ln w="25400" cap="flat" cmpd="sng" algn="ctr">
            <a:noFill/>
            <a:prstDash val="solid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4641" y="5298491"/>
            <a:ext cx="969388" cy="969388"/>
          </a:xfrm>
          <a:prstGeom prst="ellipse">
            <a:avLst/>
          </a:prstGeom>
          <a:solidFill>
            <a:srgbClr val="18478F"/>
          </a:solidFill>
          <a:ln w="25400" cap="flat" cmpd="sng" algn="ctr">
            <a:noFill/>
            <a:prstDash val="solid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algn="ctr" defTabSz="1219200">
              <a:defRPr/>
            </a:pPr>
            <a:endParaRPr lang="zh-CN" altLang="en-US" sz="2400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6629" y="1672401"/>
            <a:ext cx="1371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创新一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2746" y="3644676"/>
            <a:ext cx="1371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创新二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4771" y="5583651"/>
            <a:ext cx="1371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defRPr/>
            </a:pPr>
            <a:r>
              <a:rPr lang="zh-CN" altLang="en-US" sz="2000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创新三</a:t>
            </a:r>
          </a:p>
        </p:txBody>
      </p:sp>
      <p:sp>
        <p:nvSpPr>
          <p:cNvPr id="23" name="矩形 2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35480" y="393700"/>
            <a:ext cx="29737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特色创新</a:t>
            </a:r>
          </a:p>
        </p:txBody>
      </p:sp>
      <p:sp>
        <p:nvSpPr>
          <p:cNvPr id="323" name="Text Box 11"/>
          <p:cNvSpPr txBox="1">
            <a:spLocks noChangeArrowheads="1"/>
          </p:cNvSpPr>
          <p:nvPr/>
        </p:nvSpPr>
        <p:spPr bwMode="auto">
          <a:xfrm>
            <a:off x="2524125" y="1288415"/>
            <a:ext cx="31051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成本低、部署方便</a:t>
            </a:r>
          </a:p>
        </p:txBody>
      </p:sp>
      <p:sp>
        <p:nvSpPr>
          <p:cNvPr id="331" name="Text Box 11"/>
          <p:cNvSpPr txBox="1">
            <a:spLocks noChangeArrowheads="1"/>
          </p:cNvSpPr>
          <p:nvPr/>
        </p:nvSpPr>
        <p:spPr bwMode="auto">
          <a:xfrm>
            <a:off x="2556371" y="3521486"/>
            <a:ext cx="64668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提高吞吐量、降低时延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2556510" y="5583555"/>
            <a:ext cx="80213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USRP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平台上设计以及在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2461347" y="1672540"/>
            <a:ext cx="6094119" cy="643890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不需要额外部署、不需要修改或增加硬件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4811" y="5664102"/>
            <a:ext cx="225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zh-CN" altLang="en-US" sz="6000" spc="3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07874" y="3122944"/>
            <a:ext cx="7266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感谢您的聆听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569733" y="4205620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25952" y="4351682"/>
            <a:ext cx="682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LISTENING</a:t>
            </a:r>
            <a:endParaRPr lang="zh-CN" altLang="en-US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965" y="3116756"/>
            <a:ext cx="189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LOGO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 animBg="1"/>
      <p:bldP spid="4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7" grpId="0"/>
      <p:bldP spid="36" grpId="0"/>
      <p:bldP spid="37" grpId="0"/>
      <p:bldP spid="40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376023"/>
            <a:ext cx="2299168" cy="706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1985259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412782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4391916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3819439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6783022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6210545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9189679" y="3740809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 rot="13500000">
            <a:off x="8617202" y="4175436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08542" y="4291299"/>
            <a:ext cx="1499760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研究背景</a:t>
            </a:r>
          </a:p>
        </p:txBody>
      </p:sp>
      <p:sp>
        <p:nvSpPr>
          <p:cNvPr id="36" name="矩形 35"/>
          <p:cNvSpPr/>
          <p:nvPr/>
        </p:nvSpPr>
        <p:spPr>
          <a:xfrm>
            <a:off x="4409994" y="4291299"/>
            <a:ext cx="1499760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研究内容</a:t>
            </a:r>
          </a:p>
        </p:txBody>
      </p:sp>
      <p:sp>
        <p:nvSpPr>
          <p:cNvPr id="37" name="矩形 36"/>
          <p:cNvSpPr/>
          <p:nvPr/>
        </p:nvSpPr>
        <p:spPr>
          <a:xfrm>
            <a:off x="6770539" y="4291299"/>
            <a:ext cx="1499760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技术路线</a:t>
            </a:r>
          </a:p>
        </p:txBody>
      </p:sp>
      <p:sp>
        <p:nvSpPr>
          <p:cNvPr id="48" name="矩形 47"/>
          <p:cNvSpPr/>
          <p:nvPr/>
        </p:nvSpPr>
        <p:spPr>
          <a:xfrm>
            <a:off x="9171991" y="4291299"/>
            <a:ext cx="1499760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特色创新</a:t>
            </a:r>
          </a:p>
        </p:txBody>
      </p:sp>
      <p:sp>
        <p:nvSpPr>
          <p:cNvPr id="49" name="矩形 48"/>
          <p:cNvSpPr/>
          <p:nvPr/>
        </p:nvSpPr>
        <p:spPr>
          <a:xfrm>
            <a:off x="1421619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828276" y="4245132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235976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42633" y="4245132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2013906"/>
            <a:ext cx="2299168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50680" y="3259957"/>
            <a:ext cx="3210955" cy="706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研究背景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1"/>
          <p:cNvGrpSpPr/>
          <p:nvPr/>
        </p:nvGrpSpPr>
        <p:grpSpPr>
          <a:xfrm>
            <a:off x="1079568" y="1670115"/>
            <a:ext cx="600259" cy="3549370"/>
            <a:chOff x="6393975" y="1731074"/>
            <a:chExt cx="600444" cy="3549370"/>
          </a:xfrm>
        </p:grpSpPr>
        <p:sp>
          <p:nvSpPr>
            <p:cNvPr id="45" name="任意多边形 44"/>
            <p:cNvSpPr/>
            <p:nvPr/>
          </p:nvSpPr>
          <p:spPr bwMode="blackWhite">
            <a:xfrm>
              <a:off x="6393975" y="1731074"/>
              <a:ext cx="600444" cy="3549370"/>
            </a:xfrm>
            <a:custGeom>
              <a:avLst/>
              <a:gdLst>
                <a:gd name="connsiteX0" fmla="*/ 300222 w 600444"/>
                <a:gd name="connsiteY0" fmla="*/ 0 h 3549370"/>
                <a:gd name="connsiteX1" fmla="*/ 600444 w 600444"/>
                <a:gd name="connsiteY1" fmla="*/ 300222 h 3549370"/>
                <a:gd name="connsiteX2" fmla="*/ 468079 w 600444"/>
                <a:gd name="connsiteY2" fmla="*/ 549171 h 3549370"/>
                <a:gd name="connsiteX3" fmla="*/ 428714 w 600444"/>
                <a:gd name="connsiteY3" fmla="*/ 570538 h 3549370"/>
                <a:gd name="connsiteX4" fmla="*/ 428714 w 600444"/>
                <a:gd name="connsiteY4" fmla="*/ 1533984 h 3549370"/>
                <a:gd name="connsiteX5" fmla="*/ 468079 w 600444"/>
                <a:gd name="connsiteY5" fmla="*/ 1555350 h 3549370"/>
                <a:gd name="connsiteX6" fmla="*/ 600444 w 600444"/>
                <a:gd name="connsiteY6" fmla="*/ 1804299 h 3549370"/>
                <a:gd name="connsiteX7" fmla="*/ 468079 w 600444"/>
                <a:gd name="connsiteY7" fmla="*/ 2053248 h 3549370"/>
                <a:gd name="connsiteX8" fmla="*/ 428714 w 600444"/>
                <a:gd name="connsiteY8" fmla="*/ 2074615 h 3549370"/>
                <a:gd name="connsiteX9" fmla="*/ 428714 w 600444"/>
                <a:gd name="connsiteY9" fmla="*/ 2978833 h 3549370"/>
                <a:gd name="connsiteX10" fmla="*/ 468079 w 600444"/>
                <a:gd name="connsiteY10" fmla="*/ 3000199 h 3549370"/>
                <a:gd name="connsiteX11" fmla="*/ 600444 w 600444"/>
                <a:gd name="connsiteY11" fmla="*/ 3249148 h 3549370"/>
                <a:gd name="connsiteX12" fmla="*/ 300222 w 600444"/>
                <a:gd name="connsiteY12" fmla="*/ 3549370 h 3549370"/>
                <a:gd name="connsiteX13" fmla="*/ 0 w 600444"/>
                <a:gd name="connsiteY13" fmla="*/ 3249148 h 3549370"/>
                <a:gd name="connsiteX14" fmla="*/ 132365 w 600444"/>
                <a:gd name="connsiteY14" fmla="*/ 3000199 h 3549370"/>
                <a:gd name="connsiteX15" fmla="*/ 171730 w 600444"/>
                <a:gd name="connsiteY15" fmla="*/ 2978833 h 3549370"/>
                <a:gd name="connsiteX16" fmla="*/ 171730 w 600444"/>
                <a:gd name="connsiteY16" fmla="*/ 2074615 h 3549370"/>
                <a:gd name="connsiteX17" fmla="*/ 132365 w 600444"/>
                <a:gd name="connsiteY17" fmla="*/ 2053248 h 3549370"/>
                <a:gd name="connsiteX18" fmla="*/ 0 w 600444"/>
                <a:gd name="connsiteY18" fmla="*/ 1804299 h 3549370"/>
                <a:gd name="connsiteX19" fmla="*/ 132365 w 600444"/>
                <a:gd name="connsiteY19" fmla="*/ 1555350 h 3549370"/>
                <a:gd name="connsiteX20" fmla="*/ 171730 w 600444"/>
                <a:gd name="connsiteY20" fmla="*/ 1533984 h 3549370"/>
                <a:gd name="connsiteX21" fmla="*/ 171730 w 600444"/>
                <a:gd name="connsiteY21" fmla="*/ 570538 h 3549370"/>
                <a:gd name="connsiteX22" fmla="*/ 132365 w 600444"/>
                <a:gd name="connsiteY22" fmla="*/ 549171 h 3549370"/>
                <a:gd name="connsiteX23" fmla="*/ 0 w 600444"/>
                <a:gd name="connsiteY23" fmla="*/ 300222 h 3549370"/>
                <a:gd name="connsiteX24" fmla="*/ 300222 w 600444"/>
                <a:gd name="connsiteY24" fmla="*/ 0 h 354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444" h="3549370">
                  <a:moveTo>
                    <a:pt x="300222" y="0"/>
                  </a:moveTo>
                  <a:cubicBezTo>
                    <a:pt x="466030" y="0"/>
                    <a:pt x="600444" y="134414"/>
                    <a:pt x="600444" y="300222"/>
                  </a:cubicBezTo>
                  <a:cubicBezTo>
                    <a:pt x="600444" y="403852"/>
                    <a:pt x="547939" y="495219"/>
                    <a:pt x="468079" y="549171"/>
                  </a:cubicBezTo>
                  <a:lnTo>
                    <a:pt x="428714" y="570538"/>
                  </a:lnTo>
                  <a:lnTo>
                    <a:pt x="428714" y="1533984"/>
                  </a:lnTo>
                  <a:lnTo>
                    <a:pt x="468079" y="1555350"/>
                  </a:lnTo>
                  <a:cubicBezTo>
                    <a:pt x="547939" y="1609302"/>
                    <a:pt x="600444" y="1700669"/>
                    <a:pt x="600444" y="1804299"/>
                  </a:cubicBezTo>
                  <a:cubicBezTo>
                    <a:pt x="600444" y="1907929"/>
                    <a:pt x="547939" y="1999296"/>
                    <a:pt x="468079" y="2053248"/>
                  </a:cubicBezTo>
                  <a:lnTo>
                    <a:pt x="428714" y="2074615"/>
                  </a:lnTo>
                  <a:lnTo>
                    <a:pt x="428714" y="2978833"/>
                  </a:lnTo>
                  <a:lnTo>
                    <a:pt x="468079" y="3000199"/>
                  </a:lnTo>
                  <a:cubicBezTo>
                    <a:pt x="547939" y="3054152"/>
                    <a:pt x="600444" y="3145518"/>
                    <a:pt x="600444" y="3249148"/>
                  </a:cubicBezTo>
                  <a:cubicBezTo>
                    <a:pt x="600444" y="3414956"/>
                    <a:pt x="466030" y="3549370"/>
                    <a:pt x="300222" y="3549370"/>
                  </a:cubicBezTo>
                  <a:cubicBezTo>
                    <a:pt x="134414" y="3549370"/>
                    <a:pt x="0" y="3414956"/>
                    <a:pt x="0" y="3249148"/>
                  </a:cubicBezTo>
                  <a:cubicBezTo>
                    <a:pt x="0" y="3145518"/>
                    <a:pt x="52505" y="3054152"/>
                    <a:pt x="132365" y="3000199"/>
                  </a:cubicBezTo>
                  <a:lnTo>
                    <a:pt x="171730" y="2978833"/>
                  </a:lnTo>
                  <a:lnTo>
                    <a:pt x="171730" y="2074615"/>
                  </a:lnTo>
                  <a:lnTo>
                    <a:pt x="132365" y="2053248"/>
                  </a:lnTo>
                  <a:cubicBezTo>
                    <a:pt x="52505" y="1999296"/>
                    <a:pt x="0" y="1907929"/>
                    <a:pt x="0" y="1804299"/>
                  </a:cubicBezTo>
                  <a:cubicBezTo>
                    <a:pt x="0" y="1700669"/>
                    <a:pt x="52505" y="1609302"/>
                    <a:pt x="132365" y="1555350"/>
                  </a:cubicBezTo>
                  <a:lnTo>
                    <a:pt x="171730" y="1533984"/>
                  </a:lnTo>
                  <a:lnTo>
                    <a:pt x="171730" y="570538"/>
                  </a:lnTo>
                  <a:lnTo>
                    <a:pt x="132365" y="549171"/>
                  </a:lnTo>
                  <a:cubicBezTo>
                    <a:pt x="52505" y="495219"/>
                    <a:pt x="0" y="403852"/>
                    <a:pt x="0" y="300222"/>
                  </a:cubicBezTo>
                  <a:cubicBezTo>
                    <a:pt x="0" y="134414"/>
                    <a:pt x="134414" y="0"/>
                    <a:pt x="3002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1" name="组合 9"/>
            <p:cNvGrpSpPr/>
            <p:nvPr/>
          </p:nvGrpSpPr>
          <p:grpSpPr>
            <a:xfrm>
              <a:off x="6461565" y="4740846"/>
              <a:ext cx="465264" cy="465265"/>
              <a:chOff x="6447927" y="4740846"/>
              <a:chExt cx="465264" cy="465265"/>
            </a:xfrm>
          </p:grpSpPr>
          <p:sp>
            <p:nvSpPr>
              <p:cNvPr id="53" name="椭圆 52"/>
              <p:cNvSpPr/>
              <p:nvPr/>
            </p:nvSpPr>
            <p:spPr>
              <a:xfrm flipH="1">
                <a:off x="6447927" y="4740846"/>
                <a:ext cx="465264" cy="465265"/>
              </a:xfrm>
              <a:prstGeom prst="ellipse">
                <a:avLst/>
              </a:prstGeom>
              <a:solidFill>
                <a:srgbClr val="18478F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5" name="KSO_Shape"/>
              <p:cNvSpPr/>
              <p:nvPr/>
            </p:nvSpPr>
            <p:spPr bwMode="auto">
              <a:xfrm>
                <a:off x="6540262" y="4855228"/>
                <a:ext cx="280594" cy="217460"/>
              </a:xfrm>
              <a:custGeom>
                <a:avLst/>
                <a:gdLst>
                  <a:gd name="T0" fmla="*/ 2017136 w 3240087"/>
                  <a:gd name="T1" fmla="*/ 1939157 h 2513013"/>
                  <a:gd name="T2" fmla="*/ 792729 w 3240087"/>
                  <a:gd name="T3" fmla="*/ 1060450 h 2513013"/>
                  <a:gd name="T4" fmla="*/ 1301750 w 3240087"/>
                  <a:gd name="T5" fmla="*/ 2513013 h 2513013"/>
                  <a:gd name="T6" fmla="*/ 1554331 w 3240087"/>
                  <a:gd name="T7" fmla="*/ 753428 h 2513013"/>
                  <a:gd name="T8" fmla="*/ 1460048 w 3240087"/>
                  <a:gd name="T9" fmla="*/ 768668 h 2513013"/>
                  <a:gd name="T10" fmla="*/ 1385130 w 3240087"/>
                  <a:gd name="T11" fmla="*/ 795338 h 2513013"/>
                  <a:gd name="T12" fmla="*/ 1329893 w 3240087"/>
                  <a:gd name="T13" fmla="*/ 833438 h 2513013"/>
                  <a:gd name="T14" fmla="*/ 1294022 w 3240087"/>
                  <a:gd name="T15" fmla="*/ 883285 h 2513013"/>
                  <a:gd name="T16" fmla="*/ 1277514 w 3240087"/>
                  <a:gd name="T17" fmla="*/ 944880 h 2513013"/>
                  <a:gd name="T18" fmla="*/ 1278784 w 3240087"/>
                  <a:gd name="T19" fmla="*/ 999173 h 2513013"/>
                  <a:gd name="T20" fmla="*/ 1289577 w 3240087"/>
                  <a:gd name="T21" fmla="*/ 1043940 h 2513013"/>
                  <a:gd name="T22" fmla="*/ 1309259 w 3240087"/>
                  <a:gd name="T23" fmla="*/ 1084263 h 2513013"/>
                  <a:gd name="T24" fmla="*/ 1365448 w 3240087"/>
                  <a:gd name="T25" fmla="*/ 1148715 h 2513013"/>
                  <a:gd name="T26" fmla="*/ 1452112 w 3240087"/>
                  <a:gd name="T27" fmla="*/ 1200786 h 2513013"/>
                  <a:gd name="T28" fmla="*/ 1598774 w 3240087"/>
                  <a:gd name="T29" fmla="*/ 1275081 h 2513013"/>
                  <a:gd name="T30" fmla="*/ 1631472 w 3240087"/>
                  <a:gd name="T31" fmla="*/ 1300163 h 2513013"/>
                  <a:gd name="T32" fmla="*/ 1648614 w 3240087"/>
                  <a:gd name="T33" fmla="*/ 1327786 h 2513013"/>
                  <a:gd name="T34" fmla="*/ 1658455 w 3240087"/>
                  <a:gd name="T35" fmla="*/ 1403668 h 2513013"/>
                  <a:gd name="T36" fmla="*/ 1653376 w 3240087"/>
                  <a:gd name="T37" fmla="*/ 1450658 h 2513013"/>
                  <a:gd name="T38" fmla="*/ 1632741 w 3240087"/>
                  <a:gd name="T39" fmla="*/ 1471931 h 2513013"/>
                  <a:gd name="T40" fmla="*/ 1595917 w 3240087"/>
                  <a:gd name="T41" fmla="*/ 1477328 h 2513013"/>
                  <a:gd name="T42" fmla="*/ 1572426 w 3240087"/>
                  <a:gd name="T43" fmla="*/ 1469708 h 2513013"/>
                  <a:gd name="T44" fmla="*/ 1562902 w 3240087"/>
                  <a:gd name="T45" fmla="*/ 1457008 h 2513013"/>
                  <a:gd name="T46" fmla="*/ 1555601 w 3240087"/>
                  <a:gd name="T47" fmla="*/ 1406208 h 2513013"/>
                  <a:gd name="T48" fmla="*/ 1280689 w 3240087"/>
                  <a:gd name="T49" fmla="*/ 1341121 h 2513013"/>
                  <a:gd name="T50" fmla="*/ 1292117 w 3240087"/>
                  <a:gd name="T51" fmla="*/ 1434783 h 2513013"/>
                  <a:gd name="T52" fmla="*/ 1312751 w 3240087"/>
                  <a:gd name="T53" fmla="*/ 1484313 h 2513013"/>
                  <a:gd name="T54" fmla="*/ 1334655 w 3240087"/>
                  <a:gd name="T55" fmla="*/ 1514158 h 2513013"/>
                  <a:gd name="T56" fmla="*/ 1362591 w 3240087"/>
                  <a:gd name="T57" fmla="*/ 1538288 h 2513013"/>
                  <a:gd name="T58" fmla="*/ 1427986 w 3240087"/>
                  <a:gd name="T59" fmla="*/ 1573848 h 2513013"/>
                  <a:gd name="T60" fmla="*/ 1500999 w 3240087"/>
                  <a:gd name="T61" fmla="*/ 1596073 h 2513013"/>
                  <a:gd name="T62" fmla="*/ 1680359 w 3240087"/>
                  <a:gd name="T63" fmla="*/ 1684973 h 2513013"/>
                  <a:gd name="T64" fmla="*/ 1761626 w 3240087"/>
                  <a:gd name="T65" fmla="*/ 1591628 h 2513013"/>
                  <a:gd name="T66" fmla="*/ 1840672 w 3240087"/>
                  <a:gd name="T67" fmla="*/ 1562101 h 2513013"/>
                  <a:gd name="T68" fmla="*/ 1900035 w 3240087"/>
                  <a:gd name="T69" fmla="*/ 1518286 h 2513013"/>
                  <a:gd name="T70" fmla="*/ 1939716 w 3240087"/>
                  <a:gd name="T71" fmla="*/ 1461136 h 2513013"/>
                  <a:gd name="T72" fmla="*/ 1959398 w 3240087"/>
                  <a:gd name="T73" fmla="*/ 1390333 h 2513013"/>
                  <a:gd name="T74" fmla="*/ 1960350 w 3240087"/>
                  <a:gd name="T75" fmla="*/ 1316038 h 2513013"/>
                  <a:gd name="T76" fmla="*/ 1951779 w 3240087"/>
                  <a:gd name="T77" fmla="*/ 1271271 h 2513013"/>
                  <a:gd name="T78" fmla="*/ 1935907 w 3240087"/>
                  <a:gd name="T79" fmla="*/ 1232536 h 2513013"/>
                  <a:gd name="T80" fmla="*/ 1890194 w 3240087"/>
                  <a:gd name="T81" fmla="*/ 1173798 h 2513013"/>
                  <a:gd name="T82" fmla="*/ 1817180 w 3240087"/>
                  <a:gd name="T83" fmla="*/ 1128078 h 2513013"/>
                  <a:gd name="T84" fmla="*/ 1674327 w 3240087"/>
                  <a:gd name="T85" fmla="*/ 1059180 h 2513013"/>
                  <a:gd name="T86" fmla="*/ 1581949 w 3240087"/>
                  <a:gd name="T87" fmla="*/ 1008380 h 2513013"/>
                  <a:gd name="T88" fmla="*/ 1566394 w 3240087"/>
                  <a:gd name="T89" fmla="*/ 989013 h 2513013"/>
                  <a:gd name="T90" fmla="*/ 1557823 w 3240087"/>
                  <a:gd name="T91" fmla="*/ 962025 h 2513013"/>
                  <a:gd name="T92" fmla="*/ 1557823 w 3240087"/>
                  <a:gd name="T93" fmla="*/ 918528 h 2513013"/>
                  <a:gd name="T94" fmla="*/ 1572108 w 3240087"/>
                  <a:gd name="T95" fmla="*/ 890905 h 2513013"/>
                  <a:gd name="T96" fmla="*/ 1600361 w 3240087"/>
                  <a:gd name="T97" fmla="*/ 879793 h 2513013"/>
                  <a:gd name="T98" fmla="*/ 1636551 w 3240087"/>
                  <a:gd name="T99" fmla="*/ 886143 h 2513013"/>
                  <a:gd name="T100" fmla="*/ 1649249 w 3240087"/>
                  <a:gd name="T101" fmla="*/ 901700 h 2513013"/>
                  <a:gd name="T102" fmla="*/ 1656233 w 3240087"/>
                  <a:gd name="T103" fmla="*/ 956310 h 2513013"/>
                  <a:gd name="T104" fmla="*/ 1932732 w 3240087"/>
                  <a:gd name="T105" fmla="*/ 964883 h 2513013"/>
                  <a:gd name="T106" fmla="*/ 1923844 w 3240087"/>
                  <a:gd name="T107" fmla="*/ 900748 h 2513013"/>
                  <a:gd name="T108" fmla="*/ 1897495 w 3240087"/>
                  <a:gd name="T109" fmla="*/ 847725 h 2513013"/>
                  <a:gd name="T110" fmla="*/ 1853370 w 3240087"/>
                  <a:gd name="T111" fmla="*/ 806450 h 2513013"/>
                  <a:gd name="T112" fmla="*/ 1790832 w 3240087"/>
                  <a:gd name="T113" fmla="*/ 775970 h 2513013"/>
                  <a:gd name="T114" fmla="*/ 1710834 w 3240087"/>
                  <a:gd name="T115" fmla="*/ 757238 h 2513013"/>
                  <a:gd name="T116" fmla="*/ 2640012 w 3240087"/>
                  <a:gd name="T117" fmla="*/ 871220 h 2513013"/>
                  <a:gd name="T118" fmla="*/ 1619408 w 3240087"/>
                  <a:gd name="T119" fmla="*/ 0 h 2513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40087" h="2513013">
                    <a:moveTo>
                      <a:pt x="2446710" y="1060450"/>
                    </a:moveTo>
                    <a:lnTo>
                      <a:pt x="3240087" y="1736769"/>
                    </a:lnTo>
                    <a:lnTo>
                      <a:pt x="2830848" y="1736769"/>
                    </a:lnTo>
                    <a:lnTo>
                      <a:pt x="2956352" y="2513013"/>
                    </a:lnTo>
                    <a:lnTo>
                      <a:pt x="1936750" y="2513013"/>
                    </a:lnTo>
                    <a:lnTo>
                      <a:pt x="2017136" y="1939157"/>
                    </a:lnTo>
                    <a:lnTo>
                      <a:pt x="2275453" y="1939157"/>
                    </a:lnTo>
                    <a:lnTo>
                      <a:pt x="2351708" y="1939157"/>
                    </a:lnTo>
                    <a:lnTo>
                      <a:pt x="2338681" y="1859852"/>
                    </a:lnTo>
                    <a:lnTo>
                      <a:pt x="2238278" y="1237778"/>
                    </a:lnTo>
                    <a:lnTo>
                      <a:pt x="2446710" y="1060450"/>
                    </a:lnTo>
                    <a:close/>
                    <a:moveTo>
                      <a:pt x="792729" y="1060450"/>
                    </a:moveTo>
                    <a:lnTo>
                      <a:pt x="988531" y="1227309"/>
                    </a:lnTo>
                    <a:lnTo>
                      <a:pt x="899991" y="1861120"/>
                    </a:lnTo>
                    <a:lnTo>
                      <a:pt x="889201" y="1939157"/>
                    </a:lnTo>
                    <a:lnTo>
                      <a:pt x="963460" y="1939157"/>
                    </a:lnTo>
                    <a:lnTo>
                      <a:pt x="1209085" y="1939157"/>
                    </a:lnTo>
                    <a:lnTo>
                      <a:pt x="1301750" y="2513013"/>
                    </a:lnTo>
                    <a:lnTo>
                      <a:pt x="283389" y="2513013"/>
                    </a:lnTo>
                    <a:lnTo>
                      <a:pt x="391604" y="1736769"/>
                    </a:lnTo>
                    <a:lnTo>
                      <a:pt x="0" y="1736769"/>
                    </a:lnTo>
                    <a:lnTo>
                      <a:pt x="792729" y="1060450"/>
                    </a:lnTo>
                    <a:close/>
                    <a:moveTo>
                      <a:pt x="1554331" y="686118"/>
                    </a:moveTo>
                    <a:lnTo>
                      <a:pt x="1554331" y="753428"/>
                    </a:lnTo>
                    <a:lnTo>
                      <a:pt x="1537189" y="755015"/>
                    </a:lnTo>
                    <a:lnTo>
                      <a:pt x="1520681" y="757238"/>
                    </a:lnTo>
                    <a:lnTo>
                      <a:pt x="1504491" y="759778"/>
                    </a:lnTo>
                    <a:lnTo>
                      <a:pt x="1489254" y="762318"/>
                    </a:lnTo>
                    <a:lnTo>
                      <a:pt x="1474334" y="765175"/>
                    </a:lnTo>
                    <a:lnTo>
                      <a:pt x="1460048" y="768668"/>
                    </a:lnTo>
                    <a:lnTo>
                      <a:pt x="1446080" y="772160"/>
                    </a:lnTo>
                    <a:lnTo>
                      <a:pt x="1432747" y="776288"/>
                    </a:lnTo>
                    <a:lnTo>
                      <a:pt x="1420049" y="780415"/>
                    </a:lnTo>
                    <a:lnTo>
                      <a:pt x="1407986" y="785178"/>
                    </a:lnTo>
                    <a:lnTo>
                      <a:pt x="1396241" y="789940"/>
                    </a:lnTo>
                    <a:lnTo>
                      <a:pt x="1385130" y="795338"/>
                    </a:lnTo>
                    <a:lnTo>
                      <a:pt x="1374654" y="800735"/>
                    </a:lnTo>
                    <a:lnTo>
                      <a:pt x="1364496" y="806768"/>
                    </a:lnTo>
                    <a:lnTo>
                      <a:pt x="1354972" y="813118"/>
                    </a:lnTo>
                    <a:lnTo>
                      <a:pt x="1345766" y="819468"/>
                    </a:lnTo>
                    <a:lnTo>
                      <a:pt x="1337512" y="826453"/>
                    </a:lnTo>
                    <a:lnTo>
                      <a:pt x="1329893" y="833438"/>
                    </a:lnTo>
                    <a:lnTo>
                      <a:pt x="1322592" y="841375"/>
                    </a:lnTo>
                    <a:lnTo>
                      <a:pt x="1315608" y="848995"/>
                    </a:lnTo>
                    <a:lnTo>
                      <a:pt x="1309259" y="857250"/>
                    </a:lnTo>
                    <a:lnTo>
                      <a:pt x="1303863" y="865505"/>
                    </a:lnTo>
                    <a:lnTo>
                      <a:pt x="1298466" y="874395"/>
                    </a:lnTo>
                    <a:lnTo>
                      <a:pt x="1294022" y="883285"/>
                    </a:lnTo>
                    <a:lnTo>
                      <a:pt x="1289895" y="892810"/>
                    </a:lnTo>
                    <a:lnTo>
                      <a:pt x="1286403" y="902653"/>
                    </a:lnTo>
                    <a:lnTo>
                      <a:pt x="1283546" y="912813"/>
                    </a:lnTo>
                    <a:lnTo>
                      <a:pt x="1281006" y="922973"/>
                    </a:lnTo>
                    <a:lnTo>
                      <a:pt x="1279101" y="933768"/>
                    </a:lnTo>
                    <a:lnTo>
                      <a:pt x="1277514" y="944880"/>
                    </a:lnTo>
                    <a:lnTo>
                      <a:pt x="1276879" y="955993"/>
                    </a:lnTo>
                    <a:lnTo>
                      <a:pt x="1276562" y="967423"/>
                    </a:lnTo>
                    <a:lnTo>
                      <a:pt x="1276562" y="975678"/>
                    </a:lnTo>
                    <a:lnTo>
                      <a:pt x="1277197" y="983615"/>
                    </a:lnTo>
                    <a:lnTo>
                      <a:pt x="1277514" y="991553"/>
                    </a:lnTo>
                    <a:lnTo>
                      <a:pt x="1278784" y="999173"/>
                    </a:lnTo>
                    <a:lnTo>
                      <a:pt x="1279736" y="1006793"/>
                    </a:lnTo>
                    <a:lnTo>
                      <a:pt x="1281006" y="1014413"/>
                    </a:lnTo>
                    <a:lnTo>
                      <a:pt x="1282911" y="1021715"/>
                    </a:lnTo>
                    <a:lnTo>
                      <a:pt x="1284815" y="1029335"/>
                    </a:lnTo>
                    <a:lnTo>
                      <a:pt x="1287038" y="1036638"/>
                    </a:lnTo>
                    <a:lnTo>
                      <a:pt x="1289577" y="1043940"/>
                    </a:lnTo>
                    <a:lnTo>
                      <a:pt x="1292117" y="1050925"/>
                    </a:lnTo>
                    <a:lnTo>
                      <a:pt x="1294974" y="1057910"/>
                    </a:lnTo>
                    <a:lnTo>
                      <a:pt x="1298148" y="1064260"/>
                    </a:lnTo>
                    <a:lnTo>
                      <a:pt x="1301640" y="1070928"/>
                    </a:lnTo>
                    <a:lnTo>
                      <a:pt x="1305450" y="1077595"/>
                    </a:lnTo>
                    <a:lnTo>
                      <a:pt x="1309259" y="1084263"/>
                    </a:lnTo>
                    <a:lnTo>
                      <a:pt x="1317830" y="1096963"/>
                    </a:lnTo>
                    <a:lnTo>
                      <a:pt x="1326719" y="1108710"/>
                    </a:lnTo>
                    <a:lnTo>
                      <a:pt x="1335925" y="1119823"/>
                    </a:lnTo>
                    <a:lnTo>
                      <a:pt x="1345131" y="1129983"/>
                    </a:lnTo>
                    <a:lnTo>
                      <a:pt x="1355290" y="1139825"/>
                    </a:lnTo>
                    <a:lnTo>
                      <a:pt x="1365448" y="1148715"/>
                    </a:lnTo>
                    <a:lnTo>
                      <a:pt x="1376241" y="1156653"/>
                    </a:lnTo>
                    <a:lnTo>
                      <a:pt x="1387352" y="1164273"/>
                    </a:lnTo>
                    <a:lnTo>
                      <a:pt x="1400050" y="1171893"/>
                    </a:lnTo>
                    <a:lnTo>
                      <a:pt x="1414970" y="1180466"/>
                    </a:lnTo>
                    <a:lnTo>
                      <a:pt x="1432430" y="1189991"/>
                    </a:lnTo>
                    <a:lnTo>
                      <a:pt x="1452112" y="1200786"/>
                    </a:lnTo>
                    <a:lnTo>
                      <a:pt x="1474968" y="1212216"/>
                    </a:lnTo>
                    <a:lnTo>
                      <a:pt x="1500047" y="1224916"/>
                    </a:lnTo>
                    <a:lnTo>
                      <a:pt x="1557506" y="1253173"/>
                    </a:lnTo>
                    <a:lnTo>
                      <a:pt x="1575283" y="1262063"/>
                    </a:lnTo>
                    <a:lnTo>
                      <a:pt x="1591473" y="1270953"/>
                    </a:lnTo>
                    <a:lnTo>
                      <a:pt x="1598774" y="1275081"/>
                    </a:lnTo>
                    <a:lnTo>
                      <a:pt x="1605441" y="1279208"/>
                    </a:lnTo>
                    <a:lnTo>
                      <a:pt x="1611472" y="1283336"/>
                    </a:lnTo>
                    <a:lnTo>
                      <a:pt x="1617186" y="1287463"/>
                    </a:lnTo>
                    <a:lnTo>
                      <a:pt x="1622265" y="1291591"/>
                    </a:lnTo>
                    <a:lnTo>
                      <a:pt x="1627345" y="1296036"/>
                    </a:lnTo>
                    <a:lnTo>
                      <a:pt x="1631472" y="1300163"/>
                    </a:lnTo>
                    <a:lnTo>
                      <a:pt x="1635281" y="1303973"/>
                    </a:lnTo>
                    <a:lnTo>
                      <a:pt x="1638773" y="1307783"/>
                    </a:lnTo>
                    <a:lnTo>
                      <a:pt x="1641630" y="1311911"/>
                    </a:lnTo>
                    <a:lnTo>
                      <a:pt x="1643535" y="1315721"/>
                    </a:lnTo>
                    <a:lnTo>
                      <a:pt x="1645757" y="1319531"/>
                    </a:lnTo>
                    <a:lnTo>
                      <a:pt x="1648614" y="1327786"/>
                    </a:lnTo>
                    <a:lnTo>
                      <a:pt x="1651471" y="1337311"/>
                    </a:lnTo>
                    <a:lnTo>
                      <a:pt x="1653376" y="1348106"/>
                    </a:lnTo>
                    <a:lnTo>
                      <a:pt x="1655280" y="1360171"/>
                    </a:lnTo>
                    <a:lnTo>
                      <a:pt x="1656868" y="1373188"/>
                    </a:lnTo>
                    <a:lnTo>
                      <a:pt x="1657502" y="1388111"/>
                    </a:lnTo>
                    <a:lnTo>
                      <a:pt x="1658455" y="1403668"/>
                    </a:lnTo>
                    <a:lnTo>
                      <a:pt x="1658772" y="1420813"/>
                    </a:lnTo>
                    <a:lnTo>
                      <a:pt x="1658455" y="1427798"/>
                    </a:lnTo>
                    <a:lnTo>
                      <a:pt x="1657502" y="1434148"/>
                    </a:lnTo>
                    <a:lnTo>
                      <a:pt x="1656550" y="1439863"/>
                    </a:lnTo>
                    <a:lnTo>
                      <a:pt x="1655280" y="1445578"/>
                    </a:lnTo>
                    <a:lnTo>
                      <a:pt x="1653376" y="1450658"/>
                    </a:lnTo>
                    <a:lnTo>
                      <a:pt x="1650836" y="1455421"/>
                    </a:lnTo>
                    <a:lnTo>
                      <a:pt x="1648296" y="1459548"/>
                    </a:lnTo>
                    <a:lnTo>
                      <a:pt x="1645122" y="1463358"/>
                    </a:lnTo>
                    <a:lnTo>
                      <a:pt x="1641630" y="1466851"/>
                    </a:lnTo>
                    <a:lnTo>
                      <a:pt x="1637503" y="1469708"/>
                    </a:lnTo>
                    <a:lnTo>
                      <a:pt x="1632741" y="1471931"/>
                    </a:lnTo>
                    <a:lnTo>
                      <a:pt x="1627980" y="1474153"/>
                    </a:lnTo>
                    <a:lnTo>
                      <a:pt x="1622265" y="1475423"/>
                    </a:lnTo>
                    <a:lnTo>
                      <a:pt x="1616869" y="1477011"/>
                    </a:lnTo>
                    <a:lnTo>
                      <a:pt x="1610520" y="1477646"/>
                    </a:lnTo>
                    <a:lnTo>
                      <a:pt x="1603536" y="1477646"/>
                    </a:lnTo>
                    <a:lnTo>
                      <a:pt x="1595917" y="1477328"/>
                    </a:lnTo>
                    <a:lnTo>
                      <a:pt x="1588933" y="1476693"/>
                    </a:lnTo>
                    <a:lnTo>
                      <a:pt x="1582584" y="1474788"/>
                    </a:lnTo>
                    <a:lnTo>
                      <a:pt x="1579727" y="1473836"/>
                    </a:lnTo>
                    <a:lnTo>
                      <a:pt x="1577188" y="1472566"/>
                    </a:lnTo>
                    <a:lnTo>
                      <a:pt x="1574648" y="1471296"/>
                    </a:lnTo>
                    <a:lnTo>
                      <a:pt x="1572426" y="1469708"/>
                    </a:lnTo>
                    <a:lnTo>
                      <a:pt x="1570521" y="1467803"/>
                    </a:lnTo>
                    <a:lnTo>
                      <a:pt x="1568299" y="1466216"/>
                    </a:lnTo>
                    <a:lnTo>
                      <a:pt x="1566712" y="1463993"/>
                    </a:lnTo>
                    <a:lnTo>
                      <a:pt x="1565124" y="1461771"/>
                    </a:lnTo>
                    <a:lnTo>
                      <a:pt x="1563855" y="1459548"/>
                    </a:lnTo>
                    <a:lnTo>
                      <a:pt x="1562902" y="1457008"/>
                    </a:lnTo>
                    <a:lnTo>
                      <a:pt x="1561632" y="1454151"/>
                    </a:lnTo>
                    <a:lnTo>
                      <a:pt x="1560680" y="1450976"/>
                    </a:lnTo>
                    <a:lnTo>
                      <a:pt x="1559093" y="1442721"/>
                    </a:lnTo>
                    <a:lnTo>
                      <a:pt x="1557506" y="1432561"/>
                    </a:lnTo>
                    <a:lnTo>
                      <a:pt x="1556553" y="1420496"/>
                    </a:lnTo>
                    <a:lnTo>
                      <a:pt x="1555601" y="1406208"/>
                    </a:lnTo>
                    <a:lnTo>
                      <a:pt x="1554649" y="1390016"/>
                    </a:lnTo>
                    <a:lnTo>
                      <a:pt x="1554331" y="1371918"/>
                    </a:lnTo>
                    <a:lnTo>
                      <a:pt x="1554331" y="1351598"/>
                    </a:lnTo>
                    <a:lnTo>
                      <a:pt x="1554331" y="1300163"/>
                    </a:lnTo>
                    <a:lnTo>
                      <a:pt x="1280689" y="1300163"/>
                    </a:lnTo>
                    <a:lnTo>
                      <a:pt x="1280689" y="1341121"/>
                    </a:lnTo>
                    <a:lnTo>
                      <a:pt x="1281006" y="1358266"/>
                    </a:lnTo>
                    <a:lnTo>
                      <a:pt x="1281641" y="1375093"/>
                    </a:lnTo>
                    <a:lnTo>
                      <a:pt x="1283546" y="1390968"/>
                    </a:lnTo>
                    <a:lnTo>
                      <a:pt x="1285450" y="1406208"/>
                    </a:lnTo>
                    <a:lnTo>
                      <a:pt x="1288625" y="1420813"/>
                    </a:lnTo>
                    <a:lnTo>
                      <a:pt x="1292117" y="1434783"/>
                    </a:lnTo>
                    <a:lnTo>
                      <a:pt x="1296561" y="1448436"/>
                    </a:lnTo>
                    <a:lnTo>
                      <a:pt x="1301005" y="1460818"/>
                    </a:lnTo>
                    <a:lnTo>
                      <a:pt x="1303863" y="1466851"/>
                    </a:lnTo>
                    <a:lnTo>
                      <a:pt x="1306402" y="1472566"/>
                    </a:lnTo>
                    <a:lnTo>
                      <a:pt x="1309577" y="1478598"/>
                    </a:lnTo>
                    <a:lnTo>
                      <a:pt x="1312751" y="1484313"/>
                    </a:lnTo>
                    <a:lnTo>
                      <a:pt x="1315926" y="1489393"/>
                    </a:lnTo>
                    <a:lnTo>
                      <a:pt x="1319418" y="1494791"/>
                    </a:lnTo>
                    <a:lnTo>
                      <a:pt x="1322910" y="1499871"/>
                    </a:lnTo>
                    <a:lnTo>
                      <a:pt x="1326719" y="1504951"/>
                    </a:lnTo>
                    <a:lnTo>
                      <a:pt x="1330528" y="1509713"/>
                    </a:lnTo>
                    <a:lnTo>
                      <a:pt x="1334655" y="1514158"/>
                    </a:lnTo>
                    <a:lnTo>
                      <a:pt x="1339100" y="1518603"/>
                    </a:lnTo>
                    <a:lnTo>
                      <a:pt x="1343544" y="1523048"/>
                    </a:lnTo>
                    <a:lnTo>
                      <a:pt x="1347988" y="1527176"/>
                    </a:lnTo>
                    <a:lnTo>
                      <a:pt x="1352432" y="1530986"/>
                    </a:lnTo>
                    <a:lnTo>
                      <a:pt x="1357512" y="1534796"/>
                    </a:lnTo>
                    <a:lnTo>
                      <a:pt x="1362591" y="1538288"/>
                    </a:lnTo>
                    <a:lnTo>
                      <a:pt x="1372749" y="1545273"/>
                    </a:lnTo>
                    <a:lnTo>
                      <a:pt x="1383543" y="1551941"/>
                    </a:lnTo>
                    <a:lnTo>
                      <a:pt x="1394336" y="1557656"/>
                    </a:lnTo>
                    <a:lnTo>
                      <a:pt x="1405129" y="1563688"/>
                    </a:lnTo>
                    <a:lnTo>
                      <a:pt x="1416240" y="1569086"/>
                    </a:lnTo>
                    <a:lnTo>
                      <a:pt x="1427986" y="1573848"/>
                    </a:lnTo>
                    <a:lnTo>
                      <a:pt x="1439731" y="1578611"/>
                    </a:lnTo>
                    <a:lnTo>
                      <a:pt x="1451477" y="1583056"/>
                    </a:lnTo>
                    <a:lnTo>
                      <a:pt x="1463540" y="1586866"/>
                    </a:lnTo>
                    <a:lnTo>
                      <a:pt x="1475921" y="1590358"/>
                    </a:lnTo>
                    <a:lnTo>
                      <a:pt x="1488619" y="1593216"/>
                    </a:lnTo>
                    <a:lnTo>
                      <a:pt x="1500999" y="1596073"/>
                    </a:lnTo>
                    <a:lnTo>
                      <a:pt x="1514015" y="1598613"/>
                    </a:lnTo>
                    <a:lnTo>
                      <a:pt x="1527348" y="1600201"/>
                    </a:lnTo>
                    <a:lnTo>
                      <a:pt x="1540363" y="1602106"/>
                    </a:lnTo>
                    <a:lnTo>
                      <a:pt x="1554331" y="1603058"/>
                    </a:lnTo>
                    <a:lnTo>
                      <a:pt x="1554331" y="1684973"/>
                    </a:lnTo>
                    <a:lnTo>
                      <a:pt x="1680359" y="1684973"/>
                    </a:lnTo>
                    <a:lnTo>
                      <a:pt x="1680359" y="1605916"/>
                    </a:lnTo>
                    <a:lnTo>
                      <a:pt x="1697819" y="1603693"/>
                    </a:lnTo>
                    <a:lnTo>
                      <a:pt x="1714326" y="1601471"/>
                    </a:lnTo>
                    <a:lnTo>
                      <a:pt x="1730516" y="1598613"/>
                    </a:lnTo>
                    <a:lnTo>
                      <a:pt x="1746071" y="1595121"/>
                    </a:lnTo>
                    <a:lnTo>
                      <a:pt x="1761626" y="1591628"/>
                    </a:lnTo>
                    <a:lnTo>
                      <a:pt x="1775912" y="1587818"/>
                    </a:lnTo>
                    <a:lnTo>
                      <a:pt x="1790197" y="1583373"/>
                    </a:lnTo>
                    <a:lnTo>
                      <a:pt x="1803212" y="1578293"/>
                    </a:lnTo>
                    <a:lnTo>
                      <a:pt x="1816228" y="1573531"/>
                    </a:lnTo>
                    <a:lnTo>
                      <a:pt x="1828926" y="1567816"/>
                    </a:lnTo>
                    <a:lnTo>
                      <a:pt x="1840672" y="1562101"/>
                    </a:lnTo>
                    <a:lnTo>
                      <a:pt x="1851782" y="1555751"/>
                    </a:lnTo>
                    <a:lnTo>
                      <a:pt x="1862576" y="1549083"/>
                    </a:lnTo>
                    <a:lnTo>
                      <a:pt x="1872734" y="1541781"/>
                    </a:lnTo>
                    <a:lnTo>
                      <a:pt x="1882575" y="1534478"/>
                    </a:lnTo>
                    <a:lnTo>
                      <a:pt x="1891464" y="1526858"/>
                    </a:lnTo>
                    <a:lnTo>
                      <a:pt x="1900035" y="1518286"/>
                    </a:lnTo>
                    <a:lnTo>
                      <a:pt x="1907971" y="1510031"/>
                    </a:lnTo>
                    <a:lnTo>
                      <a:pt x="1915590" y="1500823"/>
                    </a:lnTo>
                    <a:lnTo>
                      <a:pt x="1922256" y="1491616"/>
                    </a:lnTo>
                    <a:lnTo>
                      <a:pt x="1928605" y="1481773"/>
                    </a:lnTo>
                    <a:lnTo>
                      <a:pt x="1934319" y="1471613"/>
                    </a:lnTo>
                    <a:lnTo>
                      <a:pt x="1939716" y="1461136"/>
                    </a:lnTo>
                    <a:lnTo>
                      <a:pt x="1944160" y="1450341"/>
                    </a:lnTo>
                    <a:lnTo>
                      <a:pt x="1948287" y="1439228"/>
                    </a:lnTo>
                    <a:lnTo>
                      <a:pt x="1951779" y="1427798"/>
                    </a:lnTo>
                    <a:lnTo>
                      <a:pt x="1954954" y="1415416"/>
                    </a:lnTo>
                    <a:lnTo>
                      <a:pt x="1957493" y="1403351"/>
                    </a:lnTo>
                    <a:lnTo>
                      <a:pt x="1959398" y="1390333"/>
                    </a:lnTo>
                    <a:lnTo>
                      <a:pt x="1960985" y="1377633"/>
                    </a:lnTo>
                    <a:lnTo>
                      <a:pt x="1961620" y="1363981"/>
                    </a:lnTo>
                    <a:lnTo>
                      <a:pt x="1961938" y="1350011"/>
                    </a:lnTo>
                    <a:lnTo>
                      <a:pt x="1961620" y="1332866"/>
                    </a:lnTo>
                    <a:lnTo>
                      <a:pt x="1960985" y="1324611"/>
                    </a:lnTo>
                    <a:lnTo>
                      <a:pt x="1960350" y="1316038"/>
                    </a:lnTo>
                    <a:lnTo>
                      <a:pt x="1959398" y="1308418"/>
                    </a:lnTo>
                    <a:lnTo>
                      <a:pt x="1958128" y="1300481"/>
                    </a:lnTo>
                    <a:lnTo>
                      <a:pt x="1957176" y="1292861"/>
                    </a:lnTo>
                    <a:lnTo>
                      <a:pt x="1955271" y="1285558"/>
                    </a:lnTo>
                    <a:lnTo>
                      <a:pt x="1953684" y="1278256"/>
                    </a:lnTo>
                    <a:lnTo>
                      <a:pt x="1951779" y="1271271"/>
                    </a:lnTo>
                    <a:lnTo>
                      <a:pt x="1949875" y="1264286"/>
                    </a:lnTo>
                    <a:lnTo>
                      <a:pt x="1947335" y="1257618"/>
                    </a:lnTo>
                    <a:lnTo>
                      <a:pt x="1944795" y="1250951"/>
                    </a:lnTo>
                    <a:lnTo>
                      <a:pt x="1942256" y="1244601"/>
                    </a:lnTo>
                    <a:lnTo>
                      <a:pt x="1939081" y="1238251"/>
                    </a:lnTo>
                    <a:lnTo>
                      <a:pt x="1935907" y="1232536"/>
                    </a:lnTo>
                    <a:lnTo>
                      <a:pt x="1929240" y="1221106"/>
                    </a:lnTo>
                    <a:lnTo>
                      <a:pt x="1922256" y="1210311"/>
                    </a:lnTo>
                    <a:lnTo>
                      <a:pt x="1914637" y="1200151"/>
                    </a:lnTo>
                    <a:lnTo>
                      <a:pt x="1907019" y="1190626"/>
                    </a:lnTo>
                    <a:lnTo>
                      <a:pt x="1898448" y="1182053"/>
                    </a:lnTo>
                    <a:lnTo>
                      <a:pt x="1890194" y="1173798"/>
                    </a:lnTo>
                    <a:lnTo>
                      <a:pt x="1880988" y="1166178"/>
                    </a:lnTo>
                    <a:lnTo>
                      <a:pt x="1872099" y="1159510"/>
                    </a:lnTo>
                    <a:lnTo>
                      <a:pt x="1861306" y="1152843"/>
                    </a:lnTo>
                    <a:lnTo>
                      <a:pt x="1848608" y="1145223"/>
                    </a:lnTo>
                    <a:lnTo>
                      <a:pt x="1834005" y="1136968"/>
                    </a:lnTo>
                    <a:lnTo>
                      <a:pt x="1817180" y="1128078"/>
                    </a:lnTo>
                    <a:lnTo>
                      <a:pt x="1798451" y="1118553"/>
                    </a:lnTo>
                    <a:lnTo>
                      <a:pt x="1777499" y="1108075"/>
                    </a:lnTo>
                    <a:lnTo>
                      <a:pt x="1754642" y="1097280"/>
                    </a:lnTo>
                    <a:lnTo>
                      <a:pt x="1729881" y="1085215"/>
                    </a:lnTo>
                    <a:lnTo>
                      <a:pt x="1700358" y="1071880"/>
                    </a:lnTo>
                    <a:lnTo>
                      <a:pt x="1674327" y="1059180"/>
                    </a:lnTo>
                    <a:lnTo>
                      <a:pt x="1651471" y="1047750"/>
                    </a:lnTo>
                    <a:lnTo>
                      <a:pt x="1631472" y="1037590"/>
                    </a:lnTo>
                    <a:lnTo>
                      <a:pt x="1614329" y="1028383"/>
                    </a:lnTo>
                    <a:lnTo>
                      <a:pt x="1600679" y="1020445"/>
                    </a:lnTo>
                    <a:lnTo>
                      <a:pt x="1589568" y="1013778"/>
                    </a:lnTo>
                    <a:lnTo>
                      <a:pt x="1581949" y="1008380"/>
                    </a:lnTo>
                    <a:lnTo>
                      <a:pt x="1578775" y="1005840"/>
                    </a:lnTo>
                    <a:lnTo>
                      <a:pt x="1575918" y="1002665"/>
                    </a:lnTo>
                    <a:lnTo>
                      <a:pt x="1573378" y="999808"/>
                    </a:lnTo>
                    <a:lnTo>
                      <a:pt x="1570838" y="996315"/>
                    </a:lnTo>
                    <a:lnTo>
                      <a:pt x="1568299" y="992823"/>
                    </a:lnTo>
                    <a:lnTo>
                      <a:pt x="1566394" y="989013"/>
                    </a:lnTo>
                    <a:lnTo>
                      <a:pt x="1564489" y="985203"/>
                    </a:lnTo>
                    <a:lnTo>
                      <a:pt x="1562902" y="981075"/>
                    </a:lnTo>
                    <a:lnTo>
                      <a:pt x="1560998" y="976630"/>
                    </a:lnTo>
                    <a:lnTo>
                      <a:pt x="1560045" y="971868"/>
                    </a:lnTo>
                    <a:lnTo>
                      <a:pt x="1559093" y="967105"/>
                    </a:lnTo>
                    <a:lnTo>
                      <a:pt x="1557823" y="962025"/>
                    </a:lnTo>
                    <a:lnTo>
                      <a:pt x="1557188" y="956310"/>
                    </a:lnTo>
                    <a:lnTo>
                      <a:pt x="1556871" y="950595"/>
                    </a:lnTo>
                    <a:lnTo>
                      <a:pt x="1556236" y="938848"/>
                    </a:lnTo>
                    <a:lnTo>
                      <a:pt x="1556553" y="931863"/>
                    </a:lnTo>
                    <a:lnTo>
                      <a:pt x="1557188" y="924878"/>
                    </a:lnTo>
                    <a:lnTo>
                      <a:pt x="1557823" y="918528"/>
                    </a:lnTo>
                    <a:lnTo>
                      <a:pt x="1559410" y="913130"/>
                    </a:lnTo>
                    <a:lnTo>
                      <a:pt x="1560998" y="907415"/>
                    </a:lnTo>
                    <a:lnTo>
                      <a:pt x="1563537" y="902653"/>
                    </a:lnTo>
                    <a:lnTo>
                      <a:pt x="1566077" y="898525"/>
                    </a:lnTo>
                    <a:lnTo>
                      <a:pt x="1568616" y="894398"/>
                    </a:lnTo>
                    <a:lnTo>
                      <a:pt x="1572108" y="890905"/>
                    </a:lnTo>
                    <a:lnTo>
                      <a:pt x="1575600" y="888048"/>
                    </a:lnTo>
                    <a:lnTo>
                      <a:pt x="1579727" y="885190"/>
                    </a:lnTo>
                    <a:lnTo>
                      <a:pt x="1584489" y="882968"/>
                    </a:lnTo>
                    <a:lnTo>
                      <a:pt x="1589251" y="881698"/>
                    </a:lnTo>
                    <a:lnTo>
                      <a:pt x="1594647" y="880745"/>
                    </a:lnTo>
                    <a:lnTo>
                      <a:pt x="1600361" y="879793"/>
                    </a:lnTo>
                    <a:lnTo>
                      <a:pt x="1606393" y="879475"/>
                    </a:lnTo>
                    <a:lnTo>
                      <a:pt x="1613694" y="879793"/>
                    </a:lnTo>
                    <a:lnTo>
                      <a:pt x="1620678" y="880745"/>
                    </a:lnTo>
                    <a:lnTo>
                      <a:pt x="1626710" y="882015"/>
                    </a:lnTo>
                    <a:lnTo>
                      <a:pt x="1632106" y="883920"/>
                    </a:lnTo>
                    <a:lnTo>
                      <a:pt x="1636551" y="886143"/>
                    </a:lnTo>
                    <a:lnTo>
                      <a:pt x="1640995" y="889318"/>
                    </a:lnTo>
                    <a:lnTo>
                      <a:pt x="1642582" y="890905"/>
                    </a:lnTo>
                    <a:lnTo>
                      <a:pt x="1644487" y="892810"/>
                    </a:lnTo>
                    <a:lnTo>
                      <a:pt x="1645757" y="894715"/>
                    </a:lnTo>
                    <a:lnTo>
                      <a:pt x="1647027" y="896620"/>
                    </a:lnTo>
                    <a:lnTo>
                      <a:pt x="1649249" y="901700"/>
                    </a:lnTo>
                    <a:lnTo>
                      <a:pt x="1651471" y="907733"/>
                    </a:lnTo>
                    <a:lnTo>
                      <a:pt x="1652741" y="915035"/>
                    </a:lnTo>
                    <a:lnTo>
                      <a:pt x="1654011" y="923608"/>
                    </a:lnTo>
                    <a:lnTo>
                      <a:pt x="1655280" y="933450"/>
                    </a:lnTo>
                    <a:lnTo>
                      <a:pt x="1655915" y="944245"/>
                    </a:lnTo>
                    <a:lnTo>
                      <a:pt x="1656233" y="956310"/>
                    </a:lnTo>
                    <a:lnTo>
                      <a:pt x="1656550" y="969645"/>
                    </a:lnTo>
                    <a:lnTo>
                      <a:pt x="1656550" y="1004570"/>
                    </a:lnTo>
                    <a:lnTo>
                      <a:pt x="1930193" y="1004570"/>
                    </a:lnTo>
                    <a:lnTo>
                      <a:pt x="1932097" y="981393"/>
                    </a:lnTo>
                    <a:lnTo>
                      <a:pt x="1932732" y="972503"/>
                    </a:lnTo>
                    <a:lnTo>
                      <a:pt x="1932732" y="964883"/>
                    </a:lnTo>
                    <a:lnTo>
                      <a:pt x="1932732" y="953453"/>
                    </a:lnTo>
                    <a:lnTo>
                      <a:pt x="1932097" y="942340"/>
                    </a:lnTo>
                    <a:lnTo>
                      <a:pt x="1930510" y="931545"/>
                    </a:lnTo>
                    <a:lnTo>
                      <a:pt x="1928923" y="920750"/>
                    </a:lnTo>
                    <a:lnTo>
                      <a:pt x="1926701" y="910590"/>
                    </a:lnTo>
                    <a:lnTo>
                      <a:pt x="1923844" y="900748"/>
                    </a:lnTo>
                    <a:lnTo>
                      <a:pt x="1920987" y="891223"/>
                    </a:lnTo>
                    <a:lnTo>
                      <a:pt x="1916860" y="881698"/>
                    </a:lnTo>
                    <a:lnTo>
                      <a:pt x="1912733" y="873125"/>
                    </a:lnTo>
                    <a:lnTo>
                      <a:pt x="1908288" y="864235"/>
                    </a:lnTo>
                    <a:lnTo>
                      <a:pt x="1903209" y="855980"/>
                    </a:lnTo>
                    <a:lnTo>
                      <a:pt x="1897495" y="847725"/>
                    </a:lnTo>
                    <a:lnTo>
                      <a:pt x="1891146" y="840105"/>
                    </a:lnTo>
                    <a:lnTo>
                      <a:pt x="1884480" y="832485"/>
                    </a:lnTo>
                    <a:lnTo>
                      <a:pt x="1877496" y="825500"/>
                    </a:lnTo>
                    <a:lnTo>
                      <a:pt x="1869877" y="818833"/>
                    </a:lnTo>
                    <a:lnTo>
                      <a:pt x="1861623" y="812165"/>
                    </a:lnTo>
                    <a:lnTo>
                      <a:pt x="1853370" y="806450"/>
                    </a:lnTo>
                    <a:lnTo>
                      <a:pt x="1844163" y="800418"/>
                    </a:lnTo>
                    <a:lnTo>
                      <a:pt x="1834322" y="795020"/>
                    </a:lnTo>
                    <a:lnTo>
                      <a:pt x="1824164" y="789623"/>
                    </a:lnTo>
                    <a:lnTo>
                      <a:pt x="1813688" y="784860"/>
                    </a:lnTo>
                    <a:lnTo>
                      <a:pt x="1802577" y="780098"/>
                    </a:lnTo>
                    <a:lnTo>
                      <a:pt x="1790832" y="775970"/>
                    </a:lnTo>
                    <a:lnTo>
                      <a:pt x="1779086" y="772160"/>
                    </a:lnTo>
                    <a:lnTo>
                      <a:pt x="1766388" y="768350"/>
                    </a:lnTo>
                    <a:lnTo>
                      <a:pt x="1753055" y="765175"/>
                    </a:lnTo>
                    <a:lnTo>
                      <a:pt x="1739405" y="762000"/>
                    </a:lnTo>
                    <a:lnTo>
                      <a:pt x="1725754" y="759778"/>
                    </a:lnTo>
                    <a:lnTo>
                      <a:pt x="1710834" y="757238"/>
                    </a:lnTo>
                    <a:lnTo>
                      <a:pt x="1695914" y="755015"/>
                    </a:lnTo>
                    <a:lnTo>
                      <a:pt x="1680359" y="753428"/>
                    </a:lnTo>
                    <a:lnTo>
                      <a:pt x="1680359" y="686118"/>
                    </a:lnTo>
                    <a:lnTo>
                      <a:pt x="1554331" y="686118"/>
                    </a:lnTo>
                    <a:close/>
                    <a:moveTo>
                      <a:pt x="1619408" y="0"/>
                    </a:moveTo>
                    <a:lnTo>
                      <a:pt x="2640012" y="871220"/>
                    </a:lnTo>
                    <a:lnTo>
                      <a:pt x="2113362" y="871220"/>
                    </a:lnTo>
                    <a:lnTo>
                      <a:pt x="2274944" y="1871663"/>
                    </a:lnTo>
                    <a:lnTo>
                      <a:pt x="963555" y="1871663"/>
                    </a:lnTo>
                    <a:lnTo>
                      <a:pt x="1103234" y="871220"/>
                    </a:lnTo>
                    <a:lnTo>
                      <a:pt x="598487" y="871220"/>
                    </a:lnTo>
                    <a:lnTo>
                      <a:pt x="16194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7"/>
            <p:cNvGrpSpPr/>
            <p:nvPr/>
          </p:nvGrpSpPr>
          <p:grpSpPr>
            <a:xfrm>
              <a:off x="6461565" y="1778131"/>
              <a:ext cx="465264" cy="465265"/>
              <a:chOff x="6456517" y="1778131"/>
              <a:chExt cx="465264" cy="465265"/>
            </a:xfrm>
          </p:grpSpPr>
          <p:sp>
            <p:nvSpPr>
              <p:cNvPr id="47" name="椭圆 46"/>
              <p:cNvSpPr/>
              <p:nvPr/>
            </p:nvSpPr>
            <p:spPr>
              <a:xfrm flipH="1">
                <a:off x="6456517" y="1778131"/>
                <a:ext cx="465264" cy="465265"/>
              </a:xfrm>
              <a:prstGeom prst="ellipse">
                <a:avLst/>
              </a:prstGeom>
              <a:solidFill>
                <a:srgbClr val="18478F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KSO_Shape"/>
              <p:cNvSpPr/>
              <p:nvPr/>
            </p:nvSpPr>
            <p:spPr bwMode="auto">
              <a:xfrm>
                <a:off x="6553927" y="1904372"/>
                <a:ext cx="280592" cy="212782"/>
              </a:xfrm>
              <a:custGeom>
                <a:avLst/>
                <a:gdLst>
                  <a:gd name="T0" fmla="*/ 104753 w 3040062"/>
                  <a:gd name="T1" fmla="*/ 1241540 h 2303463"/>
                  <a:gd name="T2" fmla="*/ 251725 w 3040062"/>
                  <a:gd name="T3" fmla="*/ 1260899 h 2303463"/>
                  <a:gd name="T4" fmla="*/ 265692 w 3040062"/>
                  <a:gd name="T5" fmla="*/ 1110467 h 2303463"/>
                  <a:gd name="T6" fmla="*/ 844867 w 3040062"/>
                  <a:gd name="T7" fmla="*/ 970596 h 2303463"/>
                  <a:gd name="T8" fmla="*/ 870584 w 3040062"/>
                  <a:gd name="T9" fmla="*/ 987377 h 2303463"/>
                  <a:gd name="T10" fmla="*/ 872172 w 3040062"/>
                  <a:gd name="T11" fmla="*/ 1402771 h 2303463"/>
                  <a:gd name="T12" fmla="*/ 848359 w 3040062"/>
                  <a:gd name="T13" fmla="*/ 1421768 h 2303463"/>
                  <a:gd name="T14" fmla="*/ 615315 w 3040062"/>
                  <a:gd name="T15" fmla="*/ 1415119 h 2303463"/>
                  <a:gd name="T16" fmla="*/ 603250 w 3040062"/>
                  <a:gd name="T17" fmla="*/ 1002891 h 2303463"/>
                  <a:gd name="T18" fmla="*/ 617855 w 3040062"/>
                  <a:gd name="T19" fmla="*/ 975662 h 2303463"/>
                  <a:gd name="T20" fmla="*/ 1240437 w 3040062"/>
                  <a:gd name="T21" fmla="*/ 749300 h 2303463"/>
                  <a:gd name="T22" fmla="*/ 1265867 w 3040062"/>
                  <a:gd name="T23" fmla="*/ 766421 h 2303463"/>
                  <a:gd name="T24" fmla="*/ 1267138 w 3040062"/>
                  <a:gd name="T25" fmla="*/ 1402743 h 2303463"/>
                  <a:gd name="T26" fmla="*/ 1243616 w 3040062"/>
                  <a:gd name="T27" fmla="*/ 1421766 h 2303463"/>
                  <a:gd name="T28" fmla="*/ 1010298 w 3040062"/>
                  <a:gd name="T29" fmla="*/ 1415108 h 2303463"/>
                  <a:gd name="T30" fmla="*/ 998537 w 3040062"/>
                  <a:gd name="T31" fmla="*/ 782273 h 2303463"/>
                  <a:gd name="T32" fmla="*/ 1012841 w 3040062"/>
                  <a:gd name="T33" fmla="*/ 755007 h 2303463"/>
                  <a:gd name="T34" fmla="*/ 2175011 w 3040062"/>
                  <a:gd name="T35" fmla="*/ 666432 h 2303463"/>
                  <a:gd name="T36" fmla="*/ 2235666 w 3040062"/>
                  <a:gd name="T37" fmla="*/ 692135 h 2303463"/>
                  <a:gd name="T38" fmla="*/ 2277268 w 3040062"/>
                  <a:gd name="T39" fmla="*/ 742271 h 2303463"/>
                  <a:gd name="T40" fmla="*/ 2290605 w 3040062"/>
                  <a:gd name="T41" fmla="*/ 1286150 h 2303463"/>
                  <a:gd name="T42" fmla="*/ 2948603 w 3040062"/>
                  <a:gd name="T43" fmla="*/ 1365796 h 2303463"/>
                  <a:gd name="T44" fmla="*/ 3005765 w 3040062"/>
                  <a:gd name="T45" fmla="*/ 1408316 h 2303463"/>
                  <a:gd name="T46" fmla="*/ 3036887 w 3040062"/>
                  <a:gd name="T47" fmla="*/ 1473366 h 2303463"/>
                  <a:gd name="T48" fmla="*/ 3035616 w 3040062"/>
                  <a:gd name="T49" fmla="*/ 2191451 h 2303463"/>
                  <a:gd name="T50" fmla="*/ 3001319 w 3040062"/>
                  <a:gd name="T51" fmla="*/ 2254597 h 2303463"/>
                  <a:gd name="T52" fmla="*/ 2941934 w 3040062"/>
                  <a:gd name="T53" fmla="*/ 2294578 h 2303463"/>
                  <a:gd name="T54" fmla="*/ 2171200 w 3040062"/>
                  <a:gd name="T55" fmla="*/ 2303146 h 2303463"/>
                  <a:gd name="T56" fmla="*/ 2113403 w 3040062"/>
                  <a:gd name="T57" fmla="*/ 2292040 h 2303463"/>
                  <a:gd name="T58" fmla="*/ 1552263 w 3040062"/>
                  <a:gd name="T59" fmla="*/ 1741815 h 2303463"/>
                  <a:gd name="T60" fmla="*/ 1526223 w 3040062"/>
                  <a:gd name="T61" fmla="*/ 1686919 h 2303463"/>
                  <a:gd name="T62" fmla="*/ 1529081 w 3040062"/>
                  <a:gd name="T63" fmla="*/ 1626946 h 2303463"/>
                  <a:gd name="T64" fmla="*/ 1560520 w 3040062"/>
                  <a:gd name="T65" fmla="*/ 1574272 h 2303463"/>
                  <a:gd name="T66" fmla="*/ 1612919 w 3040062"/>
                  <a:gd name="T67" fmla="*/ 1542858 h 2303463"/>
                  <a:gd name="T68" fmla="*/ 1673891 w 3040062"/>
                  <a:gd name="T69" fmla="*/ 1539685 h 2303463"/>
                  <a:gd name="T70" fmla="*/ 1728513 w 3040062"/>
                  <a:gd name="T71" fmla="*/ 1565705 h 2303463"/>
                  <a:gd name="T72" fmla="*/ 2024167 w 3040062"/>
                  <a:gd name="T73" fmla="*/ 760992 h 2303463"/>
                  <a:gd name="T74" fmla="*/ 2057829 w 3040062"/>
                  <a:gd name="T75" fmla="*/ 704828 h 2303463"/>
                  <a:gd name="T76" fmla="*/ 2113721 w 3040062"/>
                  <a:gd name="T77" fmla="*/ 670875 h 2303463"/>
                  <a:gd name="T78" fmla="*/ 1640947 w 3040062"/>
                  <a:gd name="T79" fmla="*/ 485773 h 2303463"/>
                  <a:gd name="T80" fmla="*/ 1662436 w 3040062"/>
                  <a:gd name="T81" fmla="*/ 507334 h 2303463"/>
                  <a:gd name="T82" fmla="*/ 1658328 w 3040062"/>
                  <a:gd name="T83" fmla="*/ 1408133 h 2303463"/>
                  <a:gd name="T84" fmla="*/ 1631151 w 3040062"/>
                  <a:gd name="T85" fmla="*/ 1422401 h 2303463"/>
                  <a:gd name="T86" fmla="*/ 1401409 w 3040062"/>
                  <a:gd name="T87" fmla="*/ 1410669 h 2303463"/>
                  <a:gd name="T88" fmla="*/ 1394457 w 3040062"/>
                  <a:gd name="T89" fmla="*/ 510505 h 2303463"/>
                  <a:gd name="T90" fmla="*/ 1413734 w 3040062"/>
                  <a:gd name="T91" fmla="*/ 486725 h 2303463"/>
                  <a:gd name="T92" fmla="*/ 2856582 w 3040062"/>
                  <a:gd name="T93" fmla="*/ 2539 h 2303463"/>
                  <a:gd name="T94" fmla="*/ 2942924 w 3040062"/>
                  <a:gd name="T95" fmla="*/ 45384 h 2303463"/>
                  <a:gd name="T96" fmla="*/ 3001649 w 3040062"/>
                  <a:gd name="T97" fmla="*/ 130121 h 2303463"/>
                  <a:gd name="T98" fmla="*/ 3021012 w 3040062"/>
                  <a:gd name="T99" fmla="*/ 1276768 h 2303463"/>
                  <a:gd name="T100" fmla="*/ 2944193 w 3040062"/>
                  <a:gd name="T101" fmla="*/ 1247252 h 2303463"/>
                  <a:gd name="T102" fmla="*/ 374889 w 3040062"/>
                  <a:gd name="T103" fmla="*/ 1959424 h 2303463"/>
                  <a:gd name="T104" fmla="*/ 127291 w 3040062"/>
                  <a:gd name="T105" fmla="*/ 2259336 h 2303463"/>
                  <a:gd name="T106" fmla="*/ 50472 w 3040062"/>
                  <a:gd name="T107" fmla="*/ 2198402 h 2303463"/>
                  <a:gd name="T108" fmla="*/ 6349 w 3040062"/>
                  <a:gd name="T109" fmla="*/ 2100970 h 2303463"/>
                  <a:gd name="T110" fmla="*/ 3809 w 3040062"/>
                  <a:gd name="T111" fmla="*/ 183438 h 2303463"/>
                  <a:gd name="T112" fmla="*/ 44441 w 3040062"/>
                  <a:gd name="T113" fmla="*/ 83468 h 2303463"/>
                  <a:gd name="T114" fmla="*/ 118720 w 3040062"/>
                  <a:gd name="T115" fmla="*/ 17773 h 2303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40062" h="2303463">
                    <a:moveTo>
                      <a:pt x="124116" y="1098725"/>
                    </a:moveTo>
                    <a:lnTo>
                      <a:pt x="120307" y="1099042"/>
                    </a:lnTo>
                    <a:lnTo>
                      <a:pt x="116498" y="1099994"/>
                    </a:lnTo>
                    <a:lnTo>
                      <a:pt x="113324" y="1101898"/>
                    </a:lnTo>
                    <a:lnTo>
                      <a:pt x="110467" y="1104120"/>
                    </a:lnTo>
                    <a:lnTo>
                      <a:pt x="108245" y="1107294"/>
                    </a:lnTo>
                    <a:lnTo>
                      <a:pt x="106340" y="1110467"/>
                    </a:lnTo>
                    <a:lnTo>
                      <a:pt x="105071" y="1114276"/>
                    </a:lnTo>
                    <a:lnTo>
                      <a:pt x="104753" y="1118084"/>
                    </a:lnTo>
                    <a:lnTo>
                      <a:pt x="104753" y="1241540"/>
                    </a:lnTo>
                    <a:lnTo>
                      <a:pt x="105071" y="1245348"/>
                    </a:lnTo>
                    <a:lnTo>
                      <a:pt x="106340" y="1249157"/>
                    </a:lnTo>
                    <a:lnTo>
                      <a:pt x="108245" y="1252330"/>
                    </a:lnTo>
                    <a:lnTo>
                      <a:pt x="110467" y="1255187"/>
                    </a:lnTo>
                    <a:lnTo>
                      <a:pt x="113324" y="1257726"/>
                    </a:lnTo>
                    <a:lnTo>
                      <a:pt x="116498" y="1259312"/>
                    </a:lnTo>
                    <a:lnTo>
                      <a:pt x="120307" y="1260899"/>
                    </a:lnTo>
                    <a:lnTo>
                      <a:pt x="124116" y="1261217"/>
                    </a:lnTo>
                    <a:lnTo>
                      <a:pt x="247598" y="1261217"/>
                    </a:lnTo>
                    <a:lnTo>
                      <a:pt x="251725" y="1260899"/>
                    </a:lnTo>
                    <a:lnTo>
                      <a:pt x="255216" y="1259312"/>
                    </a:lnTo>
                    <a:lnTo>
                      <a:pt x="258708" y="1257726"/>
                    </a:lnTo>
                    <a:lnTo>
                      <a:pt x="261565" y="1255187"/>
                    </a:lnTo>
                    <a:lnTo>
                      <a:pt x="264105" y="1252330"/>
                    </a:lnTo>
                    <a:lnTo>
                      <a:pt x="265692" y="1249157"/>
                    </a:lnTo>
                    <a:lnTo>
                      <a:pt x="266644" y="1245348"/>
                    </a:lnTo>
                    <a:lnTo>
                      <a:pt x="266961" y="1241540"/>
                    </a:lnTo>
                    <a:lnTo>
                      <a:pt x="266961" y="1118084"/>
                    </a:lnTo>
                    <a:lnTo>
                      <a:pt x="266644" y="1114276"/>
                    </a:lnTo>
                    <a:lnTo>
                      <a:pt x="265692" y="1110467"/>
                    </a:lnTo>
                    <a:lnTo>
                      <a:pt x="264105" y="1107294"/>
                    </a:lnTo>
                    <a:lnTo>
                      <a:pt x="261565" y="1104120"/>
                    </a:lnTo>
                    <a:lnTo>
                      <a:pt x="258708" y="1101898"/>
                    </a:lnTo>
                    <a:lnTo>
                      <a:pt x="255216" y="1099994"/>
                    </a:lnTo>
                    <a:lnTo>
                      <a:pt x="251725" y="1099042"/>
                    </a:lnTo>
                    <a:lnTo>
                      <a:pt x="247598" y="1098725"/>
                    </a:lnTo>
                    <a:lnTo>
                      <a:pt x="124116" y="1098725"/>
                    </a:lnTo>
                    <a:close/>
                    <a:moveTo>
                      <a:pt x="636270" y="969963"/>
                    </a:moveTo>
                    <a:lnTo>
                      <a:pt x="841692" y="969963"/>
                    </a:lnTo>
                    <a:lnTo>
                      <a:pt x="844867" y="970596"/>
                    </a:lnTo>
                    <a:lnTo>
                      <a:pt x="848359" y="970913"/>
                    </a:lnTo>
                    <a:lnTo>
                      <a:pt x="851534" y="971546"/>
                    </a:lnTo>
                    <a:lnTo>
                      <a:pt x="854709" y="972813"/>
                    </a:lnTo>
                    <a:lnTo>
                      <a:pt x="857567" y="974396"/>
                    </a:lnTo>
                    <a:lnTo>
                      <a:pt x="860107" y="975662"/>
                    </a:lnTo>
                    <a:lnTo>
                      <a:pt x="862647" y="977878"/>
                    </a:lnTo>
                    <a:lnTo>
                      <a:pt x="865187" y="979778"/>
                    </a:lnTo>
                    <a:lnTo>
                      <a:pt x="867092" y="982311"/>
                    </a:lnTo>
                    <a:lnTo>
                      <a:pt x="868997" y="984844"/>
                    </a:lnTo>
                    <a:lnTo>
                      <a:pt x="870584" y="987377"/>
                    </a:lnTo>
                    <a:lnTo>
                      <a:pt x="872172" y="990226"/>
                    </a:lnTo>
                    <a:lnTo>
                      <a:pt x="873124" y="993076"/>
                    </a:lnTo>
                    <a:lnTo>
                      <a:pt x="873760" y="996242"/>
                    </a:lnTo>
                    <a:lnTo>
                      <a:pt x="874712" y="999725"/>
                    </a:lnTo>
                    <a:lnTo>
                      <a:pt x="874712" y="1002891"/>
                    </a:lnTo>
                    <a:lnTo>
                      <a:pt x="874712" y="1389790"/>
                    </a:lnTo>
                    <a:lnTo>
                      <a:pt x="874712" y="1393273"/>
                    </a:lnTo>
                    <a:lnTo>
                      <a:pt x="873760" y="1396439"/>
                    </a:lnTo>
                    <a:lnTo>
                      <a:pt x="873124" y="1399605"/>
                    </a:lnTo>
                    <a:lnTo>
                      <a:pt x="872172" y="1402771"/>
                    </a:lnTo>
                    <a:lnTo>
                      <a:pt x="870584" y="1405304"/>
                    </a:lnTo>
                    <a:lnTo>
                      <a:pt x="868997" y="1408154"/>
                    </a:lnTo>
                    <a:lnTo>
                      <a:pt x="867092" y="1410686"/>
                    </a:lnTo>
                    <a:lnTo>
                      <a:pt x="865187" y="1413219"/>
                    </a:lnTo>
                    <a:lnTo>
                      <a:pt x="862647" y="1415119"/>
                    </a:lnTo>
                    <a:lnTo>
                      <a:pt x="860107" y="1417019"/>
                    </a:lnTo>
                    <a:lnTo>
                      <a:pt x="857567" y="1418602"/>
                    </a:lnTo>
                    <a:lnTo>
                      <a:pt x="854709" y="1420185"/>
                    </a:lnTo>
                    <a:lnTo>
                      <a:pt x="851534" y="1421135"/>
                    </a:lnTo>
                    <a:lnTo>
                      <a:pt x="848359" y="1421768"/>
                    </a:lnTo>
                    <a:lnTo>
                      <a:pt x="844867" y="1422401"/>
                    </a:lnTo>
                    <a:lnTo>
                      <a:pt x="841692" y="1422401"/>
                    </a:lnTo>
                    <a:lnTo>
                      <a:pt x="636270" y="1422401"/>
                    </a:lnTo>
                    <a:lnTo>
                      <a:pt x="632777" y="1422401"/>
                    </a:lnTo>
                    <a:lnTo>
                      <a:pt x="629920" y="1421768"/>
                    </a:lnTo>
                    <a:lnTo>
                      <a:pt x="626745" y="1421135"/>
                    </a:lnTo>
                    <a:lnTo>
                      <a:pt x="623570" y="1420185"/>
                    </a:lnTo>
                    <a:lnTo>
                      <a:pt x="620713" y="1418602"/>
                    </a:lnTo>
                    <a:lnTo>
                      <a:pt x="617855" y="1417019"/>
                    </a:lnTo>
                    <a:lnTo>
                      <a:pt x="615315" y="1415119"/>
                    </a:lnTo>
                    <a:lnTo>
                      <a:pt x="613093" y="1413219"/>
                    </a:lnTo>
                    <a:lnTo>
                      <a:pt x="610870" y="1410686"/>
                    </a:lnTo>
                    <a:lnTo>
                      <a:pt x="608965" y="1408154"/>
                    </a:lnTo>
                    <a:lnTo>
                      <a:pt x="607378" y="1405304"/>
                    </a:lnTo>
                    <a:lnTo>
                      <a:pt x="606108" y="1402771"/>
                    </a:lnTo>
                    <a:lnTo>
                      <a:pt x="605155" y="1399605"/>
                    </a:lnTo>
                    <a:lnTo>
                      <a:pt x="603885" y="1396439"/>
                    </a:lnTo>
                    <a:lnTo>
                      <a:pt x="603568" y="1393273"/>
                    </a:lnTo>
                    <a:lnTo>
                      <a:pt x="603250" y="1389790"/>
                    </a:lnTo>
                    <a:lnTo>
                      <a:pt x="603250" y="1002891"/>
                    </a:lnTo>
                    <a:lnTo>
                      <a:pt x="603568" y="999725"/>
                    </a:lnTo>
                    <a:lnTo>
                      <a:pt x="603885" y="996242"/>
                    </a:lnTo>
                    <a:lnTo>
                      <a:pt x="605155" y="993076"/>
                    </a:lnTo>
                    <a:lnTo>
                      <a:pt x="606108" y="990226"/>
                    </a:lnTo>
                    <a:lnTo>
                      <a:pt x="607378" y="987377"/>
                    </a:lnTo>
                    <a:lnTo>
                      <a:pt x="608965" y="984844"/>
                    </a:lnTo>
                    <a:lnTo>
                      <a:pt x="610870" y="982311"/>
                    </a:lnTo>
                    <a:lnTo>
                      <a:pt x="613093" y="979778"/>
                    </a:lnTo>
                    <a:lnTo>
                      <a:pt x="615315" y="977878"/>
                    </a:lnTo>
                    <a:lnTo>
                      <a:pt x="617855" y="975662"/>
                    </a:lnTo>
                    <a:lnTo>
                      <a:pt x="620713" y="974396"/>
                    </a:lnTo>
                    <a:lnTo>
                      <a:pt x="623570" y="972813"/>
                    </a:lnTo>
                    <a:lnTo>
                      <a:pt x="626745" y="971546"/>
                    </a:lnTo>
                    <a:lnTo>
                      <a:pt x="629920" y="970913"/>
                    </a:lnTo>
                    <a:lnTo>
                      <a:pt x="632777" y="970596"/>
                    </a:lnTo>
                    <a:lnTo>
                      <a:pt x="636270" y="969963"/>
                    </a:lnTo>
                    <a:close/>
                    <a:moveTo>
                      <a:pt x="1027781" y="749300"/>
                    </a:moveTo>
                    <a:lnTo>
                      <a:pt x="1031278" y="749300"/>
                    </a:lnTo>
                    <a:lnTo>
                      <a:pt x="1236940" y="749300"/>
                    </a:lnTo>
                    <a:lnTo>
                      <a:pt x="1240437" y="749300"/>
                    </a:lnTo>
                    <a:lnTo>
                      <a:pt x="1243616" y="750251"/>
                    </a:lnTo>
                    <a:lnTo>
                      <a:pt x="1246476" y="750885"/>
                    </a:lnTo>
                    <a:lnTo>
                      <a:pt x="1249655" y="751837"/>
                    </a:lnTo>
                    <a:lnTo>
                      <a:pt x="1252516" y="753105"/>
                    </a:lnTo>
                    <a:lnTo>
                      <a:pt x="1255377" y="755007"/>
                    </a:lnTo>
                    <a:lnTo>
                      <a:pt x="1257920" y="756592"/>
                    </a:lnTo>
                    <a:lnTo>
                      <a:pt x="1260145" y="758812"/>
                    </a:lnTo>
                    <a:lnTo>
                      <a:pt x="1262370" y="761348"/>
                    </a:lnTo>
                    <a:lnTo>
                      <a:pt x="1264595" y="763567"/>
                    </a:lnTo>
                    <a:lnTo>
                      <a:pt x="1265867" y="766421"/>
                    </a:lnTo>
                    <a:lnTo>
                      <a:pt x="1267138" y="769274"/>
                    </a:lnTo>
                    <a:lnTo>
                      <a:pt x="1268410" y="772445"/>
                    </a:lnTo>
                    <a:lnTo>
                      <a:pt x="1269363" y="775615"/>
                    </a:lnTo>
                    <a:lnTo>
                      <a:pt x="1269681" y="778786"/>
                    </a:lnTo>
                    <a:lnTo>
                      <a:pt x="1269999" y="782273"/>
                    </a:lnTo>
                    <a:lnTo>
                      <a:pt x="1269999" y="1389744"/>
                    </a:lnTo>
                    <a:lnTo>
                      <a:pt x="1269681" y="1393231"/>
                    </a:lnTo>
                    <a:lnTo>
                      <a:pt x="1269363" y="1396402"/>
                    </a:lnTo>
                    <a:lnTo>
                      <a:pt x="1268410" y="1399572"/>
                    </a:lnTo>
                    <a:lnTo>
                      <a:pt x="1267138" y="1402743"/>
                    </a:lnTo>
                    <a:lnTo>
                      <a:pt x="1265867" y="1405279"/>
                    </a:lnTo>
                    <a:lnTo>
                      <a:pt x="1264595" y="1408133"/>
                    </a:lnTo>
                    <a:lnTo>
                      <a:pt x="1262370" y="1410669"/>
                    </a:lnTo>
                    <a:lnTo>
                      <a:pt x="1260145" y="1413206"/>
                    </a:lnTo>
                    <a:lnTo>
                      <a:pt x="1257920" y="1415108"/>
                    </a:lnTo>
                    <a:lnTo>
                      <a:pt x="1255377" y="1417010"/>
                    </a:lnTo>
                    <a:lnTo>
                      <a:pt x="1252516" y="1418595"/>
                    </a:lnTo>
                    <a:lnTo>
                      <a:pt x="1249655" y="1420181"/>
                    </a:lnTo>
                    <a:lnTo>
                      <a:pt x="1246476" y="1421132"/>
                    </a:lnTo>
                    <a:lnTo>
                      <a:pt x="1243616" y="1421766"/>
                    </a:lnTo>
                    <a:lnTo>
                      <a:pt x="1240437" y="1422400"/>
                    </a:lnTo>
                    <a:lnTo>
                      <a:pt x="1236940" y="1422400"/>
                    </a:lnTo>
                    <a:lnTo>
                      <a:pt x="1031278" y="1422400"/>
                    </a:lnTo>
                    <a:lnTo>
                      <a:pt x="1027781" y="1422400"/>
                    </a:lnTo>
                    <a:lnTo>
                      <a:pt x="1024602" y="1421766"/>
                    </a:lnTo>
                    <a:lnTo>
                      <a:pt x="1021424" y="1421132"/>
                    </a:lnTo>
                    <a:lnTo>
                      <a:pt x="1018245" y="1420181"/>
                    </a:lnTo>
                    <a:lnTo>
                      <a:pt x="1015384" y="1418595"/>
                    </a:lnTo>
                    <a:lnTo>
                      <a:pt x="1012841" y="1417010"/>
                    </a:lnTo>
                    <a:lnTo>
                      <a:pt x="1010298" y="1415108"/>
                    </a:lnTo>
                    <a:lnTo>
                      <a:pt x="1007755" y="1413206"/>
                    </a:lnTo>
                    <a:lnTo>
                      <a:pt x="1005848" y="1410669"/>
                    </a:lnTo>
                    <a:lnTo>
                      <a:pt x="1003941" y="1408133"/>
                    </a:lnTo>
                    <a:lnTo>
                      <a:pt x="1002351" y="1405279"/>
                    </a:lnTo>
                    <a:lnTo>
                      <a:pt x="1000762" y="1402743"/>
                    </a:lnTo>
                    <a:lnTo>
                      <a:pt x="999808" y="1399572"/>
                    </a:lnTo>
                    <a:lnTo>
                      <a:pt x="999173" y="1396402"/>
                    </a:lnTo>
                    <a:lnTo>
                      <a:pt x="998537" y="1393231"/>
                    </a:lnTo>
                    <a:lnTo>
                      <a:pt x="998537" y="1389744"/>
                    </a:lnTo>
                    <a:lnTo>
                      <a:pt x="998537" y="782273"/>
                    </a:lnTo>
                    <a:lnTo>
                      <a:pt x="998537" y="778786"/>
                    </a:lnTo>
                    <a:lnTo>
                      <a:pt x="999173" y="775615"/>
                    </a:lnTo>
                    <a:lnTo>
                      <a:pt x="999808" y="772445"/>
                    </a:lnTo>
                    <a:lnTo>
                      <a:pt x="1000762" y="769274"/>
                    </a:lnTo>
                    <a:lnTo>
                      <a:pt x="1002351" y="766421"/>
                    </a:lnTo>
                    <a:lnTo>
                      <a:pt x="1003941" y="763567"/>
                    </a:lnTo>
                    <a:lnTo>
                      <a:pt x="1005848" y="761348"/>
                    </a:lnTo>
                    <a:lnTo>
                      <a:pt x="1007755" y="758812"/>
                    </a:lnTo>
                    <a:lnTo>
                      <a:pt x="1010298" y="756592"/>
                    </a:lnTo>
                    <a:lnTo>
                      <a:pt x="1012841" y="755007"/>
                    </a:lnTo>
                    <a:lnTo>
                      <a:pt x="1015384" y="753105"/>
                    </a:lnTo>
                    <a:lnTo>
                      <a:pt x="1018245" y="751837"/>
                    </a:lnTo>
                    <a:lnTo>
                      <a:pt x="1021424" y="750885"/>
                    </a:lnTo>
                    <a:lnTo>
                      <a:pt x="1024602" y="750251"/>
                    </a:lnTo>
                    <a:lnTo>
                      <a:pt x="1027781" y="749300"/>
                    </a:lnTo>
                    <a:close/>
                    <a:moveTo>
                      <a:pt x="2147065" y="665163"/>
                    </a:moveTo>
                    <a:lnTo>
                      <a:pt x="2154052" y="665163"/>
                    </a:lnTo>
                    <a:lnTo>
                      <a:pt x="2161038" y="665163"/>
                    </a:lnTo>
                    <a:lnTo>
                      <a:pt x="2168025" y="665798"/>
                    </a:lnTo>
                    <a:lnTo>
                      <a:pt x="2175011" y="666432"/>
                    </a:lnTo>
                    <a:lnTo>
                      <a:pt x="2181680" y="667702"/>
                    </a:lnTo>
                    <a:lnTo>
                      <a:pt x="2188349" y="669288"/>
                    </a:lnTo>
                    <a:lnTo>
                      <a:pt x="2194700" y="670875"/>
                    </a:lnTo>
                    <a:lnTo>
                      <a:pt x="2201369" y="673413"/>
                    </a:lnTo>
                    <a:lnTo>
                      <a:pt x="2207085" y="675952"/>
                    </a:lnTo>
                    <a:lnTo>
                      <a:pt x="2213437" y="678173"/>
                    </a:lnTo>
                    <a:lnTo>
                      <a:pt x="2219471" y="681346"/>
                    </a:lnTo>
                    <a:lnTo>
                      <a:pt x="2224869" y="684519"/>
                    </a:lnTo>
                    <a:lnTo>
                      <a:pt x="2230585" y="688327"/>
                    </a:lnTo>
                    <a:lnTo>
                      <a:pt x="2235666" y="692135"/>
                    </a:lnTo>
                    <a:lnTo>
                      <a:pt x="2241065" y="695943"/>
                    </a:lnTo>
                    <a:lnTo>
                      <a:pt x="2245829" y="700702"/>
                    </a:lnTo>
                    <a:lnTo>
                      <a:pt x="2250910" y="704828"/>
                    </a:lnTo>
                    <a:lnTo>
                      <a:pt x="2255356" y="709587"/>
                    </a:lnTo>
                    <a:lnTo>
                      <a:pt x="2259484" y="714347"/>
                    </a:lnTo>
                    <a:lnTo>
                      <a:pt x="2263612" y="719741"/>
                    </a:lnTo>
                    <a:lnTo>
                      <a:pt x="2267423" y="724819"/>
                    </a:lnTo>
                    <a:lnTo>
                      <a:pt x="2270916" y="730530"/>
                    </a:lnTo>
                    <a:lnTo>
                      <a:pt x="2274092" y="736559"/>
                    </a:lnTo>
                    <a:lnTo>
                      <a:pt x="2277268" y="742271"/>
                    </a:lnTo>
                    <a:lnTo>
                      <a:pt x="2280126" y="748300"/>
                    </a:lnTo>
                    <a:lnTo>
                      <a:pt x="2282666" y="754646"/>
                    </a:lnTo>
                    <a:lnTo>
                      <a:pt x="2284572" y="760992"/>
                    </a:lnTo>
                    <a:lnTo>
                      <a:pt x="2286477" y="767021"/>
                    </a:lnTo>
                    <a:lnTo>
                      <a:pt x="2287747" y="773685"/>
                    </a:lnTo>
                    <a:lnTo>
                      <a:pt x="2289018" y="780349"/>
                    </a:lnTo>
                    <a:lnTo>
                      <a:pt x="2289970" y="787330"/>
                    </a:lnTo>
                    <a:lnTo>
                      <a:pt x="2290605" y="794311"/>
                    </a:lnTo>
                    <a:lnTo>
                      <a:pt x="2290605" y="801292"/>
                    </a:lnTo>
                    <a:lnTo>
                      <a:pt x="2290605" y="1286150"/>
                    </a:lnTo>
                    <a:lnTo>
                      <a:pt x="2884137" y="1353738"/>
                    </a:lnTo>
                    <a:lnTo>
                      <a:pt x="2890488" y="1354055"/>
                    </a:lnTo>
                    <a:lnTo>
                      <a:pt x="2898110" y="1354372"/>
                    </a:lnTo>
                    <a:lnTo>
                      <a:pt x="2905732" y="1355007"/>
                    </a:lnTo>
                    <a:lnTo>
                      <a:pt x="2913353" y="1355642"/>
                    </a:lnTo>
                    <a:lnTo>
                      <a:pt x="2920657" y="1357228"/>
                    </a:lnTo>
                    <a:lnTo>
                      <a:pt x="2927644" y="1358815"/>
                    </a:lnTo>
                    <a:lnTo>
                      <a:pt x="2934948" y="1361036"/>
                    </a:lnTo>
                    <a:lnTo>
                      <a:pt x="2941934" y="1362940"/>
                    </a:lnTo>
                    <a:lnTo>
                      <a:pt x="2948603" y="1365796"/>
                    </a:lnTo>
                    <a:lnTo>
                      <a:pt x="2955272" y="1368969"/>
                    </a:lnTo>
                    <a:lnTo>
                      <a:pt x="2961941" y="1372142"/>
                    </a:lnTo>
                    <a:lnTo>
                      <a:pt x="2968292" y="1375633"/>
                    </a:lnTo>
                    <a:lnTo>
                      <a:pt x="2974008" y="1379758"/>
                    </a:lnTo>
                    <a:lnTo>
                      <a:pt x="2980042" y="1383883"/>
                    </a:lnTo>
                    <a:lnTo>
                      <a:pt x="2985758" y="1388008"/>
                    </a:lnTo>
                    <a:lnTo>
                      <a:pt x="2990839" y="1393085"/>
                    </a:lnTo>
                    <a:lnTo>
                      <a:pt x="2996238" y="1397845"/>
                    </a:lnTo>
                    <a:lnTo>
                      <a:pt x="3001319" y="1403239"/>
                    </a:lnTo>
                    <a:lnTo>
                      <a:pt x="3005765" y="1408316"/>
                    </a:lnTo>
                    <a:lnTo>
                      <a:pt x="3010529" y="1414345"/>
                    </a:lnTo>
                    <a:lnTo>
                      <a:pt x="3014657" y="1419739"/>
                    </a:lnTo>
                    <a:lnTo>
                      <a:pt x="3018468" y="1426086"/>
                    </a:lnTo>
                    <a:lnTo>
                      <a:pt x="3021961" y="1432432"/>
                    </a:lnTo>
                    <a:lnTo>
                      <a:pt x="3025454" y="1438778"/>
                    </a:lnTo>
                    <a:lnTo>
                      <a:pt x="3028312" y="1445125"/>
                    </a:lnTo>
                    <a:lnTo>
                      <a:pt x="3030853" y="1452106"/>
                    </a:lnTo>
                    <a:lnTo>
                      <a:pt x="3033393" y="1459087"/>
                    </a:lnTo>
                    <a:lnTo>
                      <a:pt x="3035616" y="1466067"/>
                    </a:lnTo>
                    <a:lnTo>
                      <a:pt x="3036887" y="1473366"/>
                    </a:lnTo>
                    <a:lnTo>
                      <a:pt x="3038474" y="1480664"/>
                    </a:lnTo>
                    <a:lnTo>
                      <a:pt x="3039427" y="1488280"/>
                    </a:lnTo>
                    <a:lnTo>
                      <a:pt x="3040062" y="1495895"/>
                    </a:lnTo>
                    <a:lnTo>
                      <a:pt x="3040062" y="1503511"/>
                    </a:lnTo>
                    <a:lnTo>
                      <a:pt x="3040062" y="2154008"/>
                    </a:lnTo>
                    <a:lnTo>
                      <a:pt x="3040062" y="2161623"/>
                    </a:lnTo>
                    <a:lnTo>
                      <a:pt x="3039427" y="2169556"/>
                    </a:lnTo>
                    <a:lnTo>
                      <a:pt x="3038474" y="2177172"/>
                    </a:lnTo>
                    <a:lnTo>
                      <a:pt x="3036887" y="2184470"/>
                    </a:lnTo>
                    <a:lnTo>
                      <a:pt x="3035616" y="2191451"/>
                    </a:lnTo>
                    <a:lnTo>
                      <a:pt x="3033393" y="2198749"/>
                    </a:lnTo>
                    <a:lnTo>
                      <a:pt x="3030853" y="2205730"/>
                    </a:lnTo>
                    <a:lnTo>
                      <a:pt x="3028312" y="2212394"/>
                    </a:lnTo>
                    <a:lnTo>
                      <a:pt x="3025454" y="2219057"/>
                    </a:lnTo>
                    <a:lnTo>
                      <a:pt x="3021961" y="2225404"/>
                    </a:lnTo>
                    <a:lnTo>
                      <a:pt x="3018468" y="2231433"/>
                    </a:lnTo>
                    <a:lnTo>
                      <a:pt x="3014657" y="2237779"/>
                    </a:lnTo>
                    <a:lnTo>
                      <a:pt x="3010529" y="2243808"/>
                    </a:lnTo>
                    <a:lnTo>
                      <a:pt x="3005765" y="2249202"/>
                    </a:lnTo>
                    <a:lnTo>
                      <a:pt x="3001319" y="2254597"/>
                    </a:lnTo>
                    <a:lnTo>
                      <a:pt x="2996238" y="2259674"/>
                    </a:lnTo>
                    <a:lnTo>
                      <a:pt x="2990839" y="2264433"/>
                    </a:lnTo>
                    <a:lnTo>
                      <a:pt x="2985758" y="2269510"/>
                    </a:lnTo>
                    <a:lnTo>
                      <a:pt x="2980042" y="2273953"/>
                    </a:lnTo>
                    <a:lnTo>
                      <a:pt x="2974008" y="2278078"/>
                    </a:lnTo>
                    <a:lnTo>
                      <a:pt x="2968292" y="2281886"/>
                    </a:lnTo>
                    <a:lnTo>
                      <a:pt x="2961941" y="2285376"/>
                    </a:lnTo>
                    <a:lnTo>
                      <a:pt x="2955272" y="2288867"/>
                    </a:lnTo>
                    <a:lnTo>
                      <a:pt x="2948603" y="2291723"/>
                    </a:lnTo>
                    <a:lnTo>
                      <a:pt x="2941934" y="2294578"/>
                    </a:lnTo>
                    <a:lnTo>
                      <a:pt x="2934948" y="2297117"/>
                    </a:lnTo>
                    <a:lnTo>
                      <a:pt x="2927644" y="2298703"/>
                    </a:lnTo>
                    <a:lnTo>
                      <a:pt x="2920657" y="2300607"/>
                    </a:lnTo>
                    <a:lnTo>
                      <a:pt x="2913353" y="2301877"/>
                    </a:lnTo>
                    <a:lnTo>
                      <a:pt x="2905732" y="2302829"/>
                    </a:lnTo>
                    <a:lnTo>
                      <a:pt x="2898110" y="2303146"/>
                    </a:lnTo>
                    <a:lnTo>
                      <a:pt x="2890488" y="2303463"/>
                    </a:lnTo>
                    <a:lnTo>
                      <a:pt x="2177552" y="2303463"/>
                    </a:lnTo>
                    <a:lnTo>
                      <a:pt x="2173423" y="2303146"/>
                    </a:lnTo>
                    <a:lnTo>
                      <a:pt x="2171200" y="2303146"/>
                    </a:lnTo>
                    <a:lnTo>
                      <a:pt x="2169613" y="2303146"/>
                    </a:lnTo>
                    <a:lnTo>
                      <a:pt x="2162944" y="2303146"/>
                    </a:lnTo>
                    <a:lnTo>
                      <a:pt x="2156275" y="2303146"/>
                    </a:lnTo>
                    <a:lnTo>
                      <a:pt x="2149924" y="2302511"/>
                    </a:lnTo>
                    <a:lnTo>
                      <a:pt x="2143572" y="2301559"/>
                    </a:lnTo>
                    <a:lnTo>
                      <a:pt x="2137538" y="2300607"/>
                    </a:lnTo>
                    <a:lnTo>
                      <a:pt x="2131187" y="2298703"/>
                    </a:lnTo>
                    <a:lnTo>
                      <a:pt x="2125153" y="2297117"/>
                    </a:lnTo>
                    <a:lnTo>
                      <a:pt x="2119437" y="2294896"/>
                    </a:lnTo>
                    <a:lnTo>
                      <a:pt x="2113403" y="2292040"/>
                    </a:lnTo>
                    <a:lnTo>
                      <a:pt x="2107370" y="2289501"/>
                    </a:lnTo>
                    <a:lnTo>
                      <a:pt x="2101971" y="2286645"/>
                    </a:lnTo>
                    <a:lnTo>
                      <a:pt x="2096572" y="2283155"/>
                    </a:lnTo>
                    <a:lnTo>
                      <a:pt x="2091491" y="2279665"/>
                    </a:lnTo>
                    <a:lnTo>
                      <a:pt x="2086093" y="2275222"/>
                    </a:lnTo>
                    <a:lnTo>
                      <a:pt x="2081329" y="2271097"/>
                    </a:lnTo>
                    <a:lnTo>
                      <a:pt x="2076883" y="2266972"/>
                    </a:lnTo>
                    <a:lnTo>
                      <a:pt x="1560520" y="1751334"/>
                    </a:lnTo>
                    <a:lnTo>
                      <a:pt x="1556074" y="1746574"/>
                    </a:lnTo>
                    <a:lnTo>
                      <a:pt x="1552263" y="1741815"/>
                    </a:lnTo>
                    <a:lnTo>
                      <a:pt x="1548135" y="1737055"/>
                    </a:lnTo>
                    <a:lnTo>
                      <a:pt x="1544642" y="1731661"/>
                    </a:lnTo>
                    <a:lnTo>
                      <a:pt x="1541466" y="1726583"/>
                    </a:lnTo>
                    <a:lnTo>
                      <a:pt x="1538291" y="1720872"/>
                    </a:lnTo>
                    <a:lnTo>
                      <a:pt x="1535432" y="1715477"/>
                    </a:lnTo>
                    <a:lnTo>
                      <a:pt x="1532892" y="1709766"/>
                    </a:lnTo>
                    <a:lnTo>
                      <a:pt x="1530987" y="1704054"/>
                    </a:lnTo>
                    <a:lnTo>
                      <a:pt x="1529081" y="1698342"/>
                    </a:lnTo>
                    <a:lnTo>
                      <a:pt x="1527493" y="1692631"/>
                    </a:lnTo>
                    <a:lnTo>
                      <a:pt x="1526223" y="1686919"/>
                    </a:lnTo>
                    <a:lnTo>
                      <a:pt x="1525270" y="1680890"/>
                    </a:lnTo>
                    <a:lnTo>
                      <a:pt x="1524635" y="1674544"/>
                    </a:lnTo>
                    <a:lnTo>
                      <a:pt x="1524000" y="1668515"/>
                    </a:lnTo>
                    <a:lnTo>
                      <a:pt x="1524000" y="1662803"/>
                    </a:lnTo>
                    <a:lnTo>
                      <a:pt x="1524000" y="1656774"/>
                    </a:lnTo>
                    <a:lnTo>
                      <a:pt x="1524635" y="1650428"/>
                    </a:lnTo>
                    <a:lnTo>
                      <a:pt x="1525270" y="1644716"/>
                    </a:lnTo>
                    <a:lnTo>
                      <a:pt x="1526223" y="1638687"/>
                    </a:lnTo>
                    <a:lnTo>
                      <a:pt x="1527493" y="1632658"/>
                    </a:lnTo>
                    <a:lnTo>
                      <a:pt x="1529081" y="1626946"/>
                    </a:lnTo>
                    <a:lnTo>
                      <a:pt x="1530987" y="1621235"/>
                    </a:lnTo>
                    <a:lnTo>
                      <a:pt x="1532892" y="1615523"/>
                    </a:lnTo>
                    <a:lnTo>
                      <a:pt x="1535432" y="1609811"/>
                    </a:lnTo>
                    <a:lnTo>
                      <a:pt x="1538291" y="1604417"/>
                    </a:lnTo>
                    <a:lnTo>
                      <a:pt x="1541466" y="1599023"/>
                    </a:lnTo>
                    <a:lnTo>
                      <a:pt x="1544642" y="1593628"/>
                    </a:lnTo>
                    <a:lnTo>
                      <a:pt x="1548135" y="1588551"/>
                    </a:lnTo>
                    <a:lnTo>
                      <a:pt x="1552263" y="1583474"/>
                    </a:lnTo>
                    <a:lnTo>
                      <a:pt x="1556074" y="1578714"/>
                    </a:lnTo>
                    <a:lnTo>
                      <a:pt x="1560520" y="1574272"/>
                    </a:lnTo>
                    <a:lnTo>
                      <a:pt x="1564966" y="1569830"/>
                    </a:lnTo>
                    <a:lnTo>
                      <a:pt x="1570047" y="1565705"/>
                    </a:lnTo>
                    <a:lnTo>
                      <a:pt x="1574811" y="1561897"/>
                    </a:lnTo>
                    <a:lnTo>
                      <a:pt x="1579574" y="1558406"/>
                    </a:lnTo>
                    <a:lnTo>
                      <a:pt x="1584973" y="1554916"/>
                    </a:lnTo>
                    <a:lnTo>
                      <a:pt x="1590054" y="1552060"/>
                    </a:lnTo>
                    <a:lnTo>
                      <a:pt x="1595770" y="1549521"/>
                    </a:lnTo>
                    <a:lnTo>
                      <a:pt x="1601486" y="1546666"/>
                    </a:lnTo>
                    <a:lnTo>
                      <a:pt x="1606885" y="1544444"/>
                    </a:lnTo>
                    <a:lnTo>
                      <a:pt x="1612919" y="1542858"/>
                    </a:lnTo>
                    <a:lnTo>
                      <a:pt x="1618635" y="1540954"/>
                    </a:lnTo>
                    <a:lnTo>
                      <a:pt x="1624669" y="1539685"/>
                    </a:lnTo>
                    <a:lnTo>
                      <a:pt x="1630702" y="1538733"/>
                    </a:lnTo>
                    <a:lnTo>
                      <a:pt x="1637054" y="1538098"/>
                    </a:lnTo>
                    <a:lnTo>
                      <a:pt x="1642770" y="1537463"/>
                    </a:lnTo>
                    <a:lnTo>
                      <a:pt x="1649121" y="1537146"/>
                    </a:lnTo>
                    <a:lnTo>
                      <a:pt x="1655473" y="1537463"/>
                    </a:lnTo>
                    <a:lnTo>
                      <a:pt x="1661824" y="1538098"/>
                    </a:lnTo>
                    <a:lnTo>
                      <a:pt x="1667858" y="1538733"/>
                    </a:lnTo>
                    <a:lnTo>
                      <a:pt x="1673891" y="1539685"/>
                    </a:lnTo>
                    <a:lnTo>
                      <a:pt x="1679925" y="1540954"/>
                    </a:lnTo>
                    <a:lnTo>
                      <a:pt x="1685641" y="1542858"/>
                    </a:lnTo>
                    <a:lnTo>
                      <a:pt x="1691675" y="1544444"/>
                    </a:lnTo>
                    <a:lnTo>
                      <a:pt x="1697391" y="1546666"/>
                    </a:lnTo>
                    <a:lnTo>
                      <a:pt x="1702790" y="1549521"/>
                    </a:lnTo>
                    <a:lnTo>
                      <a:pt x="1708506" y="1552060"/>
                    </a:lnTo>
                    <a:lnTo>
                      <a:pt x="1713587" y="1554916"/>
                    </a:lnTo>
                    <a:lnTo>
                      <a:pt x="1718986" y="1558406"/>
                    </a:lnTo>
                    <a:lnTo>
                      <a:pt x="1723749" y="1561897"/>
                    </a:lnTo>
                    <a:lnTo>
                      <a:pt x="1728513" y="1565705"/>
                    </a:lnTo>
                    <a:lnTo>
                      <a:pt x="1733594" y="1569830"/>
                    </a:lnTo>
                    <a:lnTo>
                      <a:pt x="1738040" y="1574272"/>
                    </a:lnTo>
                    <a:lnTo>
                      <a:pt x="2017816" y="1853827"/>
                    </a:lnTo>
                    <a:lnTo>
                      <a:pt x="2017816" y="801292"/>
                    </a:lnTo>
                    <a:lnTo>
                      <a:pt x="2018133" y="794311"/>
                    </a:lnTo>
                    <a:lnTo>
                      <a:pt x="2018451" y="787330"/>
                    </a:lnTo>
                    <a:lnTo>
                      <a:pt x="2019404" y="780349"/>
                    </a:lnTo>
                    <a:lnTo>
                      <a:pt x="2020674" y="773685"/>
                    </a:lnTo>
                    <a:lnTo>
                      <a:pt x="2021944" y="767021"/>
                    </a:lnTo>
                    <a:lnTo>
                      <a:pt x="2024167" y="760992"/>
                    </a:lnTo>
                    <a:lnTo>
                      <a:pt x="2026073" y="754646"/>
                    </a:lnTo>
                    <a:lnTo>
                      <a:pt x="2028613" y="748300"/>
                    </a:lnTo>
                    <a:lnTo>
                      <a:pt x="2031471" y="742271"/>
                    </a:lnTo>
                    <a:lnTo>
                      <a:pt x="2034329" y="736559"/>
                    </a:lnTo>
                    <a:lnTo>
                      <a:pt x="2037823" y="730530"/>
                    </a:lnTo>
                    <a:lnTo>
                      <a:pt x="2040998" y="724819"/>
                    </a:lnTo>
                    <a:lnTo>
                      <a:pt x="2045127" y="719741"/>
                    </a:lnTo>
                    <a:lnTo>
                      <a:pt x="2048937" y="714347"/>
                    </a:lnTo>
                    <a:lnTo>
                      <a:pt x="2053383" y="709587"/>
                    </a:lnTo>
                    <a:lnTo>
                      <a:pt x="2057829" y="704828"/>
                    </a:lnTo>
                    <a:lnTo>
                      <a:pt x="2062275" y="700702"/>
                    </a:lnTo>
                    <a:lnTo>
                      <a:pt x="2067674" y="695943"/>
                    </a:lnTo>
                    <a:lnTo>
                      <a:pt x="2072437" y="692135"/>
                    </a:lnTo>
                    <a:lnTo>
                      <a:pt x="2078154" y="688327"/>
                    </a:lnTo>
                    <a:lnTo>
                      <a:pt x="2083552" y="684519"/>
                    </a:lnTo>
                    <a:lnTo>
                      <a:pt x="2089268" y="681346"/>
                    </a:lnTo>
                    <a:lnTo>
                      <a:pt x="2095302" y="678173"/>
                    </a:lnTo>
                    <a:lnTo>
                      <a:pt x="2101018" y="675952"/>
                    </a:lnTo>
                    <a:lnTo>
                      <a:pt x="2107370" y="673413"/>
                    </a:lnTo>
                    <a:lnTo>
                      <a:pt x="2113721" y="670875"/>
                    </a:lnTo>
                    <a:lnTo>
                      <a:pt x="2120390" y="669288"/>
                    </a:lnTo>
                    <a:lnTo>
                      <a:pt x="2127059" y="667702"/>
                    </a:lnTo>
                    <a:lnTo>
                      <a:pt x="2133728" y="666432"/>
                    </a:lnTo>
                    <a:lnTo>
                      <a:pt x="2140079" y="665798"/>
                    </a:lnTo>
                    <a:lnTo>
                      <a:pt x="2147065" y="665163"/>
                    </a:lnTo>
                    <a:close/>
                    <a:moveTo>
                      <a:pt x="1426690" y="484188"/>
                    </a:moveTo>
                    <a:lnTo>
                      <a:pt x="1631151" y="484188"/>
                    </a:lnTo>
                    <a:lnTo>
                      <a:pt x="1634627" y="484505"/>
                    </a:lnTo>
                    <a:lnTo>
                      <a:pt x="1637787" y="484822"/>
                    </a:lnTo>
                    <a:lnTo>
                      <a:pt x="1640947" y="485773"/>
                    </a:lnTo>
                    <a:lnTo>
                      <a:pt x="1644107" y="486725"/>
                    </a:lnTo>
                    <a:lnTo>
                      <a:pt x="1646635" y="488310"/>
                    </a:lnTo>
                    <a:lnTo>
                      <a:pt x="1649479" y="489895"/>
                    </a:lnTo>
                    <a:lnTo>
                      <a:pt x="1652008" y="491798"/>
                    </a:lnTo>
                    <a:lnTo>
                      <a:pt x="1654536" y="493700"/>
                    </a:lnTo>
                    <a:lnTo>
                      <a:pt x="1656432" y="496237"/>
                    </a:lnTo>
                    <a:lnTo>
                      <a:pt x="1658328" y="498773"/>
                    </a:lnTo>
                    <a:lnTo>
                      <a:pt x="1659908" y="501310"/>
                    </a:lnTo>
                    <a:lnTo>
                      <a:pt x="1661488" y="504164"/>
                    </a:lnTo>
                    <a:lnTo>
                      <a:pt x="1662436" y="507334"/>
                    </a:lnTo>
                    <a:lnTo>
                      <a:pt x="1663068" y="510505"/>
                    </a:lnTo>
                    <a:lnTo>
                      <a:pt x="1663700" y="513676"/>
                    </a:lnTo>
                    <a:lnTo>
                      <a:pt x="1663700" y="517164"/>
                    </a:lnTo>
                    <a:lnTo>
                      <a:pt x="1663700" y="1389743"/>
                    </a:lnTo>
                    <a:lnTo>
                      <a:pt x="1663700" y="1393231"/>
                    </a:lnTo>
                    <a:lnTo>
                      <a:pt x="1663068" y="1396401"/>
                    </a:lnTo>
                    <a:lnTo>
                      <a:pt x="1662436" y="1399572"/>
                    </a:lnTo>
                    <a:lnTo>
                      <a:pt x="1661488" y="1402743"/>
                    </a:lnTo>
                    <a:lnTo>
                      <a:pt x="1659908" y="1405279"/>
                    </a:lnTo>
                    <a:lnTo>
                      <a:pt x="1658328" y="1408133"/>
                    </a:lnTo>
                    <a:lnTo>
                      <a:pt x="1656432" y="1410669"/>
                    </a:lnTo>
                    <a:lnTo>
                      <a:pt x="1654536" y="1413206"/>
                    </a:lnTo>
                    <a:lnTo>
                      <a:pt x="1652008" y="1415108"/>
                    </a:lnTo>
                    <a:lnTo>
                      <a:pt x="1649479" y="1417011"/>
                    </a:lnTo>
                    <a:lnTo>
                      <a:pt x="1646635" y="1418596"/>
                    </a:lnTo>
                    <a:lnTo>
                      <a:pt x="1644107" y="1420182"/>
                    </a:lnTo>
                    <a:lnTo>
                      <a:pt x="1640947" y="1421133"/>
                    </a:lnTo>
                    <a:lnTo>
                      <a:pt x="1637787" y="1421767"/>
                    </a:lnTo>
                    <a:lnTo>
                      <a:pt x="1634627" y="1422401"/>
                    </a:lnTo>
                    <a:lnTo>
                      <a:pt x="1631151" y="1422401"/>
                    </a:lnTo>
                    <a:lnTo>
                      <a:pt x="1426690" y="1422401"/>
                    </a:lnTo>
                    <a:lnTo>
                      <a:pt x="1423214" y="1422401"/>
                    </a:lnTo>
                    <a:lnTo>
                      <a:pt x="1420054" y="1421767"/>
                    </a:lnTo>
                    <a:lnTo>
                      <a:pt x="1416894" y="1421133"/>
                    </a:lnTo>
                    <a:lnTo>
                      <a:pt x="1413734" y="1420182"/>
                    </a:lnTo>
                    <a:lnTo>
                      <a:pt x="1411206" y="1418596"/>
                    </a:lnTo>
                    <a:lnTo>
                      <a:pt x="1408362" y="1417011"/>
                    </a:lnTo>
                    <a:lnTo>
                      <a:pt x="1405834" y="1415108"/>
                    </a:lnTo>
                    <a:lnTo>
                      <a:pt x="1403622" y="1413206"/>
                    </a:lnTo>
                    <a:lnTo>
                      <a:pt x="1401409" y="1410669"/>
                    </a:lnTo>
                    <a:lnTo>
                      <a:pt x="1399513" y="1408133"/>
                    </a:lnTo>
                    <a:lnTo>
                      <a:pt x="1397933" y="1405279"/>
                    </a:lnTo>
                    <a:lnTo>
                      <a:pt x="1396669" y="1402743"/>
                    </a:lnTo>
                    <a:lnTo>
                      <a:pt x="1395405" y="1399572"/>
                    </a:lnTo>
                    <a:lnTo>
                      <a:pt x="1394457" y="1396401"/>
                    </a:lnTo>
                    <a:lnTo>
                      <a:pt x="1394141" y="1393231"/>
                    </a:lnTo>
                    <a:lnTo>
                      <a:pt x="1393825" y="1389743"/>
                    </a:lnTo>
                    <a:lnTo>
                      <a:pt x="1393825" y="517164"/>
                    </a:lnTo>
                    <a:lnTo>
                      <a:pt x="1394141" y="513676"/>
                    </a:lnTo>
                    <a:lnTo>
                      <a:pt x="1394457" y="510505"/>
                    </a:lnTo>
                    <a:lnTo>
                      <a:pt x="1395405" y="507334"/>
                    </a:lnTo>
                    <a:lnTo>
                      <a:pt x="1396669" y="504164"/>
                    </a:lnTo>
                    <a:lnTo>
                      <a:pt x="1397933" y="501310"/>
                    </a:lnTo>
                    <a:lnTo>
                      <a:pt x="1399513" y="498773"/>
                    </a:lnTo>
                    <a:lnTo>
                      <a:pt x="1401409" y="496237"/>
                    </a:lnTo>
                    <a:lnTo>
                      <a:pt x="1403622" y="493700"/>
                    </a:lnTo>
                    <a:lnTo>
                      <a:pt x="1405834" y="491798"/>
                    </a:lnTo>
                    <a:lnTo>
                      <a:pt x="1408362" y="489895"/>
                    </a:lnTo>
                    <a:lnTo>
                      <a:pt x="1411206" y="488310"/>
                    </a:lnTo>
                    <a:lnTo>
                      <a:pt x="1413734" y="486725"/>
                    </a:lnTo>
                    <a:lnTo>
                      <a:pt x="1416894" y="485773"/>
                    </a:lnTo>
                    <a:lnTo>
                      <a:pt x="1420054" y="484822"/>
                    </a:lnTo>
                    <a:lnTo>
                      <a:pt x="1423214" y="484505"/>
                    </a:lnTo>
                    <a:lnTo>
                      <a:pt x="1426690" y="484188"/>
                    </a:lnTo>
                    <a:close/>
                    <a:moveTo>
                      <a:pt x="183794" y="0"/>
                    </a:moveTo>
                    <a:lnTo>
                      <a:pt x="193952" y="0"/>
                    </a:lnTo>
                    <a:lnTo>
                      <a:pt x="2827060" y="0"/>
                    </a:lnTo>
                    <a:lnTo>
                      <a:pt x="2837218" y="0"/>
                    </a:lnTo>
                    <a:lnTo>
                      <a:pt x="2847059" y="952"/>
                    </a:lnTo>
                    <a:lnTo>
                      <a:pt x="2856582" y="2539"/>
                    </a:lnTo>
                    <a:lnTo>
                      <a:pt x="2866105" y="4443"/>
                    </a:lnTo>
                    <a:lnTo>
                      <a:pt x="2875628" y="6982"/>
                    </a:lnTo>
                    <a:lnTo>
                      <a:pt x="2884516" y="10156"/>
                    </a:lnTo>
                    <a:lnTo>
                      <a:pt x="2893721" y="13964"/>
                    </a:lnTo>
                    <a:lnTo>
                      <a:pt x="2902292" y="17773"/>
                    </a:lnTo>
                    <a:lnTo>
                      <a:pt x="2911180" y="22851"/>
                    </a:lnTo>
                    <a:lnTo>
                      <a:pt x="2919433" y="27611"/>
                    </a:lnTo>
                    <a:lnTo>
                      <a:pt x="2927369" y="33324"/>
                    </a:lnTo>
                    <a:lnTo>
                      <a:pt x="2935623" y="39036"/>
                    </a:lnTo>
                    <a:lnTo>
                      <a:pt x="2942924" y="45384"/>
                    </a:lnTo>
                    <a:lnTo>
                      <a:pt x="2950225" y="52366"/>
                    </a:lnTo>
                    <a:lnTo>
                      <a:pt x="2957525" y="59665"/>
                    </a:lnTo>
                    <a:lnTo>
                      <a:pt x="2964192" y="67282"/>
                    </a:lnTo>
                    <a:lnTo>
                      <a:pt x="2970540" y="74899"/>
                    </a:lnTo>
                    <a:lnTo>
                      <a:pt x="2976571" y="83468"/>
                    </a:lnTo>
                    <a:lnTo>
                      <a:pt x="2982285" y="92037"/>
                    </a:lnTo>
                    <a:lnTo>
                      <a:pt x="2987682" y="101240"/>
                    </a:lnTo>
                    <a:lnTo>
                      <a:pt x="2992761" y="110444"/>
                    </a:lnTo>
                    <a:lnTo>
                      <a:pt x="2997522" y="119965"/>
                    </a:lnTo>
                    <a:lnTo>
                      <a:pt x="3001649" y="130121"/>
                    </a:lnTo>
                    <a:lnTo>
                      <a:pt x="3005458" y="140276"/>
                    </a:lnTo>
                    <a:lnTo>
                      <a:pt x="3008950" y="150749"/>
                    </a:lnTo>
                    <a:lnTo>
                      <a:pt x="3012124" y="161540"/>
                    </a:lnTo>
                    <a:lnTo>
                      <a:pt x="3014663" y="172330"/>
                    </a:lnTo>
                    <a:lnTo>
                      <a:pt x="3016885" y="183438"/>
                    </a:lnTo>
                    <a:lnTo>
                      <a:pt x="3018473" y="194546"/>
                    </a:lnTo>
                    <a:lnTo>
                      <a:pt x="3019742" y="205971"/>
                    </a:lnTo>
                    <a:lnTo>
                      <a:pt x="3020695" y="218031"/>
                    </a:lnTo>
                    <a:lnTo>
                      <a:pt x="3021012" y="229774"/>
                    </a:lnTo>
                    <a:lnTo>
                      <a:pt x="3021012" y="1276768"/>
                    </a:lnTo>
                    <a:lnTo>
                      <a:pt x="3013711" y="1272642"/>
                    </a:lnTo>
                    <a:lnTo>
                      <a:pt x="3006410" y="1268833"/>
                    </a:lnTo>
                    <a:lnTo>
                      <a:pt x="2999109" y="1265342"/>
                    </a:lnTo>
                    <a:lnTo>
                      <a:pt x="2991808" y="1262169"/>
                    </a:lnTo>
                    <a:lnTo>
                      <a:pt x="2983872" y="1258995"/>
                    </a:lnTo>
                    <a:lnTo>
                      <a:pt x="2976254" y="1256139"/>
                    </a:lnTo>
                    <a:lnTo>
                      <a:pt x="2968318" y="1253282"/>
                    </a:lnTo>
                    <a:lnTo>
                      <a:pt x="2960382" y="1251061"/>
                    </a:lnTo>
                    <a:lnTo>
                      <a:pt x="2952129" y="1248839"/>
                    </a:lnTo>
                    <a:lnTo>
                      <a:pt x="2944193" y="1247252"/>
                    </a:lnTo>
                    <a:lnTo>
                      <a:pt x="2935940" y="1245348"/>
                    </a:lnTo>
                    <a:lnTo>
                      <a:pt x="2927369" y="1244079"/>
                    </a:lnTo>
                    <a:lnTo>
                      <a:pt x="2919116" y="1242809"/>
                    </a:lnTo>
                    <a:lnTo>
                      <a:pt x="2910863" y="1242175"/>
                    </a:lnTo>
                    <a:lnTo>
                      <a:pt x="2901975" y="1241540"/>
                    </a:lnTo>
                    <a:lnTo>
                      <a:pt x="2893404" y="1241540"/>
                    </a:lnTo>
                    <a:lnTo>
                      <a:pt x="2646123" y="1213294"/>
                    </a:lnTo>
                    <a:lnTo>
                      <a:pt x="2646123" y="313876"/>
                    </a:lnTo>
                    <a:lnTo>
                      <a:pt x="374889" y="313876"/>
                    </a:lnTo>
                    <a:lnTo>
                      <a:pt x="374889" y="1959424"/>
                    </a:lnTo>
                    <a:lnTo>
                      <a:pt x="1610021" y="1959424"/>
                    </a:lnTo>
                    <a:lnTo>
                      <a:pt x="1923646" y="2273300"/>
                    </a:lnTo>
                    <a:lnTo>
                      <a:pt x="193952" y="2273300"/>
                    </a:lnTo>
                    <a:lnTo>
                      <a:pt x="183794" y="2273300"/>
                    </a:lnTo>
                    <a:lnTo>
                      <a:pt x="173953" y="2272348"/>
                    </a:lnTo>
                    <a:lnTo>
                      <a:pt x="164113" y="2270761"/>
                    </a:lnTo>
                    <a:lnTo>
                      <a:pt x="154908" y="2268857"/>
                    </a:lnTo>
                    <a:lnTo>
                      <a:pt x="145385" y="2266318"/>
                    </a:lnTo>
                    <a:lnTo>
                      <a:pt x="136496" y="2263144"/>
                    </a:lnTo>
                    <a:lnTo>
                      <a:pt x="127291" y="2259336"/>
                    </a:lnTo>
                    <a:lnTo>
                      <a:pt x="118720" y="2255528"/>
                    </a:lnTo>
                    <a:lnTo>
                      <a:pt x="109832" y="2250450"/>
                    </a:lnTo>
                    <a:lnTo>
                      <a:pt x="101579" y="2245689"/>
                    </a:lnTo>
                    <a:lnTo>
                      <a:pt x="93326" y="2240294"/>
                    </a:lnTo>
                    <a:lnTo>
                      <a:pt x="85390" y="2234264"/>
                    </a:lnTo>
                    <a:lnTo>
                      <a:pt x="77771" y="2227917"/>
                    </a:lnTo>
                    <a:lnTo>
                      <a:pt x="70470" y="2220935"/>
                    </a:lnTo>
                    <a:lnTo>
                      <a:pt x="63487" y="2213635"/>
                    </a:lnTo>
                    <a:lnTo>
                      <a:pt x="56821" y="2206018"/>
                    </a:lnTo>
                    <a:lnTo>
                      <a:pt x="50472" y="2198402"/>
                    </a:lnTo>
                    <a:lnTo>
                      <a:pt x="44441" y="2189833"/>
                    </a:lnTo>
                    <a:lnTo>
                      <a:pt x="38727" y="2181264"/>
                    </a:lnTo>
                    <a:lnTo>
                      <a:pt x="33013" y="2172060"/>
                    </a:lnTo>
                    <a:lnTo>
                      <a:pt x="28252" y="2162856"/>
                    </a:lnTo>
                    <a:lnTo>
                      <a:pt x="23490" y="2153335"/>
                    </a:lnTo>
                    <a:lnTo>
                      <a:pt x="19364" y="2143180"/>
                    </a:lnTo>
                    <a:lnTo>
                      <a:pt x="15237" y="2133024"/>
                    </a:lnTo>
                    <a:lnTo>
                      <a:pt x="11745" y="2122551"/>
                    </a:lnTo>
                    <a:lnTo>
                      <a:pt x="8888" y="2112078"/>
                    </a:lnTo>
                    <a:lnTo>
                      <a:pt x="6349" y="2100970"/>
                    </a:lnTo>
                    <a:lnTo>
                      <a:pt x="3809" y="2089862"/>
                    </a:lnTo>
                    <a:lnTo>
                      <a:pt x="2540" y="2078754"/>
                    </a:lnTo>
                    <a:lnTo>
                      <a:pt x="952" y="2067329"/>
                    </a:lnTo>
                    <a:lnTo>
                      <a:pt x="318" y="2055269"/>
                    </a:lnTo>
                    <a:lnTo>
                      <a:pt x="0" y="2043844"/>
                    </a:lnTo>
                    <a:lnTo>
                      <a:pt x="0" y="229774"/>
                    </a:lnTo>
                    <a:lnTo>
                      <a:pt x="318" y="218031"/>
                    </a:lnTo>
                    <a:lnTo>
                      <a:pt x="952" y="205971"/>
                    </a:lnTo>
                    <a:lnTo>
                      <a:pt x="2540" y="194546"/>
                    </a:lnTo>
                    <a:lnTo>
                      <a:pt x="3809" y="183438"/>
                    </a:lnTo>
                    <a:lnTo>
                      <a:pt x="6349" y="172330"/>
                    </a:lnTo>
                    <a:lnTo>
                      <a:pt x="8888" y="161540"/>
                    </a:lnTo>
                    <a:lnTo>
                      <a:pt x="11745" y="150749"/>
                    </a:lnTo>
                    <a:lnTo>
                      <a:pt x="15237" y="140276"/>
                    </a:lnTo>
                    <a:lnTo>
                      <a:pt x="19364" y="130121"/>
                    </a:lnTo>
                    <a:lnTo>
                      <a:pt x="23490" y="119965"/>
                    </a:lnTo>
                    <a:lnTo>
                      <a:pt x="28252" y="110444"/>
                    </a:lnTo>
                    <a:lnTo>
                      <a:pt x="33013" y="101240"/>
                    </a:lnTo>
                    <a:lnTo>
                      <a:pt x="38727" y="92037"/>
                    </a:lnTo>
                    <a:lnTo>
                      <a:pt x="44441" y="83468"/>
                    </a:lnTo>
                    <a:lnTo>
                      <a:pt x="50472" y="74899"/>
                    </a:lnTo>
                    <a:lnTo>
                      <a:pt x="56821" y="67282"/>
                    </a:lnTo>
                    <a:lnTo>
                      <a:pt x="63487" y="59665"/>
                    </a:lnTo>
                    <a:lnTo>
                      <a:pt x="70470" y="52366"/>
                    </a:lnTo>
                    <a:lnTo>
                      <a:pt x="77771" y="45384"/>
                    </a:lnTo>
                    <a:lnTo>
                      <a:pt x="85390" y="39036"/>
                    </a:lnTo>
                    <a:lnTo>
                      <a:pt x="93326" y="33324"/>
                    </a:lnTo>
                    <a:lnTo>
                      <a:pt x="101579" y="27611"/>
                    </a:lnTo>
                    <a:lnTo>
                      <a:pt x="109832" y="22851"/>
                    </a:lnTo>
                    <a:lnTo>
                      <a:pt x="118720" y="17773"/>
                    </a:lnTo>
                    <a:lnTo>
                      <a:pt x="127291" y="13964"/>
                    </a:lnTo>
                    <a:lnTo>
                      <a:pt x="136496" y="10156"/>
                    </a:lnTo>
                    <a:lnTo>
                      <a:pt x="145385" y="6982"/>
                    </a:lnTo>
                    <a:lnTo>
                      <a:pt x="154908" y="4443"/>
                    </a:lnTo>
                    <a:lnTo>
                      <a:pt x="164113" y="2539"/>
                    </a:lnTo>
                    <a:lnTo>
                      <a:pt x="173953" y="952"/>
                    </a:lnTo>
                    <a:lnTo>
                      <a:pt x="18379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8"/>
            <p:cNvGrpSpPr/>
            <p:nvPr/>
          </p:nvGrpSpPr>
          <p:grpSpPr>
            <a:xfrm>
              <a:off x="6461565" y="3301417"/>
              <a:ext cx="465264" cy="465265"/>
              <a:chOff x="6457452" y="3301417"/>
              <a:chExt cx="465264" cy="465265"/>
            </a:xfrm>
          </p:grpSpPr>
          <p:sp>
            <p:nvSpPr>
              <p:cNvPr id="50" name="椭圆 49"/>
              <p:cNvSpPr/>
              <p:nvPr/>
            </p:nvSpPr>
            <p:spPr>
              <a:xfrm flipH="1">
                <a:off x="6457452" y="3301417"/>
                <a:ext cx="465264" cy="465265"/>
              </a:xfrm>
              <a:prstGeom prst="ellipse">
                <a:avLst/>
              </a:prstGeom>
              <a:solidFill>
                <a:srgbClr val="18478F"/>
              </a:solidFill>
              <a:ln w="28575" cap="flat">
                <a:noFill/>
                <a:prstDash val="solid"/>
                <a:miter lim="800000"/>
              </a:ln>
              <a:effectLst>
                <a:outerShdw blurRad="228600" dist="228600" dir="5400000" algn="t" rotWithShape="0">
                  <a:schemeClr val="tx1">
                    <a:lumMod val="85000"/>
                    <a:lumOff val="15000"/>
                    <a:alpha val="28000"/>
                  </a:schemeClr>
                </a:outerShdw>
              </a:effectLst>
            </p:spPr>
            <p:txBody>
              <a:bodyPr vert="horz" wrap="square" lIns="121882" tIns="60941" rIns="121882" bIns="60941" numCol="1" anchor="t" anchorCtr="0" compatLnSpc="1"/>
              <a:lstStyle/>
              <a:p>
                <a:endParaRPr lang="zh-CN" altLang="en-US" sz="2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KSO_Shape"/>
              <p:cNvSpPr/>
              <p:nvPr/>
            </p:nvSpPr>
            <p:spPr bwMode="auto">
              <a:xfrm>
                <a:off x="6553927" y="3450804"/>
                <a:ext cx="280594" cy="192206"/>
              </a:xfrm>
              <a:custGeom>
                <a:avLst/>
                <a:gdLst>
                  <a:gd name="T0" fmla="*/ 533764 w 2262188"/>
                  <a:gd name="T1" fmla="*/ 1493837 h 1547812"/>
                  <a:gd name="T2" fmla="*/ 547137 w 2262188"/>
                  <a:gd name="T3" fmla="*/ 1258660 h 1547812"/>
                  <a:gd name="T4" fmla="*/ 385081 w 2262188"/>
                  <a:gd name="T5" fmla="*/ 1488848 h 1547812"/>
                  <a:gd name="T6" fmla="*/ 417039 w 2262188"/>
                  <a:gd name="T7" fmla="*/ 1265237 h 1547812"/>
                  <a:gd name="T8" fmla="*/ 240931 w 2262188"/>
                  <a:gd name="T9" fmla="*/ 1479777 h 1547812"/>
                  <a:gd name="T10" fmla="*/ 283994 w 2262188"/>
                  <a:gd name="T11" fmla="*/ 1275669 h 1547812"/>
                  <a:gd name="T12" fmla="*/ 100407 w 2262188"/>
                  <a:gd name="T13" fmla="*/ 1280432 h 1547812"/>
                  <a:gd name="T14" fmla="*/ 145057 w 2262188"/>
                  <a:gd name="T15" fmla="*/ 1475241 h 1547812"/>
                  <a:gd name="T16" fmla="*/ 847904 w 2262188"/>
                  <a:gd name="T17" fmla="*/ 1322387 h 1547812"/>
                  <a:gd name="T18" fmla="*/ 15186 w 2262188"/>
                  <a:gd name="T19" fmla="*/ 1538060 h 1547812"/>
                  <a:gd name="T20" fmla="*/ 527304 w 2262188"/>
                  <a:gd name="T21" fmla="*/ 859744 h 1547812"/>
                  <a:gd name="T22" fmla="*/ 544745 w 2262188"/>
                  <a:gd name="T23" fmla="*/ 1093334 h 1547812"/>
                  <a:gd name="T24" fmla="*/ 535684 w 2262188"/>
                  <a:gd name="T25" fmla="*/ 857023 h 1547812"/>
                  <a:gd name="T26" fmla="*/ 394798 w 2262188"/>
                  <a:gd name="T27" fmla="*/ 1094014 h 1547812"/>
                  <a:gd name="T28" fmla="*/ 407936 w 2262188"/>
                  <a:gd name="T29" fmla="*/ 858837 h 1547812"/>
                  <a:gd name="T30" fmla="*/ 247117 w 2262188"/>
                  <a:gd name="T31" fmla="*/ 1089025 h 1547812"/>
                  <a:gd name="T32" fmla="*/ 278828 w 2262188"/>
                  <a:gd name="T33" fmla="*/ 865414 h 1547812"/>
                  <a:gd name="T34" fmla="*/ 102154 w 2262188"/>
                  <a:gd name="T35" fmla="*/ 1079953 h 1547812"/>
                  <a:gd name="T36" fmla="*/ 144963 w 2262188"/>
                  <a:gd name="T37" fmla="*/ 875846 h 1547812"/>
                  <a:gd name="T38" fmla="*/ 689708 w 2262188"/>
                  <a:gd name="T39" fmla="*/ 1045935 h 1547812"/>
                  <a:gd name="T40" fmla="*/ 12231 w 2262188"/>
                  <a:gd name="T41" fmla="*/ 814160 h 1547812"/>
                  <a:gd name="T42" fmla="*/ 519151 w 2262188"/>
                  <a:gd name="T43" fmla="*/ 682357 h 1547812"/>
                  <a:gd name="T44" fmla="*/ 558563 w 2262188"/>
                  <a:gd name="T45" fmla="*/ 469492 h 1547812"/>
                  <a:gd name="T46" fmla="*/ 376679 w 2262188"/>
                  <a:gd name="T47" fmla="*/ 671237 h 1547812"/>
                  <a:gd name="T48" fmla="*/ 421980 w 2262188"/>
                  <a:gd name="T49" fmla="*/ 668967 h 1547812"/>
                  <a:gd name="T50" fmla="*/ 240096 w 2262188"/>
                  <a:gd name="T51" fmla="*/ 471761 h 1547812"/>
                  <a:gd name="T52" fmla="*/ 281547 w 2262188"/>
                  <a:gd name="T53" fmla="*/ 680314 h 1547812"/>
                  <a:gd name="T54" fmla="*/ 107137 w 2262188"/>
                  <a:gd name="T55" fmla="*/ 462003 h 1547812"/>
                  <a:gd name="T56" fmla="*/ 135677 w 2262188"/>
                  <a:gd name="T57" fmla="*/ 688711 h 1547812"/>
                  <a:gd name="T58" fmla="*/ 733425 w 2262188"/>
                  <a:gd name="T59" fmla="*/ 400050 h 1547812"/>
                  <a:gd name="T60" fmla="*/ 4983 w 2262188"/>
                  <a:gd name="T61" fmla="*/ 724113 h 1547812"/>
                  <a:gd name="T62" fmla="*/ 1304533 w 2262188"/>
                  <a:gd name="T63" fmla="*/ 388484 h 1547812"/>
                  <a:gd name="T64" fmla="*/ 1151318 w 2262188"/>
                  <a:gd name="T65" fmla="*/ 606198 h 1547812"/>
                  <a:gd name="T66" fmla="*/ 1324281 w 2262188"/>
                  <a:gd name="T67" fmla="*/ 788987 h 1547812"/>
                  <a:gd name="T68" fmla="*/ 1530839 w 2262188"/>
                  <a:gd name="T69" fmla="*/ 996723 h 1547812"/>
                  <a:gd name="T70" fmla="*/ 1435731 w 2262188"/>
                  <a:gd name="T71" fmla="*/ 1033235 h 1547812"/>
                  <a:gd name="T72" fmla="*/ 1175605 w 2262188"/>
                  <a:gd name="T73" fmla="*/ 1040039 h 1547812"/>
                  <a:gd name="T74" fmla="*/ 1426198 w 2262188"/>
                  <a:gd name="T75" fmla="*/ 1168626 h 1547812"/>
                  <a:gd name="T76" fmla="*/ 1804130 w 2262188"/>
                  <a:gd name="T77" fmla="*/ 1049564 h 1547812"/>
                  <a:gd name="T78" fmla="*/ 1811621 w 2262188"/>
                  <a:gd name="T79" fmla="*/ 824593 h 1547812"/>
                  <a:gd name="T80" fmla="*/ 1472730 w 2262188"/>
                  <a:gd name="T81" fmla="*/ 618898 h 1547812"/>
                  <a:gd name="T82" fmla="*/ 1456387 w 2262188"/>
                  <a:gd name="T83" fmla="*/ 489403 h 1547812"/>
                  <a:gd name="T84" fmla="*/ 1803903 w 2262188"/>
                  <a:gd name="T85" fmla="*/ 592364 h 1547812"/>
                  <a:gd name="T86" fmla="*/ 1611873 w 2262188"/>
                  <a:gd name="T87" fmla="*/ 375103 h 1547812"/>
                  <a:gd name="T88" fmla="*/ 522331 w 2262188"/>
                  <a:gd name="T89" fmla="*/ 285711 h 1547812"/>
                  <a:gd name="T90" fmla="*/ 556775 w 2262188"/>
                  <a:gd name="T91" fmla="*/ 65584 h 1547812"/>
                  <a:gd name="T92" fmla="*/ 377982 w 2262188"/>
                  <a:gd name="T93" fmla="*/ 276179 h 1547812"/>
                  <a:gd name="T94" fmla="*/ 421717 w 2262188"/>
                  <a:gd name="T95" fmla="*/ 76477 h 1547812"/>
                  <a:gd name="T96" fmla="*/ 239298 w 2262188"/>
                  <a:gd name="T97" fmla="*/ 76477 h 1547812"/>
                  <a:gd name="T98" fmla="*/ 283487 w 2262188"/>
                  <a:gd name="T99" fmla="*/ 276179 h 1547812"/>
                  <a:gd name="T100" fmla="*/ 104240 w 2262188"/>
                  <a:gd name="T101" fmla="*/ 65584 h 1547812"/>
                  <a:gd name="T102" fmla="*/ 139137 w 2262188"/>
                  <a:gd name="T103" fmla="*/ 285711 h 1547812"/>
                  <a:gd name="T104" fmla="*/ 1570334 w 2262188"/>
                  <a:gd name="T105" fmla="*/ 8617 h 1547812"/>
                  <a:gd name="T106" fmla="*/ 2074244 w 2262188"/>
                  <a:gd name="T107" fmla="*/ 271009 h 1547812"/>
                  <a:gd name="T108" fmla="*/ 2261053 w 2262188"/>
                  <a:gd name="T109" fmla="*/ 814387 h 1547812"/>
                  <a:gd name="T110" fmla="*/ 2023172 w 2262188"/>
                  <a:gd name="T111" fmla="*/ 1332139 h 1547812"/>
                  <a:gd name="T112" fmla="*/ 1491343 w 2262188"/>
                  <a:gd name="T113" fmla="*/ 1544637 h 1547812"/>
                  <a:gd name="T114" fmla="*/ 959515 w 2262188"/>
                  <a:gd name="T115" fmla="*/ 1332139 h 1547812"/>
                  <a:gd name="T116" fmla="*/ 721633 w 2262188"/>
                  <a:gd name="T117" fmla="*/ 814387 h 1547812"/>
                  <a:gd name="T118" fmla="*/ 908670 w 2262188"/>
                  <a:gd name="T119" fmla="*/ 271009 h 1547812"/>
                  <a:gd name="T120" fmla="*/ 1412579 w 2262188"/>
                  <a:gd name="T121" fmla="*/ 8617 h 1547812"/>
                  <a:gd name="T122" fmla="*/ 840035 w 2262188"/>
                  <a:gd name="T123" fmla="*/ 237374 h 1547812"/>
                  <a:gd name="T124" fmla="*/ 4985 w 2262188"/>
                  <a:gd name="T125" fmla="*/ 21786 h 1547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62188" h="1547812">
                    <a:moveTo>
                      <a:pt x="536031" y="1256846"/>
                    </a:moveTo>
                    <a:lnTo>
                      <a:pt x="533764" y="1257300"/>
                    </a:lnTo>
                    <a:lnTo>
                      <a:pt x="531498" y="1257753"/>
                    </a:lnTo>
                    <a:lnTo>
                      <a:pt x="529458" y="1258660"/>
                    </a:lnTo>
                    <a:lnTo>
                      <a:pt x="527645" y="1259567"/>
                    </a:lnTo>
                    <a:lnTo>
                      <a:pt x="525831" y="1260701"/>
                    </a:lnTo>
                    <a:lnTo>
                      <a:pt x="524018" y="1262289"/>
                    </a:lnTo>
                    <a:lnTo>
                      <a:pt x="522432" y="1263876"/>
                    </a:lnTo>
                    <a:lnTo>
                      <a:pt x="520845" y="1265237"/>
                    </a:lnTo>
                    <a:lnTo>
                      <a:pt x="519485" y="1267051"/>
                    </a:lnTo>
                    <a:lnTo>
                      <a:pt x="518579" y="1269092"/>
                    </a:lnTo>
                    <a:lnTo>
                      <a:pt x="517446" y="1271360"/>
                    </a:lnTo>
                    <a:lnTo>
                      <a:pt x="516765" y="1273401"/>
                    </a:lnTo>
                    <a:lnTo>
                      <a:pt x="516312" y="1275669"/>
                    </a:lnTo>
                    <a:lnTo>
                      <a:pt x="515632" y="1277937"/>
                    </a:lnTo>
                    <a:lnTo>
                      <a:pt x="515632" y="1280432"/>
                    </a:lnTo>
                    <a:lnTo>
                      <a:pt x="515632" y="1470705"/>
                    </a:lnTo>
                    <a:lnTo>
                      <a:pt x="515632" y="1472973"/>
                    </a:lnTo>
                    <a:lnTo>
                      <a:pt x="516312" y="1475241"/>
                    </a:lnTo>
                    <a:lnTo>
                      <a:pt x="516765" y="1477509"/>
                    </a:lnTo>
                    <a:lnTo>
                      <a:pt x="517446" y="1479777"/>
                    </a:lnTo>
                    <a:lnTo>
                      <a:pt x="518579" y="1482044"/>
                    </a:lnTo>
                    <a:lnTo>
                      <a:pt x="519485" y="1483859"/>
                    </a:lnTo>
                    <a:lnTo>
                      <a:pt x="520845" y="1485446"/>
                    </a:lnTo>
                    <a:lnTo>
                      <a:pt x="522432" y="1487260"/>
                    </a:lnTo>
                    <a:lnTo>
                      <a:pt x="524018" y="1488848"/>
                    </a:lnTo>
                    <a:lnTo>
                      <a:pt x="525831" y="1490209"/>
                    </a:lnTo>
                    <a:lnTo>
                      <a:pt x="527645" y="1491569"/>
                    </a:lnTo>
                    <a:lnTo>
                      <a:pt x="529458" y="1492477"/>
                    </a:lnTo>
                    <a:lnTo>
                      <a:pt x="531498" y="1493384"/>
                    </a:lnTo>
                    <a:lnTo>
                      <a:pt x="533764" y="1493837"/>
                    </a:lnTo>
                    <a:lnTo>
                      <a:pt x="536031" y="1494064"/>
                    </a:lnTo>
                    <a:lnTo>
                      <a:pt x="538071" y="1494291"/>
                    </a:lnTo>
                    <a:lnTo>
                      <a:pt x="540564" y="1494064"/>
                    </a:lnTo>
                    <a:lnTo>
                      <a:pt x="542830" y="1493837"/>
                    </a:lnTo>
                    <a:lnTo>
                      <a:pt x="545097" y="1493384"/>
                    </a:lnTo>
                    <a:lnTo>
                      <a:pt x="547137" y="1492477"/>
                    </a:lnTo>
                    <a:lnTo>
                      <a:pt x="548950" y="1491569"/>
                    </a:lnTo>
                    <a:lnTo>
                      <a:pt x="550990" y="1490209"/>
                    </a:lnTo>
                    <a:lnTo>
                      <a:pt x="552576" y="1488848"/>
                    </a:lnTo>
                    <a:lnTo>
                      <a:pt x="554390" y="1487260"/>
                    </a:lnTo>
                    <a:lnTo>
                      <a:pt x="555750" y="1485446"/>
                    </a:lnTo>
                    <a:lnTo>
                      <a:pt x="556883" y="1483859"/>
                    </a:lnTo>
                    <a:lnTo>
                      <a:pt x="558243" y="1482044"/>
                    </a:lnTo>
                    <a:lnTo>
                      <a:pt x="558923" y="1479777"/>
                    </a:lnTo>
                    <a:lnTo>
                      <a:pt x="559829" y="1477509"/>
                    </a:lnTo>
                    <a:lnTo>
                      <a:pt x="560283" y="1475241"/>
                    </a:lnTo>
                    <a:lnTo>
                      <a:pt x="560736" y="1472973"/>
                    </a:lnTo>
                    <a:lnTo>
                      <a:pt x="560736" y="1470705"/>
                    </a:lnTo>
                    <a:lnTo>
                      <a:pt x="560736" y="1280432"/>
                    </a:lnTo>
                    <a:lnTo>
                      <a:pt x="560736" y="1277937"/>
                    </a:lnTo>
                    <a:lnTo>
                      <a:pt x="560283" y="1275669"/>
                    </a:lnTo>
                    <a:lnTo>
                      <a:pt x="559829" y="1273401"/>
                    </a:lnTo>
                    <a:lnTo>
                      <a:pt x="558923" y="1271360"/>
                    </a:lnTo>
                    <a:lnTo>
                      <a:pt x="558243" y="1269092"/>
                    </a:lnTo>
                    <a:lnTo>
                      <a:pt x="556883" y="1267051"/>
                    </a:lnTo>
                    <a:lnTo>
                      <a:pt x="555750" y="1265237"/>
                    </a:lnTo>
                    <a:lnTo>
                      <a:pt x="554390" y="1263876"/>
                    </a:lnTo>
                    <a:lnTo>
                      <a:pt x="552576" y="1262289"/>
                    </a:lnTo>
                    <a:lnTo>
                      <a:pt x="550990" y="1260701"/>
                    </a:lnTo>
                    <a:lnTo>
                      <a:pt x="548950" y="1259567"/>
                    </a:lnTo>
                    <a:lnTo>
                      <a:pt x="547137" y="1258660"/>
                    </a:lnTo>
                    <a:lnTo>
                      <a:pt x="545097" y="1257753"/>
                    </a:lnTo>
                    <a:lnTo>
                      <a:pt x="542830" y="1257300"/>
                    </a:lnTo>
                    <a:lnTo>
                      <a:pt x="540564" y="1256846"/>
                    </a:lnTo>
                    <a:lnTo>
                      <a:pt x="538071" y="1256846"/>
                    </a:lnTo>
                    <a:lnTo>
                      <a:pt x="536031" y="1256846"/>
                    </a:lnTo>
                    <a:close/>
                    <a:moveTo>
                      <a:pt x="397093" y="1256846"/>
                    </a:moveTo>
                    <a:lnTo>
                      <a:pt x="395054" y="1257300"/>
                    </a:lnTo>
                    <a:lnTo>
                      <a:pt x="392787" y="1257753"/>
                    </a:lnTo>
                    <a:lnTo>
                      <a:pt x="390747" y="1258660"/>
                    </a:lnTo>
                    <a:lnTo>
                      <a:pt x="388707" y="1259567"/>
                    </a:lnTo>
                    <a:lnTo>
                      <a:pt x="386894" y="1260701"/>
                    </a:lnTo>
                    <a:lnTo>
                      <a:pt x="385081" y="1262289"/>
                    </a:lnTo>
                    <a:lnTo>
                      <a:pt x="383494" y="1263876"/>
                    </a:lnTo>
                    <a:lnTo>
                      <a:pt x="382135" y="1265237"/>
                    </a:lnTo>
                    <a:lnTo>
                      <a:pt x="381001" y="1267051"/>
                    </a:lnTo>
                    <a:lnTo>
                      <a:pt x="379641" y="1269092"/>
                    </a:lnTo>
                    <a:lnTo>
                      <a:pt x="378508" y="1271360"/>
                    </a:lnTo>
                    <a:lnTo>
                      <a:pt x="378055" y="1273401"/>
                    </a:lnTo>
                    <a:lnTo>
                      <a:pt x="377375" y="1275669"/>
                    </a:lnTo>
                    <a:lnTo>
                      <a:pt x="376922" y="1277937"/>
                    </a:lnTo>
                    <a:lnTo>
                      <a:pt x="376922" y="1280432"/>
                    </a:lnTo>
                    <a:lnTo>
                      <a:pt x="376922" y="1470705"/>
                    </a:lnTo>
                    <a:lnTo>
                      <a:pt x="376922" y="1472973"/>
                    </a:lnTo>
                    <a:lnTo>
                      <a:pt x="377375" y="1475241"/>
                    </a:lnTo>
                    <a:lnTo>
                      <a:pt x="378055" y="1477509"/>
                    </a:lnTo>
                    <a:lnTo>
                      <a:pt x="378508" y="1479777"/>
                    </a:lnTo>
                    <a:lnTo>
                      <a:pt x="379641" y="1482044"/>
                    </a:lnTo>
                    <a:lnTo>
                      <a:pt x="381001" y="1483859"/>
                    </a:lnTo>
                    <a:lnTo>
                      <a:pt x="382135" y="1485446"/>
                    </a:lnTo>
                    <a:lnTo>
                      <a:pt x="383494" y="1487260"/>
                    </a:lnTo>
                    <a:lnTo>
                      <a:pt x="385081" y="1488848"/>
                    </a:lnTo>
                    <a:lnTo>
                      <a:pt x="386894" y="1490209"/>
                    </a:lnTo>
                    <a:lnTo>
                      <a:pt x="388707" y="1491569"/>
                    </a:lnTo>
                    <a:lnTo>
                      <a:pt x="390747" y="1492477"/>
                    </a:lnTo>
                    <a:lnTo>
                      <a:pt x="392787" y="1493384"/>
                    </a:lnTo>
                    <a:lnTo>
                      <a:pt x="395054" y="1493837"/>
                    </a:lnTo>
                    <a:lnTo>
                      <a:pt x="397093" y="1494064"/>
                    </a:lnTo>
                    <a:lnTo>
                      <a:pt x="399360" y="1494291"/>
                    </a:lnTo>
                    <a:lnTo>
                      <a:pt x="401853" y="1494064"/>
                    </a:lnTo>
                    <a:lnTo>
                      <a:pt x="404120" y="1493837"/>
                    </a:lnTo>
                    <a:lnTo>
                      <a:pt x="406160" y="1493384"/>
                    </a:lnTo>
                    <a:lnTo>
                      <a:pt x="408199" y="1492477"/>
                    </a:lnTo>
                    <a:lnTo>
                      <a:pt x="410239" y="1491569"/>
                    </a:lnTo>
                    <a:lnTo>
                      <a:pt x="412052" y="1490209"/>
                    </a:lnTo>
                    <a:lnTo>
                      <a:pt x="413866" y="1488848"/>
                    </a:lnTo>
                    <a:lnTo>
                      <a:pt x="415452" y="1487260"/>
                    </a:lnTo>
                    <a:lnTo>
                      <a:pt x="417039" y="1485446"/>
                    </a:lnTo>
                    <a:lnTo>
                      <a:pt x="418172" y="1483859"/>
                    </a:lnTo>
                    <a:lnTo>
                      <a:pt x="419305" y="1482044"/>
                    </a:lnTo>
                    <a:lnTo>
                      <a:pt x="420439" y="1479777"/>
                    </a:lnTo>
                    <a:lnTo>
                      <a:pt x="421119" y="1477509"/>
                    </a:lnTo>
                    <a:lnTo>
                      <a:pt x="421572" y="1475241"/>
                    </a:lnTo>
                    <a:lnTo>
                      <a:pt x="421799" y="1472973"/>
                    </a:lnTo>
                    <a:lnTo>
                      <a:pt x="422252" y="1470705"/>
                    </a:lnTo>
                    <a:lnTo>
                      <a:pt x="422252" y="1280432"/>
                    </a:lnTo>
                    <a:lnTo>
                      <a:pt x="421799" y="1277937"/>
                    </a:lnTo>
                    <a:lnTo>
                      <a:pt x="421572" y="1275669"/>
                    </a:lnTo>
                    <a:lnTo>
                      <a:pt x="421119" y="1273401"/>
                    </a:lnTo>
                    <a:lnTo>
                      <a:pt x="420439" y="1271360"/>
                    </a:lnTo>
                    <a:lnTo>
                      <a:pt x="419305" y="1269092"/>
                    </a:lnTo>
                    <a:lnTo>
                      <a:pt x="418172" y="1267051"/>
                    </a:lnTo>
                    <a:lnTo>
                      <a:pt x="417039" y="1265237"/>
                    </a:lnTo>
                    <a:lnTo>
                      <a:pt x="415452" y="1263876"/>
                    </a:lnTo>
                    <a:lnTo>
                      <a:pt x="413866" y="1262289"/>
                    </a:lnTo>
                    <a:lnTo>
                      <a:pt x="412052" y="1260701"/>
                    </a:lnTo>
                    <a:lnTo>
                      <a:pt x="410239" y="1259567"/>
                    </a:lnTo>
                    <a:lnTo>
                      <a:pt x="408199" y="1258660"/>
                    </a:lnTo>
                    <a:lnTo>
                      <a:pt x="406160" y="1257753"/>
                    </a:lnTo>
                    <a:lnTo>
                      <a:pt x="404120" y="1257300"/>
                    </a:lnTo>
                    <a:lnTo>
                      <a:pt x="401853" y="1256846"/>
                    </a:lnTo>
                    <a:lnTo>
                      <a:pt x="399360" y="1256846"/>
                    </a:lnTo>
                    <a:lnTo>
                      <a:pt x="397093" y="1256846"/>
                    </a:lnTo>
                    <a:close/>
                    <a:moveTo>
                      <a:pt x="259516" y="1256846"/>
                    </a:moveTo>
                    <a:lnTo>
                      <a:pt x="257250" y="1257300"/>
                    </a:lnTo>
                    <a:lnTo>
                      <a:pt x="255210" y="1257753"/>
                    </a:lnTo>
                    <a:lnTo>
                      <a:pt x="252943" y="1258660"/>
                    </a:lnTo>
                    <a:lnTo>
                      <a:pt x="250903" y="1259567"/>
                    </a:lnTo>
                    <a:lnTo>
                      <a:pt x="249090" y="1260701"/>
                    </a:lnTo>
                    <a:lnTo>
                      <a:pt x="247277" y="1262289"/>
                    </a:lnTo>
                    <a:lnTo>
                      <a:pt x="245917" y="1263876"/>
                    </a:lnTo>
                    <a:lnTo>
                      <a:pt x="244330" y="1265237"/>
                    </a:lnTo>
                    <a:lnTo>
                      <a:pt x="242970" y="1267051"/>
                    </a:lnTo>
                    <a:lnTo>
                      <a:pt x="242064" y="1269092"/>
                    </a:lnTo>
                    <a:lnTo>
                      <a:pt x="240931" y="1271360"/>
                    </a:lnTo>
                    <a:lnTo>
                      <a:pt x="240251" y="1273401"/>
                    </a:lnTo>
                    <a:lnTo>
                      <a:pt x="239571" y="1275669"/>
                    </a:lnTo>
                    <a:lnTo>
                      <a:pt x="239344" y="1277937"/>
                    </a:lnTo>
                    <a:lnTo>
                      <a:pt x="239117" y="1280432"/>
                    </a:lnTo>
                    <a:lnTo>
                      <a:pt x="239117" y="1470705"/>
                    </a:lnTo>
                    <a:lnTo>
                      <a:pt x="239344" y="1472973"/>
                    </a:lnTo>
                    <a:lnTo>
                      <a:pt x="239571" y="1475241"/>
                    </a:lnTo>
                    <a:lnTo>
                      <a:pt x="240251" y="1477509"/>
                    </a:lnTo>
                    <a:lnTo>
                      <a:pt x="240931" y="1479777"/>
                    </a:lnTo>
                    <a:lnTo>
                      <a:pt x="242064" y="1482044"/>
                    </a:lnTo>
                    <a:lnTo>
                      <a:pt x="242970" y="1483859"/>
                    </a:lnTo>
                    <a:lnTo>
                      <a:pt x="244330" y="1485446"/>
                    </a:lnTo>
                    <a:lnTo>
                      <a:pt x="245917" y="1487260"/>
                    </a:lnTo>
                    <a:lnTo>
                      <a:pt x="247277" y="1488848"/>
                    </a:lnTo>
                    <a:lnTo>
                      <a:pt x="249090" y="1490209"/>
                    </a:lnTo>
                    <a:lnTo>
                      <a:pt x="250903" y="1491569"/>
                    </a:lnTo>
                    <a:lnTo>
                      <a:pt x="252943" y="1492477"/>
                    </a:lnTo>
                    <a:lnTo>
                      <a:pt x="255210" y="1493384"/>
                    </a:lnTo>
                    <a:lnTo>
                      <a:pt x="257250" y="1493837"/>
                    </a:lnTo>
                    <a:lnTo>
                      <a:pt x="259516" y="1494064"/>
                    </a:lnTo>
                    <a:lnTo>
                      <a:pt x="261782" y="1494291"/>
                    </a:lnTo>
                    <a:lnTo>
                      <a:pt x="264049" y="1494064"/>
                    </a:lnTo>
                    <a:lnTo>
                      <a:pt x="266542" y="1493837"/>
                    </a:lnTo>
                    <a:lnTo>
                      <a:pt x="268582" y="1493384"/>
                    </a:lnTo>
                    <a:lnTo>
                      <a:pt x="270622" y="1492477"/>
                    </a:lnTo>
                    <a:lnTo>
                      <a:pt x="272662" y="1491569"/>
                    </a:lnTo>
                    <a:lnTo>
                      <a:pt x="274475" y="1490209"/>
                    </a:lnTo>
                    <a:lnTo>
                      <a:pt x="276288" y="1488848"/>
                    </a:lnTo>
                    <a:lnTo>
                      <a:pt x="277875" y="1487260"/>
                    </a:lnTo>
                    <a:lnTo>
                      <a:pt x="279008" y="1485446"/>
                    </a:lnTo>
                    <a:lnTo>
                      <a:pt x="280368" y="1483859"/>
                    </a:lnTo>
                    <a:lnTo>
                      <a:pt x="281728" y="1482044"/>
                    </a:lnTo>
                    <a:lnTo>
                      <a:pt x="282635" y="1479777"/>
                    </a:lnTo>
                    <a:lnTo>
                      <a:pt x="283541" y="1477509"/>
                    </a:lnTo>
                    <a:lnTo>
                      <a:pt x="283994" y="1475241"/>
                    </a:lnTo>
                    <a:lnTo>
                      <a:pt x="284221" y="1472973"/>
                    </a:lnTo>
                    <a:lnTo>
                      <a:pt x="284221" y="1470705"/>
                    </a:lnTo>
                    <a:lnTo>
                      <a:pt x="284221" y="1280432"/>
                    </a:lnTo>
                    <a:lnTo>
                      <a:pt x="284221" y="1277937"/>
                    </a:lnTo>
                    <a:lnTo>
                      <a:pt x="283994" y="1275669"/>
                    </a:lnTo>
                    <a:lnTo>
                      <a:pt x="283541" y="1273401"/>
                    </a:lnTo>
                    <a:lnTo>
                      <a:pt x="282635" y="1271360"/>
                    </a:lnTo>
                    <a:lnTo>
                      <a:pt x="281728" y="1269092"/>
                    </a:lnTo>
                    <a:lnTo>
                      <a:pt x="280368" y="1267051"/>
                    </a:lnTo>
                    <a:lnTo>
                      <a:pt x="279008" y="1265237"/>
                    </a:lnTo>
                    <a:lnTo>
                      <a:pt x="277875" y="1263876"/>
                    </a:lnTo>
                    <a:lnTo>
                      <a:pt x="276288" y="1262289"/>
                    </a:lnTo>
                    <a:lnTo>
                      <a:pt x="274475" y="1260701"/>
                    </a:lnTo>
                    <a:lnTo>
                      <a:pt x="272662" y="1259567"/>
                    </a:lnTo>
                    <a:lnTo>
                      <a:pt x="270622" y="1258660"/>
                    </a:lnTo>
                    <a:lnTo>
                      <a:pt x="268582" y="1257753"/>
                    </a:lnTo>
                    <a:lnTo>
                      <a:pt x="266542" y="1257300"/>
                    </a:lnTo>
                    <a:lnTo>
                      <a:pt x="264049" y="1256846"/>
                    </a:lnTo>
                    <a:lnTo>
                      <a:pt x="261782" y="1256846"/>
                    </a:lnTo>
                    <a:lnTo>
                      <a:pt x="259516" y="1256846"/>
                    </a:lnTo>
                    <a:close/>
                    <a:moveTo>
                      <a:pt x="120805" y="1256846"/>
                    </a:moveTo>
                    <a:lnTo>
                      <a:pt x="118539" y="1257300"/>
                    </a:lnTo>
                    <a:lnTo>
                      <a:pt x="116499" y="1257753"/>
                    </a:lnTo>
                    <a:lnTo>
                      <a:pt x="114006" y="1258660"/>
                    </a:lnTo>
                    <a:lnTo>
                      <a:pt x="112192" y="1259567"/>
                    </a:lnTo>
                    <a:lnTo>
                      <a:pt x="110606" y="1260701"/>
                    </a:lnTo>
                    <a:lnTo>
                      <a:pt x="108793" y="1262289"/>
                    </a:lnTo>
                    <a:lnTo>
                      <a:pt x="107206" y="1263876"/>
                    </a:lnTo>
                    <a:lnTo>
                      <a:pt x="105620" y="1265237"/>
                    </a:lnTo>
                    <a:lnTo>
                      <a:pt x="104260" y="1267051"/>
                    </a:lnTo>
                    <a:lnTo>
                      <a:pt x="103353" y="1269092"/>
                    </a:lnTo>
                    <a:lnTo>
                      <a:pt x="102220" y="1271360"/>
                    </a:lnTo>
                    <a:lnTo>
                      <a:pt x="101540" y="1273401"/>
                    </a:lnTo>
                    <a:lnTo>
                      <a:pt x="100860" y="1275669"/>
                    </a:lnTo>
                    <a:lnTo>
                      <a:pt x="100633" y="1277937"/>
                    </a:lnTo>
                    <a:lnTo>
                      <a:pt x="100407" y="1280432"/>
                    </a:lnTo>
                    <a:lnTo>
                      <a:pt x="100407" y="1470705"/>
                    </a:lnTo>
                    <a:lnTo>
                      <a:pt x="100633" y="1472973"/>
                    </a:lnTo>
                    <a:lnTo>
                      <a:pt x="100860" y="1475241"/>
                    </a:lnTo>
                    <a:lnTo>
                      <a:pt x="101540" y="1477509"/>
                    </a:lnTo>
                    <a:lnTo>
                      <a:pt x="102220" y="1479777"/>
                    </a:lnTo>
                    <a:lnTo>
                      <a:pt x="103353" y="1482044"/>
                    </a:lnTo>
                    <a:lnTo>
                      <a:pt x="104260" y="1483859"/>
                    </a:lnTo>
                    <a:lnTo>
                      <a:pt x="105620" y="1485446"/>
                    </a:lnTo>
                    <a:lnTo>
                      <a:pt x="107206" y="1487260"/>
                    </a:lnTo>
                    <a:lnTo>
                      <a:pt x="108793" y="1488848"/>
                    </a:lnTo>
                    <a:lnTo>
                      <a:pt x="110606" y="1490209"/>
                    </a:lnTo>
                    <a:lnTo>
                      <a:pt x="112192" y="1491569"/>
                    </a:lnTo>
                    <a:lnTo>
                      <a:pt x="114006" y="1492477"/>
                    </a:lnTo>
                    <a:lnTo>
                      <a:pt x="116499" y="1493384"/>
                    </a:lnTo>
                    <a:lnTo>
                      <a:pt x="118539" y="1493837"/>
                    </a:lnTo>
                    <a:lnTo>
                      <a:pt x="120805" y="1494064"/>
                    </a:lnTo>
                    <a:lnTo>
                      <a:pt x="123072" y="1494291"/>
                    </a:lnTo>
                    <a:lnTo>
                      <a:pt x="125338" y="1494064"/>
                    </a:lnTo>
                    <a:lnTo>
                      <a:pt x="127605" y="1493837"/>
                    </a:lnTo>
                    <a:lnTo>
                      <a:pt x="129871" y="1493384"/>
                    </a:lnTo>
                    <a:lnTo>
                      <a:pt x="131911" y="1492477"/>
                    </a:lnTo>
                    <a:lnTo>
                      <a:pt x="133724" y="1491569"/>
                    </a:lnTo>
                    <a:lnTo>
                      <a:pt x="135764" y="1490209"/>
                    </a:lnTo>
                    <a:lnTo>
                      <a:pt x="137351" y="1488848"/>
                    </a:lnTo>
                    <a:lnTo>
                      <a:pt x="139164" y="1487260"/>
                    </a:lnTo>
                    <a:lnTo>
                      <a:pt x="140297" y="1485446"/>
                    </a:lnTo>
                    <a:lnTo>
                      <a:pt x="141657" y="1483859"/>
                    </a:lnTo>
                    <a:lnTo>
                      <a:pt x="143017" y="1482044"/>
                    </a:lnTo>
                    <a:lnTo>
                      <a:pt x="143697" y="1479777"/>
                    </a:lnTo>
                    <a:lnTo>
                      <a:pt x="144604" y="1477509"/>
                    </a:lnTo>
                    <a:lnTo>
                      <a:pt x="145057" y="1475241"/>
                    </a:lnTo>
                    <a:lnTo>
                      <a:pt x="145510" y="1472973"/>
                    </a:lnTo>
                    <a:lnTo>
                      <a:pt x="145510" y="1470705"/>
                    </a:lnTo>
                    <a:lnTo>
                      <a:pt x="145510" y="1280432"/>
                    </a:lnTo>
                    <a:lnTo>
                      <a:pt x="145510" y="1277937"/>
                    </a:lnTo>
                    <a:lnTo>
                      <a:pt x="145057" y="1275669"/>
                    </a:lnTo>
                    <a:lnTo>
                      <a:pt x="144604" y="1273401"/>
                    </a:lnTo>
                    <a:lnTo>
                      <a:pt x="143697" y="1271360"/>
                    </a:lnTo>
                    <a:lnTo>
                      <a:pt x="143017" y="1269092"/>
                    </a:lnTo>
                    <a:lnTo>
                      <a:pt x="141657" y="1267051"/>
                    </a:lnTo>
                    <a:lnTo>
                      <a:pt x="140297" y="1265237"/>
                    </a:lnTo>
                    <a:lnTo>
                      <a:pt x="139164" y="1263876"/>
                    </a:lnTo>
                    <a:lnTo>
                      <a:pt x="137351" y="1262289"/>
                    </a:lnTo>
                    <a:lnTo>
                      <a:pt x="135764" y="1260701"/>
                    </a:lnTo>
                    <a:lnTo>
                      <a:pt x="133724" y="1259567"/>
                    </a:lnTo>
                    <a:lnTo>
                      <a:pt x="131911" y="1258660"/>
                    </a:lnTo>
                    <a:lnTo>
                      <a:pt x="129871" y="1257753"/>
                    </a:lnTo>
                    <a:lnTo>
                      <a:pt x="127605" y="1257300"/>
                    </a:lnTo>
                    <a:lnTo>
                      <a:pt x="125338" y="1256846"/>
                    </a:lnTo>
                    <a:lnTo>
                      <a:pt x="123072" y="1256846"/>
                    </a:lnTo>
                    <a:lnTo>
                      <a:pt x="120805" y="1256846"/>
                    </a:lnTo>
                    <a:close/>
                    <a:moveTo>
                      <a:pt x="41704" y="1201737"/>
                    </a:moveTo>
                    <a:lnTo>
                      <a:pt x="762229" y="1201737"/>
                    </a:lnTo>
                    <a:lnTo>
                      <a:pt x="770615" y="1215798"/>
                    </a:lnTo>
                    <a:lnTo>
                      <a:pt x="779455" y="1230085"/>
                    </a:lnTo>
                    <a:lnTo>
                      <a:pt x="788521" y="1243692"/>
                    </a:lnTo>
                    <a:lnTo>
                      <a:pt x="797814" y="1257300"/>
                    </a:lnTo>
                    <a:lnTo>
                      <a:pt x="807333" y="1270680"/>
                    </a:lnTo>
                    <a:lnTo>
                      <a:pt x="817079" y="1283834"/>
                    </a:lnTo>
                    <a:lnTo>
                      <a:pt x="827052" y="1296987"/>
                    </a:lnTo>
                    <a:lnTo>
                      <a:pt x="837478" y="1309687"/>
                    </a:lnTo>
                    <a:lnTo>
                      <a:pt x="847904" y="1322387"/>
                    </a:lnTo>
                    <a:lnTo>
                      <a:pt x="858783" y="1334860"/>
                    </a:lnTo>
                    <a:lnTo>
                      <a:pt x="869889" y="1347107"/>
                    </a:lnTo>
                    <a:lnTo>
                      <a:pt x="880995" y="1358900"/>
                    </a:lnTo>
                    <a:lnTo>
                      <a:pt x="892554" y="1370693"/>
                    </a:lnTo>
                    <a:lnTo>
                      <a:pt x="904113" y="1382485"/>
                    </a:lnTo>
                    <a:lnTo>
                      <a:pt x="916352" y="1393598"/>
                    </a:lnTo>
                    <a:lnTo>
                      <a:pt x="928365" y="1404484"/>
                    </a:lnTo>
                    <a:lnTo>
                      <a:pt x="940831" y="1415369"/>
                    </a:lnTo>
                    <a:lnTo>
                      <a:pt x="953070" y="1426255"/>
                    </a:lnTo>
                    <a:lnTo>
                      <a:pt x="965989" y="1436460"/>
                    </a:lnTo>
                    <a:lnTo>
                      <a:pt x="978908" y="1446666"/>
                    </a:lnTo>
                    <a:lnTo>
                      <a:pt x="992281" y="1456418"/>
                    </a:lnTo>
                    <a:lnTo>
                      <a:pt x="1005426" y="1466169"/>
                    </a:lnTo>
                    <a:lnTo>
                      <a:pt x="1019025" y="1475468"/>
                    </a:lnTo>
                    <a:lnTo>
                      <a:pt x="1032851" y="1484539"/>
                    </a:lnTo>
                    <a:lnTo>
                      <a:pt x="1046677" y="1493610"/>
                    </a:lnTo>
                    <a:lnTo>
                      <a:pt x="1060956" y="1502002"/>
                    </a:lnTo>
                    <a:lnTo>
                      <a:pt x="1075235" y="1510393"/>
                    </a:lnTo>
                    <a:lnTo>
                      <a:pt x="1089741" y="1518330"/>
                    </a:lnTo>
                    <a:lnTo>
                      <a:pt x="1104473" y="1526041"/>
                    </a:lnTo>
                    <a:lnTo>
                      <a:pt x="1119205" y="1533525"/>
                    </a:lnTo>
                    <a:lnTo>
                      <a:pt x="1134164" y="1540782"/>
                    </a:lnTo>
                    <a:lnTo>
                      <a:pt x="1149350" y="1547812"/>
                    </a:lnTo>
                    <a:lnTo>
                      <a:pt x="41704" y="1547812"/>
                    </a:lnTo>
                    <a:lnTo>
                      <a:pt x="37397" y="1547359"/>
                    </a:lnTo>
                    <a:lnTo>
                      <a:pt x="33091" y="1546905"/>
                    </a:lnTo>
                    <a:lnTo>
                      <a:pt x="29238" y="1545998"/>
                    </a:lnTo>
                    <a:lnTo>
                      <a:pt x="25385" y="1544410"/>
                    </a:lnTo>
                    <a:lnTo>
                      <a:pt x="21759" y="1542596"/>
                    </a:lnTo>
                    <a:lnTo>
                      <a:pt x="18359" y="1540555"/>
                    </a:lnTo>
                    <a:lnTo>
                      <a:pt x="15186" y="1538060"/>
                    </a:lnTo>
                    <a:lnTo>
                      <a:pt x="12239" y="1535339"/>
                    </a:lnTo>
                    <a:lnTo>
                      <a:pt x="9519" y="1532391"/>
                    </a:lnTo>
                    <a:lnTo>
                      <a:pt x="7026" y="1529443"/>
                    </a:lnTo>
                    <a:lnTo>
                      <a:pt x="4986" y="1525814"/>
                    </a:lnTo>
                    <a:lnTo>
                      <a:pt x="3173" y="1522185"/>
                    </a:lnTo>
                    <a:lnTo>
                      <a:pt x="2040" y="1518330"/>
                    </a:lnTo>
                    <a:lnTo>
                      <a:pt x="907" y="1514475"/>
                    </a:lnTo>
                    <a:lnTo>
                      <a:pt x="227" y="1510393"/>
                    </a:lnTo>
                    <a:lnTo>
                      <a:pt x="0" y="1505857"/>
                    </a:lnTo>
                    <a:lnTo>
                      <a:pt x="0" y="1243466"/>
                    </a:lnTo>
                    <a:lnTo>
                      <a:pt x="227" y="1238930"/>
                    </a:lnTo>
                    <a:lnTo>
                      <a:pt x="907" y="1234848"/>
                    </a:lnTo>
                    <a:lnTo>
                      <a:pt x="2040" y="1230992"/>
                    </a:lnTo>
                    <a:lnTo>
                      <a:pt x="3173" y="1227137"/>
                    </a:lnTo>
                    <a:lnTo>
                      <a:pt x="4986" y="1223509"/>
                    </a:lnTo>
                    <a:lnTo>
                      <a:pt x="7026" y="1220107"/>
                    </a:lnTo>
                    <a:lnTo>
                      <a:pt x="9519" y="1216932"/>
                    </a:lnTo>
                    <a:lnTo>
                      <a:pt x="12239" y="1213984"/>
                    </a:lnTo>
                    <a:lnTo>
                      <a:pt x="15186" y="1211262"/>
                    </a:lnTo>
                    <a:lnTo>
                      <a:pt x="18359" y="1208767"/>
                    </a:lnTo>
                    <a:lnTo>
                      <a:pt x="21759" y="1206726"/>
                    </a:lnTo>
                    <a:lnTo>
                      <a:pt x="25385" y="1204912"/>
                    </a:lnTo>
                    <a:lnTo>
                      <a:pt x="29238" y="1203778"/>
                    </a:lnTo>
                    <a:lnTo>
                      <a:pt x="33091" y="1202644"/>
                    </a:lnTo>
                    <a:lnTo>
                      <a:pt x="37397" y="1201964"/>
                    </a:lnTo>
                    <a:lnTo>
                      <a:pt x="41704" y="1201737"/>
                    </a:lnTo>
                    <a:close/>
                    <a:moveTo>
                      <a:pt x="535684" y="857023"/>
                    </a:moveTo>
                    <a:lnTo>
                      <a:pt x="533419" y="857476"/>
                    </a:lnTo>
                    <a:lnTo>
                      <a:pt x="531154" y="857930"/>
                    </a:lnTo>
                    <a:lnTo>
                      <a:pt x="529116" y="858837"/>
                    </a:lnTo>
                    <a:lnTo>
                      <a:pt x="527304" y="859744"/>
                    </a:lnTo>
                    <a:lnTo>
                      <a:pt x="525492" y="860878"/>
                    </a:lnTo>
                    <a:lnTo>
                      <a:pt x="523680" y="862466"/>
                    </a:lnTo>
                    <a:lnTo>
                      <a:pt x="522094" y="863826"/>
                    </a:lnTo>
                    <a:lnTo>
                      <a:pt x="520509" y="865414"/>
                    </a:lnTo>
                    <a:lnTo>
                      <a:pt x="519150" y="867228"/>
                    </a:lnTo>
                    <a:lnTo>
                      <a:pt x="518244" y="869269"/>
                    </a:lnTo>
                    <a:lnTo>
                      <a:pt x="517111" y="871310"/>
                    </a:lnTo>
                    <a:lnTo>
                      <a:pt x="516432" y="873351"/>
                    </a:lnTo>
                    <a:lnTo>
                      <a:pt x="515979" y="875846"/>
                    </a:lnTo>
                    <a:lnTo>
                      <a:pt x="515299" y="878114"/>
                    </a:lnTo>
                    <a:lnTo>
                      <a:pt x="515299" y="880609"/>
                    </a:lnTo>
                    <a:lnTo>
                      <a:pt x="515299" y="1070655"/>
                    </a:lnTo>
                    <a:lnTo>
                      <a:pt x="515299" y="1073150"/>
                    </a:lnTo>
                    <a:lnTo>
                      <a:pt x="515979" y="1075417"/>
                    </a:lnTo>
                    <a:lnTo>
                      <a:pt x="516432" y="1077685"/>
                    </a:lnTo>
                    <a:lnTo>
                      <a:pt x="517111" y="1079953"/>
                    </a:lnTo>
                    <a:lnTo>
                      <a:pt x="518244" y="1081994"/>
                    </a:lnTo>
                    <a:lnTo>
                      <a:pt x="519150" y="1083809"/>
                    </a:lnTo>
                    <a:lnTo>
                      <a:pt x="520509" y="1085623"/>
                    </a:lnTo>
                    <a:lnTo>
                      <a:pt x="522094" y="1087437"/>
                    </a:lnTo>
                    <a:lnTo>
                      <a:pt x="523680" y="1089025"/>
                    </a:lnTo>
                    <a:lnTo>
                      <a:pt x="525492" y="1090385"/>
                    </a:lnTo>
                    <a:lnTo>
                      <a:pt x="527304" y="1091519"/>
                    </a:lnTo>
                    <a:lnTo>
                      <a:pt x="529116" y="1092653"/>
                    </a:lnTo>
                    <a:lnTo>
                      <a:pt x="531154" y="1093334"/>
                    </a:lnTo>
                    <a:lnTo>
                      <a:pt x="533419" y="1094014"/>
                    </a:lnTo>
                    <a:lnTo>
                      <a:pt x="535684" y="1094241"/>
                    </a:lnTo>
                    <a:lnTo>
                      <a:pt x="537723" y="1094467"/>
                    </a:lnTo>
                    <a:lnTo>
                      <a:pt x="540215" y="1094241"/>
                    </a:lnTo>
                    <a:lnTo>
                      <a:pt x="542480" y="1094014"/>
                    </a:lnTo>
                    <a:lnTo>
                      <a:pt x="544745" y="1093334"/>
                    </a:lnTo>
                    <a:lnTo>
                      <a:pt x="546783" y="1092653"/>
                    </a:lnTo>
                    <a:lnTo>
                      <a:pt x="548595" y="1091519"/>
                    </a:lnTo>
                    <a:lnTo>
                      <a:pt x="550634" y="1090385"/>
                    </a:lnTo>
                    <a:lnTo>
                      <a:pt x="552219" y="1089025"/>
                    </a:lnTo>
                    <a:lnTo>
                      <a:pt x="554031" y="1087437"/>
                    </a:lnTo>
                    <a:lnTo>
                      <a:pt x="555390" y="1085623"/>
                    </a:lnTo>
                    <a:lnTo>
                      <a:pt x="556523" y="1083809"/>
                    </a:lnTo>
                    <a:lnTo>
                      <a:pt x="557882" y="1081994"/>
                    </a:lnTo>
                    <a:lnTo>
                      <a:pt x="558561" y="1079953"/>
                    </a:lnTo>
                    <a:lnTo>
                      <a:pt x="559468" y="1077685"/>
                    </a:lnTo>
                    <a:lnTo>
                      <a:pt x="559921" y="1075417"/>
                    </a:lnTo>
                    <a:lnTo>
                      <a:pt x="560374" y="1073150"/>
                    </a:lnTo>
                    <a:lnTo>
                      <a:pt x="560374" y="1070655"/>
                    </a:lnTo>
                    <a:lnTo>
                      <a:pt x="560374" y="880609"/>
                    </a:lnTo>
                    <a:lnTo>
                      <a:pt x="560374" y="878114"/>
                    </a:lnTo>
                    <a:lnTo>
                      <a:pt x="559921" y="875846"/>
                    </a:lnTo>
                    <a:lnTo>
                      <a:pt x="559468" y="873351"/>
                    </a:lnTo>
                    <a:lnTo>
                      <a:pt x="558561" y="871310"/>
                    </a:lnTo>
                    <a:lnTo>
                      <a:pt x="557882" y="869269"/>
                    </a:lnTo>
                    <a:lnTo>
                      <a:pt x="556523" y="867228"/>
                    </a:lnTo>
                    <a:lnTo>
                      <a:pt x="555390" y="865414"/>
                    </a:lnTo>
                    <a:lnTo>
                      <a:pt x="554031" y="863826"/>
                    </a:lnTo>
                    <a:lnTo>
                      <a:pt x="552219" y="862466"/>
                    </a:lnTo>
                    <a:lnTo>
                      <a:pt x="550634" y="860878"/>
                    </a:lnTo>
                    <a:lnTo>
                      <a:pt x="548595" y="859744"/>
                    </a:lnTo>
                    <a:lnTo>
                      <a:pt x="546783" y="858837"/>
                    </a:lnTo>
                    <a:lnTo>
                      <a:pt x="544745" y="857930"/>
                    </a:lnTo>
                    <a:lnTo>
                      <a:pt x="542480" y="857476"/>
                    </a:lnTo>
                    <a:lnTo>
                      <a:pt x="540215" y="857023"/>
                    </a:lnTo>
                    <a:lnTo>
                      <a:pt x="537723" y="857023"/>
                    </a:lnTo>
                    <a:lnTo>
                      <a:pt x="535684" y="857023"/>
                    </a:lnTo>
                    <a:close/>
                    <a:moveTo>
                      <a:pt x="396837" y="857023"/>
                    </a:moveTo>
                    <a:lnTo>
                      <a:pt x="394798" y="857476"/>
                    </a:lnTo>
                    <a:lnTo>
                      <a:pt x="392533" y="857930"/>
                    </a:lnTo>
                    <a:lnTo>
                      <a:pt x="390495" y="858837"/>
                    </a:lnTo>
                    <a:lnTo>
                      <a:pt x="388456" y="859744"/>
                    </a:lnTo>
                    <a:lnTo>
                      <a:pt x="386644" y="860878"/>
                    </a:lnTo>
                    <a:lnTo>
                      <a:pt x="384832" y="862466"/>
                    </a:lnTo>
                    <a:lnTo>
                      <a:pt x="383247" y="863826"/>
                    </a:lnTo>
                    <a:lnTo>
                      <a:pt x="381888" y="865414"/>
                    </a:lnTo>
                    <a:lnTo>
                      <a:pt x="380755" y="867228"/>
                    </a:lnTo>
                    <a:lnTo>
                      <a:pt x="379396" y="869269"/>
                    </a:lnTo>
                    <a:lnTo>
                      <a:pt x="378264" y="871310"/>
                    </a:lnTo>
                    <a:lnTo>
                      <a:pt x="377810" y="873351"/>
                    </a:lnTo>
                    <a:lnTo>
                      <a:pt x="377131" y="875846"/>
                    </a:lnTo>
                    <a:lnTo>
                      <a:pt x="376678" y="878114"/>
                    </a:lnTo>
                    <a:lnTo>
                      <a:pt x="376678" y="880609"/>
                    </a:lnTo>
                    <a:lnTo>
                      <a:pt x="376678" y="1070655"/>
                    </a:lnTo>
                    <a:lnTo>
                      <a:pt x="376678" y="1073150"/>
                    </a:lnTo>
                    <a:lnTo>
                      <a:pt x="377131" y="1075417"/>
                    </a:lnTo>
                    <a:lnTo>
                      <a:pt x="377810" y="1077685"/>
                    </a:lnTo>
                    <a:lnTo>
                      <a:pt x="378264" y="1079953"/>
                    </a:lnTo>
                    <a:lnTo>
                      <a:pt x="379396" y="1081994"/>
                    </a:lnTo>
                    <a:lnTo>
                      <a:pt x="380755" y="1083809"/>
                    </a:lnTo>
                    <a:lnTo>
                      <a:pt x="381888" y="1085623"/>
                    </a:lnTo>
                    <a:lnTo>
                      <a:pt x="383247" y="1087437"/>
                    </a:lnTo>
                    <a:lnTo>
                      <a:pt x="384832" y="1089025"/>
                    </a:lnTo>
                    <a:lnTo>
                      <a:pt x="386644" y="1090385"/>
                    </a:lnTo>
                    <a:lnTo>
                      <a:pt x="388456" y="1091519"/>
                    </a:lnTo>
                    <a:lnTo>
                      <a:pt x="390495" y="1092653"/>
                    </a:lnTo>
                    <a:lnTo>
                      <a:pt x="392533" y="1093334"/>
                    </a:lnTo>
                    <a:lnTo>
                      <a:pt x="394798" y="1094014"/>
                    </a:lnTo>
                    <a:lnTo>
                      <a:pt x="396837" y="1094241"/>
                    </a:lnTo>
                    <a:lnTo>
                      <a:pt x="399102" y="1094467"/>
                    </a:lnTo>
                    <a:lnTo>
                      <a:pt x="401594" y="1094241"/>
                    </a:lnTo>
                    <a:lnTo>
                      <a:pt x="403859" y="1094014"/>
                    </a:lnTo>
                    <a:lnTo>
                      <a:pt x="405897" y="1093334"/>
                    </a:lnTo>
                    <a:lnTo>
                      <a:pt x="407936" y="1092653"/>
                    </a:lnTo>
                    <a:lnTo>
                      <a:pt x="409974" y="1091519"/>
                    </a:lnTo>
                    <a:lnTo>
                      <a:pt x="411786" y="1090385"/>
                    </a:lnTo>
                    <a:lnTo>
                      <a:pt x="413598" y="1089025"/>
                    </a:lnTo>
                    <a:lnTo>
                      <a:pt x="415184" y="1087437"/>
                    </a:lnTo>
                    <a:lnTo>
                      <a:pt x="416769" y="1085623"/>
                    </a:lnTo>
                    <a:lnTo>
                      <a:pt x="417902" y="1083809"/>
                    </a:lnTo>
                    <a:lnTo>
                      <a:pt x="419034" y="1081994"/>
                    </a:lnTo>
                    <a:lnTo>
                      <a:pt x="420167" y="1079953"/>
                    </a:lnTo>
                    <a:lnTo>
                      <a:pt x="420846" y="1077685"/>
                    </a:lnTo>
                    <a:lnTo>
                      <a:pt x="421300" y="1075417"/>
                    </a:lnTo>
                    <a:lnTo>
                      <a:pt x="421526" y="1073150"/>
                    </a:lnTo>
                    <a:lnTo>
                      <a:pt x="421979" y="1070655"/>
                    </a:lnTo>
                    <a:lnTo>
                      <a:pt x="421979" y="880609"/>
                    </a:lnTo>
                    <a:lnTo>
                      <a:pt x="421526" y="878114"/>
                    </a:lnTo>
                    <a:lnTo>
                      <a:pt x="421300" y="875846"/>
                    </a:lnTo>
                    <a:lnTo>
                      <a:pt x="420846" y="873351"/>
                    </a:lnTo>
                    <a:lnTo>
                      <a:pt x="420167" y="871310"/>
                    </a:lnTo>
                    <a:lnTo>
                      <a:pt x="419034" y="869269"/>
                    </a:lnTo>
                    <a:lnTo>
                      <a:pt x="417902" y="867228"/>
                    </a:lnTo>
                    <a:lnTo>
                      <a:pt x="416769" y="865414"/>
                    </a:lnTo>
                    <a:lnTo>
                      <a:pt x="415184" y="863826"/>
                    </a:lnTo>
                    <a:lnTo>
                      <a:pt x="413598" y="862466"/>
                    </a:lnTo>
                    <a:lnTo>
                      <a:pt x="411786" y="860878"/>
                    </a:lnTo>
                    <a:lnTo>
                      <a:pt x="409974" y="859744"/>
                    </a:lnTo>
                    <a:lnTo>
                      <a:pt x="407936" y="858837"/>
                    </a:lnTo>
                    <a:lnTo>
                      <a:pt x="405897" y="857930"/>
                    </a:lnTo>
                    <a:lnTo>
                      <a:pt x="403859" y="857476"/>
                    </a:lnTo>
                    <a:lnTo>
                      <a:pt x="401594" y="857023"/>
                    </a:lnTo>
                    <a:lnTo>
                      <a:pt x="399102" y="857023"/>
                    </a:lnTo>
                    <a:lnTo>
                      <a:pt x="396837" y="857023"/>
                    </a:lnTo>
                    <a:close/>
                    <a:moveTo>
                      <a:pt x="259348" y="857023"/>
                    </a:moveTo>
                    <a:lnTo>
                      <a:pt x="257083" y="857476"/>
                    </a:lnTo>
                    <a:lnTo>
                      <a:pt x="255045" y="857930"/>
                    </a:lnTo>
                    <a:lnTo>
                      <a:pt x="252780" y="858837"/>
                    </a:lnTo>
                    <a:lnTo>
                      <a:pt x="250741" y="859744"/>
                    </a:lnTo>
                    <a:lnTo>
                      <a:pt x="248929" y="860878"/>
                    </a:lnTo>
                    <a:lnTo>
                      <a:pt x="247117" y="862466"/>
                    </a:lnTo>
                    <a:lnTo>
                      <a:pt x="245758" y="863826"/>
                    </a:lnTo>
                    <a:lnTo>
                      <a:pt x="244172" y="865414"/>
                    </a:lnTo>
                    <a:lnTo>
                      <a:pt x="242813" y="867228"/>
                    </a:lnTo>
                    <a:lnTo>
                      <a:pt x="241907" y="869269"/>
                    </a:lnTo>
                    <a:lnTo>
                      <a:pt x="240775" y="871310"/>
                    </a:lnTo>
                    <a:lnTo>
                      <a:pt x="240095" y="873351"/>
                    </a:lnTo>
                    <a:lnTo>
                      <a:pt x="239416" y="875846"/>
                    </a:lnTo>
                    <a:lnTo>
                      <a:pt x="239189" y="878114"/>
                    </a:lnTo>
                    <a:lnTo>
                      <a:pt x="238963" y="880609"/>
                    </a:lnTo>
                    <a:lnTo>
                      <a:pt x="238963" y="1070655"/>
                    </a:lnTo>
                    <a:lnTo>
                      <a:pt x="239189" y="1073150"/>
                    </a:lnTo>
                    <a:lnTo>
                      <a:pt x="239416" y="1075417"/>
                    </a:lnTo>
                    <a:lnTo>
                      <a:pt x="240095" y="1077685"/>
                    </a:lnTo>
                    <a:lnTo>
                      <a:pt x="240775" y="1079953"/>
                    </a:lnTo>
                    <a:lnTo>
                      <a:pt x="241907" y="1081994"/>
                    </a:lnTo>
                    <a:lnTo>
                      <a:pt x="242813" y="1083809"/>
                    </a:lnTo>
                    <a:lnTo>
                      <a:pt x="244172" y="1085623"/>
                    </a:lnTo>
                    <a:lnTo>
                      <a:pt x="245758" y="1087437"/>
                    </a:lnTo>
                    <a:lnTo>
                      <a:pt x="247117" y="1089025"/>
                    </a:lnTo>
                    <a:lnTo>
                      <a:pt x="248929" y="1090385"/>
                    </a:lnTo>
                    <a:lnTo>
                      <a:pt x="250741" y="1091519"/>
                    </a:lnTo>
                    <a:lnTo>
                      <a:pt x="252780" y="1092653"/>
                    </a:lnTo>
                    <a:lnTo>
                      <a:pt x="255045" y="1093334"/>
                    </a:lnTo>
                    <a:lnTo>
                      <a:pt x="257083" y="1094014"/>
                    </a:lnTo>
                    <a:lnTo>
                      <a:pt x="259348" y="1094241"/>
                    </a:lnTo>
                    <a:lnTo>
                      <a:pt x="261613" y="1094467"/>
                    </a:lnTo>
                    <a:lnTo>
                      <a:pt x="263878" y="1094241"/>
                    </a:lnTo>
                    <a:lnTo>
                      <a:pt x="266370" y="1094014"/>
                    </a:lnTo>
                    <a:lnTo>
                      <a:pt x="268409" y="1093334"/>
                    </a:lnTo>
                    <a:lnTo>
                      <a:pt x="270447" y="1092653"/>
                    </a:lnTo>
                    <a:lnTo>
                      <a:pt x="272486" y="1091519"/>
                    </a:lnTo>
                    <a:lnTo>
                      <a:pt x="274298" y="1090385"/>
                    </a:lnTo>
                    <a:lnTo>
                      <a:pt x="276110" y="1089025"/>
                    </a:lnTo>
                    <a:lnTo>
                      <a:pt x="277695" y="1087437"/>
                    </a:lnTo>
                    <a:lnTo>
                      <a:pt x="278828" y="1085623"/>
                    </a:lnTo>
                    <a:lnTo>
                      <a:pt x="280187" y="1083809"/>
                    </a:lnTo>
                    <a:lnTo>
                      <a:pt x="281546" y="1081994"/>
                    </a:lnTo>
                    <a:lnTo>
                      <a:pt x="282452" y="1079953"/>
                    </a:lnTo>
                    <a:lnTo>
                      <a:pt x="283358" y="1077685"/>
                    </a:lnTo>
                    <a:lnTo>
                      <a:pt x="283811" y="1075417"/>
                    </a:lnTo>
                    <a:lnTo>
                      <a:pt x="284037" y="1073150"/>
                    </a:lnTo>
                    <a:lnTo>
                      <a:pt x="284037" y="1070655"/>
                    </a:lnTo>
                    <a:lnTo>
                      <a:pt x="284037" y="880609"/>
                    </a:lnTo>
                    <a:lnTo>
                      <a:pt x="284037" y="878114"/>
                    </a:lnTo>
                    <a:lnTo>
                      <a:pt x="283811" y="875846"/>
                    </a:lnTo>
                    <a:lnTo>
                      <a:pt x="283358" y="873351"/>
                    </a:lnTo>
                    <a:lnTo>
                      <a:pt x="282452" y="871310"/>
                    </a:lnTo>
                    <a:lnTo>
                      <a:pt x="281546" y="869269"/>
                    </a:lnTo>
                    <a:lnTo>
                      <a:pt x="280187" y="867228"/>
                    </a:lnTo>
                    <a:lnTo>
                      <a:pt x="278828" y="865414"/>
                    </a:lnTo>
                    <a:lnTo>
                      <a:pt x="277695" y="863826"/>
                    </a:lnTo>
                    <a:lnTo>
                      <a:pt x="276110" y="862466"/>
                    </a:lnTo>
                    <a:lnTo>
                      <a:pt x="274298" y="860878"/>
                    </a:lnTo>
                    <a:lnTo>
                      <a:pt x="272486" y="859744"/>
                    </a:lnTo>
                    <a:lnTo>
                      <a:pt x="270447" y="858837"/>
                    </a:lnTo>
                    <a:lnTo>
                      <a:pt x="268409" y="857930"/>
                    </a:lnTo>
                    <a:lnTo>
                      <a:pt x="266370" y="857476"/>
                    </a:lnTo>
                    <a:lnTo>
                      <a:pt x="263878" y="857023"/>
                    </a:lnTo>
                    <a:lnTo>
                      <a:pt x="261613" y="857023"/>
                    </a:lnTo>
                    <a:lnTo>
                      <a:pt x="259348" y="857023"/>
                    </a:lnTo>
                    <a:close/>
                    <a:moveTo>
                      <a:pt x="120727" y="857023"/>
                    </a:moveTo>
                    <a:lnTo>
                      <a:pt x="118462" y="857476"/>
                    </a:lnTo>
                    <a:lnTo>
                      <a:pt x="116424" y="857930"/>
                    </a:lnTo>
                    <a:lnTo>
                      <a:pt x="113932" y="858837"/>
                    </a:lnTo>
                    <a:lnTo>
                      <a:pt x="112120" y="859744"/>
                    </a:lnTo>
                    <a:lnTo>
                      <a:pt x="110535" y="860878"/>
                    </a:lnTo>
                    <a:lnTo>
                      <a:pt x="108722" y="862466"/>
                    </a:lnTo>
                    <a:lnTo>
                      <a:pt x="107137" y="863826"/>
                    </a:lnTo>
                    <a:lnTo>
                      <a:pt x="105551" y="865414"/>
                    </a:lnTo>
                    <a:lnTo>
                      <a:pt x="104192" y="867228"/>
                    </a:lnTo>
                    <a:lnTo>
                      <a:pt x="103286" y="869269"/>
                    </a:lnTo>
                    <a:lnTo>
                      <a:pt x="102154" y="871310"/>
                    </a:lnTo>
                    <a:lnTo>
                      <a:pt x="101474" y="873351"/>
                    </a:lnTo>
                    <a:lnTo>
                      <a:pt x="100795" y="875846"/>
                    </a:lnTo>
                    <a:lnTo>
                      <a:pt x="100568" y="878114"/>
                    </a:lnTo>
                    <a:lnTo>
                      <a:pt x="100342" y="880609"/>
                    </a:lnTo>
                    <a:lnTo>
                      <a:pt x="100342" y="1070655"/>
                    </a:lnTo>
                    <a:lnTo>
                      <a:pt x="100568" y="1073150"/>
                    </a:lnTo>
                    <a:lnTo>
                      <a:pt x="100795" y="1075417"/>
                    </a:lnTo>
                    <a:lnTo>
                      <a:pt x="101474" y="1077685"/>
                    </a:lnTo>
                    <a:lnTo>
                      <a:pt x="102154" y="1079953"/>
                    </a:lnTo>
                    <a:lnTo>
                      <a:pt x="103286" y="1081994"/>
                    </a:lnTo>
                    <a:lnTo>
                      <a:pt x="104192" y="1083809"/>
                    </a:lnTo>
                    <a:lnTo>
                      <a:pt x="105551" y="1085623"/>
                    </a:lnTo>
                    <a:lnTo>
                      <a:pt x="107137" y="1087437"/>
                    </a:lnTo>
                    <a:lnTo>
                      <a:pt x="108722" y="1089025"/>
                    </a:lnTo>
                    <a:lnTo>
                      <a:pt x="110535" y="1090385"/>
                    </a:lnTo>
                    <a:lnTo>
                      <a:pt x="112120" y="1091519"/>
                    </a:lnTo>
                    <a:lnTo>
                      <a:pt x="113932" y="1092653"/>
                    </a:lnTo>
                    <a:lnTo>
                      <a:pt x="116424" y="1093334"/>
                    </a:lnTo>
                    <a:lnTo>
                      <a:pt x="118462" y="1094014"/>
                    </a:lnTo>
                    <a:lnTo>
                      <a:pt x="120727" y="1094241"/>
                    </a:lnTo>
                    <a:lnTo>
                      <a:pt x="122992" y="1094467"/>
                    </a:lnTo>
                    <a:lnTo>
                      <a:pt x="125257" y="1094241"/>
                    </a:lnTo>
                    <a:lnTo>
                      <a:pt x="127522" y="1094014"/>
                    </a:lnTo>
                    <a:lnTo>
                      <a:pt x="129787" y="1093334"/>
                    </a:lnTo>
                    <a:lnTo>
                      <a:pt x="131826" y="1092653"/>
                    </a:lnTo>
                    <a:lnTo>
                      <a:pt x="133638" y="1091519"/>
                    </a:lnTo>
                    <a:lnTo>
                      <a:pt x="135677" y="1090385"/>
                    </a:lnTo>
                    <a:lnTo>
                      <a:pt x="137262" y="1089025"/>
                    </a:lnTo>
                    <a:lnTo>
                      <a:pt x="139074" y="1087437"/>
                    </a:lnTo>
                    <a:lnTo>
                      <a:pt x="140207" y="1085623"/>
                    </a:lnTo>
                    <a:lnTo>
                      <a:pt x="141566" y="1083809"/>
                    </a:lnTo>
                    <a:lnTo>
                      <a:pt x="142925" y="1081994"/>
                    </a:lnTo>
                    <a:lnTo>
                      <a:pt x="143604" y="1079953"/>
                    </a:lnTo>
                    <a:lnTo>
                      <a:pt x="144510" y="1077685"/>
                    </a:lnTo>
                    <a:lnTo>
                      <a:pt x="144963" y="1075417"/>
                    </a:lnTo>
                    <a:lnTo>
                      <a:pt x="145416" y="1073150"/>
                    </a:lnTo>
                    <a:lnTo>
                      <a:pt x="145416" y="1070655"/>
                    </a:lnTo>
                    <a:lnTo>
                      <a:pt x="145416" y="880609"/>
                    </a:lnTo>
                    <a:lnTo>
                      <a:pt x="145416" y="878114"/>
                    </a:lnTo>
                    <a:lnTo>
                      <a:pt x="144963" y="875846"/>
                    </a:lnTo>
                    <a:lnTo>
                      <a:pt x="144510" y="873351"/>
                    </a:lnTo>
                    <a:lnTo>
                      <a:pt x="143604" y="871310"/>
                    </a:lnTo>
                    <a:lnTo>
                      <a:pt x="142925" y="869269"/>
                    </a:lnTo>
                    <a:lnTo>
                      <a:pt x="141566" y="867228"/>
                    </a:lnTo>
                    <a:lnTo>
                      <a:pt x="140207" y="865414"/>
                    </a:lnTo>
                    <a:lnTo>
                      <a:pt x="139074" y="863826"/>
                    </a:lnTo>
                    <a:lnTo>
                      <a:pt x="137262" y="862466"/>
                    </a:lnTo>
                    <a:lnTo>
                      <a:pt x="135677" y="860878"/>
                    </a:lnTo>
                    <a:lnTo>
                      <a:pt x="133638" y="859744"/>
                    </a:lnTo>
                    <a:lnTo>
                      <a:pt x="131826" y="858837"/>
                    </a:lnTo>
                    <a:lnTo>
                      <a:pt x="129787" y="857930"/>
                    </a:lnTo>
                    <a:lnTo>
                      <a:pt x="127522" y="857476"/>
                    </a:lnTo>
                    <a:lnTo>
                      <a:pt x="125257" y="857023"/>
                    </a:lnTo>
                    <a:lnTo>
                      <a:pt x="122992" y="857023"/>
                    </a:lnTo>
                    <a:lnTo>
                      <a:pt x="120727" y="857023"/>
                    </a:lnTo>
                    <a:close/>
                    <a:moveTo>
                      <a:pt x="41677" y="801687"/>
                    </a:moveTo>
                    <a:lnTo>
                      <a:pt x="646219" y="801687"/>
                    </a:lnTo>
                    <a:lnTo>
                      <a:pt x="646445" y="813480"/>
                    </a:lnTo>
                    <a:lnTo>
                      <a:pt x="647352" y="825046"/>
                    </a:lnTo>
                    <a:lnTo>
                      <a:pt x="648031" y="836612"/>
                    </a:lnTo>
                    <a:lnTo>
                      <a:pt x="648711" y="847951"/>
                    </a:lnTo>
                    <a:lnTo>
                      <a:pt x="649843" y="859291"/>
                    </a:lnTo>
                    <a:lnTo>
                      <a:pt x="651202" y="870857"/>
                    </a:lnTo>
                    <a:lnTo>
                      <a:pt x="653920" y="893309"/>
                    </a:lnTo>
                    <a:lnTo>
                      <a:pt x="657318" y="915760"/>
                    </a:lnTo>
                    <a:lnTo>
                      <a:pt x="661395" y="937985"/>
                    </a:lnTo>
                    <a:lnTo>
                      <a:pt x="665925" y="960210"/>
                    </a:lnTo>
                    <a:lnTo>
                      <a:pt x="670908" y="981982"/>
                    </a:lnTo>
                    <a:lnTo>
                      <a:pt x="676797" y="1003526"/>
                    </a:lnTo>
                    <a:lnTo>
                      <a:pt x="683139" y="1024844"/>
                    </a:lnTo>
                    <a:lnTo>
                      <a:pt x="689708" y="1045935"/>
                    </a:lnTo>
                    <a:lnTo>
                      <a:pt x="697183" y="1066800"/>
                    </a:lnTo>
                    <a:lnTo>
                      <a:pt x="705337" y="1087437"/>
                    </a:lnTo>
                    <a:lnTo>
                      <a:pt x="713491" y="1107848"/>
                    </a:lnTo>
                    <a:lnTo>
                      <a:pt x="722551" y="1128032"/>
                    </a:lnTo>
                    <a:lnTo>
                      <a:pt x="731838" y="1147762"/>
                    </a:lnTo>
                    <a:lnTo>
                      <a:pt x="41677" y="1147762"/>
                    </a:lnTo>
                    <a:lnTo>
                      <a:pt x="37373" y="1147535"/>
                    </a:lnTo>
                    <a:lnTo>
                      <a:pt x="33070" y="1147082"/>
                    </a:lnTo>
                    <a:lnTo>
                      <a:pt x="29219" y="1145948"/>
                    </a:lnTo>
                    <a:lnTo>
                      <a:pt x="25369" y="1144587"/>
                    </a:lnTo>
                    <a:lnTo>
                      <a:pt x="21745" y="1142773"/>
                    </a:lnTo>
                    <a:lnTo>
                      <a:pt x="18347" y="1140505"/>
                    </a:lnTo>
                    <a:lnTo>
                      <a:pt x="15176" y="1138237"/>
                    </a:lnTo>
                    <a:lnTo>
                      <a:pt x="12231" y="1135742"/>
                    </a:lnTo>
                    <a:lnTo>
                      <a:pt x="9513" y="1132567"/>
                    </a:lnTo>
                    <a:lnTo>
                      <a:pt x="7022" y="1129619"/>
                    </a:lnTo>
                    <a:lnTo>
                      <a:pt x="4983" y="1125991"/>
                    </a:lnTo>
                    <a:lnTo>
                      <a:pt x="3171" y="1122362"/>
                    </a:lnTo>
                    <a:lnTo>
                      <a:pt x="2039" y="1118507"/>
                    </a:lnTo>
                    <a:lnTo>
                      <a:pt x="906" y="1114651"/>
                    </a:lnTo>
                    <a:lnTo>
                      <a:pt x="226" y="1110342"/>
                    </a:lnTo>
                    <a:lnTo>
                      <a:pt x="0" y="1106034"/>
                    </a:lnTo>
                    <a:lnTo>
                      <a:pt x="0" y="843642"/>
                    </a:lnTo>
                    <a:lnTo>
                      <a:pt x="226" y="839334"/>
                    </a:lnTo>
                    <a:lnTo>
                      <a:pt x="906" y="835025"/>
                    </a:lnTo>
                    <a:lnTo>
                      <a:pt x="2039" y="831169"/>
                    </a:lnTo>
                    <a:lnTo>
                      <a:pt x="3171" y="827314"/>
                    </a:lnTo>
                    <a:lnTo>
                      <a:pt x="4983" y="823685"/>
                    </a:lnTo>
                    <a:lnTo>
                      <a:pt x="7022" y="820284"/>
                    </a:lnTo>
                    <a:lnTo>
                      <a:pt x="9513" y="816882"/>
                    </a:lnTo>
                    <a:lnTo>
                      <a:pt x="12231" y="814160"/>
                    </a:lnTo>
                    <a:lnTo>
                      <a:pt x="15176" y="811212"/>
                    </a:lnTo>
                    <a:lnTo>
                      <a:pt x="18347" y="808944"/>
                    </a:lnTo>
                    <a:lnTo>
                      <a:pt x="21745" y="806903"/>
                    </a:lnTo>
                    <a:lnTo>
                      <a:pt x="25369" y="805089"/>
                    </a:lnTo>
                    <a:lnTo>
                      <a:pt x="29219" y="803728"/>
                    </a:lnTo>
                    <a:lnTo>
                      <a:pt x="33070" y="802821"/>
                    </a:lnTo>
                    <a:lnTo>
                      <a:pt x="37373" y="801914"/>
                    </a:lnTo>
                    <a:lnTo>
                      <a:pt x="41677" y="801687"/>
                    </a:lnTo>
                    <a:close/>
                    <a:moveTo>
                      <a:pt x="535686" y="454968"/>
                    </a:moveTo>
                    <a:lnTo>
                      <a:pt x="533420" y="455649"/>
                    </a:lnTo>
                    <a:lnTo>
                      <a:pt x="531155" y="456103"/>
                    </a:lnTo>
                    <a:lnTo>
                      <a:pt x="529117" y="456784"/>
                    </a:lnTo>
                    <a:lnTo>
                      <a:pt x="527305" y="457918"/>
                    </a:lnTo>
                    <a:lnTo>
                      <a:pt x="525493" y="459280"/>
                    </a:lnTo>
                    <a:lnTo>
                      <a:pt x="523681" y="460415"/>
                    </a:lnTo>
                    <a:lnTo>
                      <a:pt x="522095" y="462003"/>
                    </a:lnTo>
                    <a:lnTo>
                      <a:pt x="520510" y="463592"/>
                    </a:lnTo>
                    <a:lnTo>
                      <a:pt x="519151" y="465634"/>
                    </a:lnTo>
                    <a:lnTo>
                      <a:pt x="518245" y="467450"/>
                    </a:lnTo>
                    <a:lnTo>
                      <a:pt x="517112" y="469492"/>
                    </a:lnTo>
                    <a:lnTo>
                      <a:pt x="516433" y="471761"/>
                    </a:lnTo>
                    <a:lnTo>
                      <a:pt x="515980" y="473804"/>
                    </a:lnTo>
                    <a:lnTo>
                      <a:pt x="515300" y="476527"/>
                    </a:lnTo>
                    <a:lnTo>
                      <a:pt x="515300" y="478796"/>
                    </a:lnTo>
                    <a:lnTo>
                      <a:pt x="515300" y="668967"/>
                    </a:lnTo>
                    <a:lnTo>
                      <a:pt x="515300" y="671237"/>
                    </a:lnTo>
                    <a:lnTo>
                      <a:pt x="515980" y="673960"/>
                    </a:lnTo>
                    <a:lnTo>
                      <a:pt x="516433" y="676002"/>
                    </a:lnTo>
                    <a:lnTo>
                      <a:pt x="517112" y="678272"/>
                    </a:lnTo>
                    <a:lnTo>
                      <a:pt x="518245" y="680314"/>
                    </a:lnTo>
                    <a:lnTo>
                      <a:pt x="519151" y="682357"/>
                    </a:lnTo>
                    <a:lnTo>
                      <a:pt x="520510" y="684172"/>
                    </a:lnTo>
                    <a:lnTo>
                      <a:pt x="522095" y="685761"/>
                    </a:lnTo>
                    <a:lnTo>
                      <a:pt x="523681" y="687349"/>
                    </a:lnTo>
                    <a:lnTo>
                      <a:pt x="525493" y="688711"/>
                    </a:lnTo>
                    <a:lnTo>
                      <a:pt x="527305" y="689845"/>
                    </a:lnTo>
                    <a:lnTo>
                      <a:pt x="529117" y="690980"/>
                    </a:lnTo>
                    <a:lnTo>
                      <a:pt x="531155" y="691661"/>
                    </a:lnTo>
                    <a:lnTo>
                      <a:pt x="533420" y="692115"/>
                    </a:lnTo>
                    <a:lnTo>
                      <a:pt x="535686" y="692796"/>
                    </a:lnTo>
                    <a:lnTo>
                      <a:pt x="537724" y="692796"/>
                    </a:lnTo>
                    <a:lnTo>
                      <a:pt x="540216" y="692796"/>
                    </a:lnTo>
                    <a:lnTo>
                      <a:pt x="542481" y="692115"/>
                    </a:lnTo>
                    <a:lnTo>
                      <a:pt x="544746" y="691661"/>
                    </a:lnTo>
                    <a:lnTo>
                      <a:pt x="546784" y="690980"/>
                    </a:lnTo>
                    <a:lnTo>
                      <a:pt x="548596" y="689845"/>
                    </a:lnTo>
                    <a:lnTo>
                      <a:pt x="550635" y="688711"/>
                    </a:lnTo>
                    <a:lnTo>
                      <a:pt x="552220" y="687349"/>
                    </a:lnTo>
                    <a:lnTo>
                      <a:pt x="554033" y="685761"/>
                    </a:lnTo>
                    <a:lnTo>
                      <a:pt x="555392" y="684172"/>
                    </a:lnTo>
                    <a:lnTo>
                      <a:pt x="556524" y="682357"/>
                    </a:lnTo>
                    <a:lnTo>
                      <a:pt x="557883" y="680314"/>
                    </a:lnTo>
                    <a:lnTo>
                      <a:pt x="558563" y="678272"/>
                    </a:lnTo>
                    <a:lnTo>
                      <a:pt x="559469" y="676002"/>
                    </a:lnTo>
                    <a:lnTo>
                      <a:pt x="559922" y="673960"/>
                    </a:lnTo>
                    <a:lnTo>
                      <a:pt x="560375" y="671237"/>
                    </a:lnTo>
                    <a:lnTo>
                      <a:pt x="560375" y="668967"/>
                    </a:lnTo>
                    <a:lnTo>
                      <a:pt x="560375" y="478796"/>
                    </a:lnTo>
                    <a:lnTo>
                      <a:pt x="560375" y="476527"/>
                    </a:lnTo>
                    <a:lnTo>
                      <a:pt x="559922" y="473804"/>
                    </a:lnTo>
                    <a:lnTo>
                      <a:pt x="559469" y="471761"/>
                    </a:lnTo>
                    <a:lnTo>
                      <a:pt x="558563" y="469492"/>
                    </a:lnTo>
                    <a:lnTo>
                      <a:pt x="557883" y="467450"/>
                    </a:lnTo>
                    <a:lnTo>
                      <a:pt x="556524" y="465634"/>
                    </a:lnTo>
                    <a:lnTo>
                      <a:pt x="555392" y="463592"/>
                    </a:lnTo>
                    <a:lnTo>
                      <a:pt x="554033" y="462003"/>
                    </a:lnTo>
                    <a:lnTo>
                      <a:pt x="552220" y="460415"/>
                    </a:lnTo>
                    <a:lnTo>
                      <a:pt x="550635" y="459280"/>
                    </a:lnTo>
                    <a:lnTo>
                      <a:pt x="548596" y="457918"/>
                    </a:lnTo>
                    <a:lnTo>
                      <a:pt x="546784" y="456784"/>
                    </a:lnTo>
                    <a:lnTo>
                      <a:pt x="544746" y="456103"/>
                    </a:lnTo>
                    <a:lnTo>
                      <a:pt x="542481" y="455649"/>
                    </a:lnTo>
                    <a:lnTo>
                      <a:pt x="540216" y="454968"/>
                    </a:lnTo>
                    <a:lnTo>
                      <a:pt x="537724" y="454968"/>
                    </a:lnTo>
                    <a:lnTo>
                      <a:pt x="535686" y="454968"/>
                    </a:lnTo>
                    <a:close/>
                    <a:moveTo>
                      <a:pt x="396838" y="454968"/>
                    </a:moveTo>
                    <a:lnTo>
                      <a:pt x="394799" y="455649"/>
                    </a:lnTo>
                    <a:lnTo>
                      <a:pt x="392534" y="456103"/>
                    </a:lnTo>
                    <a:lnTo>
                      <a:pt x="390496" y="456784"/>
                    </a:lnTo>
                    <a:lnTo>
                      <a:pt x="388457" y="457918"/>
                    </a:lnTo>
                    <a:lnTo>
                      <a:pt x="386645" y="459280"/>
                    </a:lnTo>
                    <a:lnTo>
                      <a:pt x="384833" y="460415"/>
                    </a:lnTo>
                    <a:lnTo>
                      <a:pt x="383247" y="462003"/>
                    </a:lnTo>
                    <a:lnTo>
                      <a:pt x="381888" y="463592"/>
                    </a:lnTo>
                    <a:lnTo>
                      <a:pt x="380756" y="465634"/>
                    </a:lnTo>
                    <a:lnTo>
                      <a:pt x="379397" y="467450"/>
                    </a:lnTo>
                    <a:lnTo>
                      <a:pt x="378264" y="469492"/>
                    </a:lnTo>
                    <a:lnTo>
                      <a:pt x="377811" y="471761"/>
                    </a:lnTo>
                    <a:lnTo>
                      <a:pt x="377132" y="473804"/>
                    </a:lnTo>
                    <a:lnTo>
                      <a:pt x="376679" y="476527"/>
                    </a:lnTo>
                    <a:lnTo>
                      <a:pt x="376679" y="478796"/>
                    </a:lnTo>
                    <a:lnTo>
                      <a:pt x="376679" y="668967"/>
                    </a:lnTo>
                    <a:lnTo>
                      <a:pt x="376679" y="671237"/>
                    </a:lnTo>
                    <a:lnTo>
                      <a:pt x="377132" y="673960"/>
                    </a:lnTo>
                    <a:lnTo>
                      <a:pt x="377811" y="676002"/>
                    </a:lnTo>
                    <a:lnTo>
                      <a:pt x="378264" y="678272"/>
                    </a:lnTo>
                    <a:lnTo>
                      <a:pt x="379397" y="680314"/>
                    </a:lnTo>
                    <a:lnTo>
                      <a:pt x="380756" y="682357"/>
                    </a:lnTo>
                    <a:lnTo>
                      <a:pt x="381888" y="684172"/>
                    </a:lnTo>
                    <a:lnTo>
                      <a:pt x="383247" y="685761"/>
                    </a:lnTo>
                    <a:lnTo>
                      <a:pt x="384833" y="687349"/>
                    </a:lnTo>
                    <a:lnTo>
                      <a:pt x="386645" y="688711"/>
                    </a:lnTo>
                    <a:lnTo>
                      <a:pt x="388457" y="689845"/>
                    </a:lnTo>
                    <a:lnTo>
                      <a:pt x="390496" y="690980"/>
                    </a:lnTo>
                    <a:lnTo>
                      <a:pt x="392534" y="691661"/>
                    </a:lnTo>
                    <a:lnTo>
                      <a:pt x="394799" y="692115"/>
                    </a:lnTo>
                    <a:lnTo>
                      <a:pt x="396838" y="692796"/>
                    </a:lnTo>
                    <a:lnTo>
                      <a:pt x="399103" y="692796"/>
                    </a:lnTo>
                    <a:lnTo>
                      <a:pt x="401595" y="692796"/>
                    </a:lnTo>
                    <a:lnTo>
                      <a:pt x="403859" y="692115"/>
                    </a:lnTo>
                    <a:lnTo>
                      <a:pt x="405898" y="691661"/>
                    </a:lnTo>
                    <a:lnTo>
                      <a:pt x="407937" y="690980"/>
                    </a:lnTo>
                    <a:lnTo>
                      <a:pt x="409975" y="689845"/>
                    </a:lnTo>
                    <a:lnTo>
                      <a:pt x="411787" y="688711"/>
                    </a:lnTo>
                    <a:lnTo>
                      <a:pt x="413599" y="687349"/>
                    </a:lnTo>
                    <a:lnTo>
                      <a:pt x="415185" y="685761"/>
                    </a:lnTo>
                    <a:lnTo>
                      <a:pt x="416770" y="684172"/>
                    </a:lnTo>
                    <a:lnTo>
                      <a:pt x="417903" y="682357"/>
                    </a:lnTo>
                    <a:lnTo>
                      <a:pt x="419035" y="680314"/>
                    </a:lnTo>
                    <a:lnTo>
                      <a:pt x="420168" y="678272"/>
                    </a:lnTo>
                    <a:lnTo>
                      <a:pt x="420847" y="676002"/>
                    </a:lnTo>
                    <a:lnTo>
                      <a:pt x="421300" y="673960"/>
                    </a:lnTo>
                    <a:lnTo>
                      <a:pt x="421527" y="671237"/>
                    </a:lnTo>
                    <a:lnTo>
                      <a:pt x="421980" y="668967"/>
                    </a:lnTo>
                    <a:lnTo>
                      <a:pt x="421980" y="478796"/>
                    </a:lnTo>
                    <a:lnTo>
                      <a:pt x="421527" y="476527"/>
                    </a:lnTo>
                    <a:lnTo>
                      <a:pt x="421300" y="473804"/>
                    </a:lnTo>
                    <a:lnTo>
                      <a:pt x="420847" y="471761"/>
                    </a:lnTo>
                    <a:lnTo>
                      <a:pt x="420168" y="469492"/>
                    </a:lnTo>
                    <a:lnTo>
                      <a:pt x="419035" y="467450"/>
                    </a:lnTo>
                    <a:lnTo>
                      <a:pt x="417903" y="465634"/>
                    </a:lnTo>
                    <a:lnTo>
                      <a:pt x="416770" y="463592"/>
                    </a:lnTo>
                    <a:lnTo>
                      <a:pt x="415185" y="462003"/>
                    </a:lnTo>
                    <a:lnTo>
                      <a:pt x="413599" y="460415"/>
                    </a:lnTo>
                    <a:lnTo>
                      <a:pt x="411787" y="459280"/>
                    </a:lnTo>
                    <a:lnTo>
                      <a:pt x="409975" y="457918"/>
                    </a:lnTo>
                    <a:lnTo>
                      <a:pt x="407937" y="456784"/>
                    </a:lnTo>
                    <a:lnTo>
                      <a:pt x="405898" y="456103"/>
                    </a:lnTo>
                    <a:lnTo>
                      <a:pt x="403859" y="455649"/>
                    </a:lnTo>
                    <a:lnTo>
                      <a:pt x="401595" y="454968"/>
                    </a:lnTo>
                    <a:lnTo>
                      <a:pt x="399103" y="454968"/>
                    </a:lnTo>
                    <a:lnTo>
                      <a:pt x="396838" y="454968"/>
                    </a:lnTo>
                    <a:close/>
                    <a:moveTo>
                      <a:pt x="259349" y="454968"/>
                    </a:moveTo>
                    <a:lnTo>
                      <a:pt x="257084" y="455649"/>
                    </a:lnTo>
                    <a:lnTo>
                      <a:pt x="255045" y="456103"/>
                    </a:lnTo>
                    <a:lnTo>
                      <a:pt x="252780" y="456784"/>
                    </a:lnTo>
                    <a:lnTo>
                      <a:pt x="250742" y="457918"/>
                    </a:lnTo>
                    <a:lnTo>
                      <a:pt x="248930" y="459280"/>
                    </a:lnTo>
                    <a:lnTo>
                      <a:pt x="247118" y="460415"/>
                    </a:lnTo>
                    <a:lnTo>
                      <a:pt x="245759" y="462003"/>
                    </a:lnTo>
                    <a:lnTo>
                      <a:pt x="244173" y="463592"/>
                    </a:lnTo>
                    <a:lnTo>
                      <a:pt x="242814" y="465634"/>
                    </a:lnTo>
                    <a:lnTo>
                      <a:pt x="241908" y="467450"/>
                    </a:lnTo>
                    <a:lnTo>
                      <a:pt x="240775" y="469492"/>
                    </a:lnTo>
                    <a:lnTo>
                      <a:pt x="240096" y="471761"/>
                    </a:lnTo>
                    <a:lnTo>
                      <a:pt x="239417" y="473804"/>
                    </a:lnTo>
                    <a:lnTo>
                      <a:pt x="239190" y="476527"/>
                    </a:lnTo>
                    <a:lnTo>
                      <a:pt x="238963" y="478796"/>
                    </a:lnTo>
                    <a:lnTo>
                      <a:pt x="238963" y="668967"/>
                    </a:lnTo>
                    <a:lnTo>
                      <a:pt x="239190" y="671237"/>
                    </a:lnTo>
                    <a:lnTo>
                      <a:pt x="239417" y="673960"/>
                    </a:lnTo>
                    <a:lnTo>
                      <a:pt x="240096" y="676002"/>
                    </a:lnTo>
                    <a:lnTo>
                      <a:pt x="240775" y="678272"/>
                    </a:lnTo>
                    <a:lnTo>
                      <a:pt x="241908" y="680314"/>
                    </a:lnTo>
                    <a:lnTo>
                      <a:pt x="242814" y="682357"/>
                    </a:lnTo>
                    <a:lnTo>
                      <a:pt x="244173" y="684172"/>
                    </a:lnTo>
                    <a:lnTo>
                      <a:pt x="245759" y="685761"/>
                    </a:lnTo>
                    <a:lnTo>
                      <a:pt x="247118" y="687349"/>
                    </a:lnTo>
                    <a:lnTo>
                      <a:pt x="248930" y="688711"/>
                    </a:lnTo>
                    <a:lnTo>
                      <a:pt x="250742" y="689845"/>
                    </a:lnTo>
                    <a:lnTo>
                      <a:pt x="252780" y="690980"/>
                    </a:lnTo>
                    <a:lnTo>
                      <a:pt x="255045" y="691661"/>
                    </a:lnTo>
                    <a:lnTo>
                      <a:pt x="257084" y="692115"/>
                    </a:lnTo>
                    <a:lnTo>
                      <a:pt x="259349" y="692796"/>
                    </a:lnTo>
                    <a:lnTo>
                      <a:pt x="261614" y="692796"/>
                    </a:lnTo>
                    <a:lnTo>
                      <a:pt x="263879" y="692796"/>
                    </a:lnTo>
                    <a:lnTo>
                      <a:pt x="266371" y="692115"/>
                    </a:lnTo>
                    <a:lnTo>
                      <a:pt x="268409" y="691661"/>
                    </a:lnTo>
                    <a:lnTo>
                      <a:pt x="270448" y="690980"/>
                    </a:lnTo>
                    <a:lnTo>
                      <a:pt x="272486" y="689845"/>
                    </a:lnTo>
                    <a:lnTo>
                      <a:pt x="274298" y="688711"/>
                    </a:lnTo>
                    <a:lnTo>
                      <a:pt x="276110" y="687349"/>
                    </a:lnTo>
                    <a:lnTo>
                      <a:pt x="277696" y="685761"/>
                    </a:lnTo>
                    <a:lnTo>
                      <a:pt x="278828" y="684172"/>
                    </a:lnTo>
                    <a:lnTo>
                      <a:pt x="280187" y="682357"/>
                    </a:lnTo>
                    <a:lnTo>
                      <a:pt x="281547" y="680314"/>
                    </a:lnTo>
                    <a:lnTo>
                      <a:pt x="282453" y="678272"/>
                    </a:lnTo>
                    <a:lnTo>
                      <a:pt x="283358" y="676002"/>
                    </a:lnTo>
                    <a:lnTo>
                      <a:pt x="283812" y="673960"/>
                    </a:lnTo>
                    <a:lnTo>
                      <a:pt x="284038" y="671237"/>
                    </a:lnTo>
                    <a:lnTo>
                      <a:pt x="284038" y="668967"/>
                    </a:lnTo>
                    <a:lnTo>
                      <a:pt x="284038" y="478796"/>
                    </a:lnTo>
                    <a:lnTo>
                      <a:pt x="284038" y="476527"/>
                    </a:lnTo>
                    <a:lnTo>
                      <a:pt x="283812" y="473804"/>
                    </a:lnTo>
                    <a:lnTo>
                      <a:pt x="283358" y="471761"/>
                    </a:lnTo>
                    <a:lnTo>
                      <a:pt x="282453" y="469492"/>
                    </a:lnTo>
                    <a:lnTo>
                      <a:pt x="281547" y="467450"/>
                    </a:lnTo>
                    <a:lnTo>
                      <a:pt x="280187" y="465634"/>
                    </a:lnTo>
                    <a:lnTo>
                      <a:pt x="278828" y="463592"/>
                    </a:lnTo>
                    <a:lnTo>
                      <a:pt x="277696" y="462003"/>
                    </a:lnTo>
                    <a:lnTo>
                      <a:pt x="276110" y="460415"/>
                    </a:lnTo>
                    <a:lnTo>
                      <a:pt x="274298" y="459280"/>
                    </a:lnTo>
                    <a:lnTo>
                      <a:pt x="272486" y="457918"/>
                    </a:lnTo>
                    <a:lnTo>
                      <a:pt x="270448" y="456784"/>
                    </a:lnTo>
                    <a:lnTo>
                      <a:pt x="268409" y="456103"/>
                    </a:lnTo>
                    <a:lnTo>
                      <a:pt x="266371" y="455649"/>
                    </a:lnTo>
                    <a:lnTo>
                      <a:pt x="263879" y="454968"/>
                    </a:lnTo>
                    <a:lnTo>
                      <a:pt x="261614" y="454968"/>
                    </a:lnTo>
                    <a:lnTo>
                      <a:pt x="259349" y="454968"/>
                    </a:lnTo>
                    <a:close/>
                    <a:moveTo>
                      <a:pt x="120728" y="454968"/>
                    </a:moveTo>
                    <a:lnTo>
                      <a:pt x="118463" y="455649"/>
                    </a:lnTo>
                    <a:lnTo>
                      <a:pt x="116424" y="456103"/>
                    </a:lnTo>
                    <a:lnTo>
                      <a:pt x="113932" y="456784"/>
                    </a:lnTo>
                    <a:lnTo>
                      <a:pt x="112120" y="457918"/>
                    </a:lnTo>
                    <a:lnTo>
                      <a:pt x="110535" y="459280"/>
                    </a:lnTo>
                    <a:lnTo>
                      <a:pt x="108723" y="460415"/>
                    </a:lnTo>
                    <a:lnTo>
                      <a:pt x="107137" y="462003"/>
                    </a:lnTo>
                    <a:lnTo>
                      <a:pt x="105552" y="463592"/>
                    </a:lnTo>
                    <a:lnTo>
                      <a:pt x="104193" y="465634"/>
                    </a:lnTo>
                    <a:lnTo>
                      <a:pt x="103286" y="467450"/>
                    </a:lnTo>
                    <a:lnTo>
                      <a:pt x="102154" y="469492"/>
                    </a:lnTo>
                    <a:lnTo>
                      <a:pt x="101475" y="471761"/>
                    </a:lnTo>
                    <a:lnTo>
                      <a:pt x="100795" y="473804"/>
                    </a:lnTo>
                    <a:lnTo>
                      <a:pt x="100569" y="476527"/>
                    </a:lnTo>
                    <a:lnTo>
                      <a:pt x="100342" y="478796"/>
                    </a:lnTo>
                    <a:lnTo>
                      <a:pt x="100342" y="668967"/>
                    </a:lnTo>
                    <a:lnTo>
                      <a:pt x="100569" y="671237"/>
                    </a:lnTo>
                    <a:lnTo>
                      <a:pt x="100795" y="673960"/>
                    </a:lnTo>
                    <a:lnTo>
                      <a:pt x="101475" y="676002"/>
                    </a:lnTo>
                    <a:lnTo>
                      <a:pt x="102154" y="678272"/>
                    </a:lnTo>
                    <a:lnTo>
                      <a:pt x="103286" y="680314"/>
                    </a:lnTo>
                    <a:lnTo>
                      <a:pt x="104193" y="682357"/>
                    </a:lnTo>
                    <a:lnTo>
                      <a:pt x="105552" y="684172"/>
                    </a:lnTo>
                    <a:lnTo>
                      <a:pt x="107137" y="685761"/>
                    </a:lnTo>
                    <a:lnTo>
                      <a:pt x="108723" y="687349"/>
                    </a:lnTo>
                    <a:lnTo>
                      <a:pt x="110535" y="688711"/>
                    </a:lnTo>
                    <a:lnTo>
                      <a:pt x="112120" y="689845"/>
                    </a:lnTo>
                    <a:lnTo>
                      <a:pt x="113932" y="690980"/>
                    </a:lnTo>
                    <a:lnTo>
                      <a:pt x="116424" y="691661"/>
                    </a:lnTo>
                    <a:lnTo>
                      <a:pt x="118463" y="692115"/>
                    </a:lnTo>
                    <a:lnTo>
                      <a:pt x="120728" y="692796"/>
                    </a:lnTo>
                    <a:lnTo>
                      <a:pt x="122992" y="692796"/>
                    </a:lnTo>
                    <a:lnTo>
                      <a:pt x="125258" y="692796"/>
                    </a:lnTo>
                    <a:lnTo>
                      <a:pt x="127523" y="692115"/>
                    </a:lnTo>
                    <a:lnTo>
                      <a:pt x="129788" y="691661"/>
                    </a:lnTo>
                    <a:lnTo>
                      <a:pt x="131826" y="690980"/>
                    </a:lnTo>
                    <a:lnTo>
                      <a:pt x="133638" y="689845"/>
                    </a:lnTo>
                    <a:lnTo>
                      <a:pt x="135677" y="688711"/>
                    </a:lnTo>
                    <a:lnTo>
                      <a:pt x="137262" y="687349"/>
                    </a:lnTo>
                    <a:lnTo>
                      <a:pt x="139074" y="685761"/>
                    </a:lnTo>
                    <a:lnTo>
                      <a:pt x="140207" y="684172"/>
                    </a:lnTo>
                    <a:lnTo>
                      <a:pt x="141566" y="682357"/>
                    </a:lnTo>
                    <a:lnTo>
                      <a:pt x="142925" y="680314"/>
                    </a:lnTo>
                    <a:lnTo>
                      <a:pt x="143605" y="678272"/>
                    </a:lnTo>
                    <a:lnTo>
                      <a:pt x="144511" y="676002"/>
                    </a:lnTo>
                    <a:lnTo>
                      <a:pt x="144964" y="673960"/>
                    </a:lnTo>
                    <a:lnTo>
                      <a:pt x="145417" y="671237"/>
                    </a:lnTo>
                    <a:lnTo>
                      <a:pt x="145417" y="668967"/>
                    </a:lnTo>
                    <a:lnTo>
                      <a:pt x="145417" y="478796"/>
                    </a:lnTo>
                    <a:lnTo>
                      <a:pt x="145417" y="476527"/>
                    </a:lnTo>
                    <a:lnTo>
                      <a:pt x="144964" y="473804"/>
                    </a:lnTo>
                    <a:lnTo>
                      <a:pt x="144511" y="471761"/>
                    </a:lnTo>
                    <a:lnTo>
                      <a:pt x="143605" y="469492"/>
                    </a:lnTo>
                    <a:lnTo>
                      <a:pt x="142925" y="467450"/>
                    </a:lnTo>
                    <a:lnTo>
                      <a:pt x="141566" y="465634"/>
                    </a:lnTo>
                    <a:lnTo>
                      <a:pt x="140207" y="463592"/>
                    </a:lnTo>
                    <a:lnTo>
                      <a:pt x="139074" y="462003"/>
                    </a:lnTo>
                    <a:lnTo>
                      <a:pt x="137262" y="460415"/>
                    </a:lnTo>
                    <a:lnTo>
                      <a:pt x="135677" y="459280"/>
                    </a:lnTo>
                    <a:lnTo>
                      <a:pt x="133638" y="457918"/>
                    </a:lnTo>
                    <a:lnTo>
                      <a:pt x="131826" y="456784"/>
                    </a:lnTo>
                    <a:lnTo>
                      <a:pt x="129788" y="456103"/>
                    </a:lnTo>
                    <a:lnTo>
                      <a:pt x="127523" y="455649"/>
                    </a:lnTo>
                    <a:lnTo>
                      <a:pt x="125258" y="454968"/>
                    </a:lnTo>
                    <a:lnTo>
                      <a:pt x="122992" y="454968"/>
                    </a:lnTo>
                    <a:lnTo>
                      <a:pt x="120728" y="454968"/>
                    </a:lnTo>
                    <a:close/>
                    <a:moveTo>
                      <a:pt x="37374" y="400050"/>
                    </a:moveTo>
                    <a:lnTo>
                      <a:pt x="41677" y="400050"/>
                    </a:lnTo>
                    <a:lnTo>
                      <a:pt x="733425" y="400050"/>
                    </a:lnTo>
                    <a:lnTo>
                      <a:pt x="723685" y="419793"/>
                    </a:lnTo>
                    <a:lnTo>
                      <a:pt x="714851" y="439764"/>
                    </a:lnTo>
                    <a:lnTo>
                      <a:pt x="706244" y="460188"/>
                    </a:lnTo>
                    <a:lnTo>
                      <a:pt x="698317" y="480839"/>
                    </a:lnTo>
                    <a:lnTo>
                      <a:pt x="691068" y="501717"/>
                    </a:lnTo>
                    <a:lnTo>
                      <a:pt x="684047" y="523049"/>
                    </a:lnTo>
                    <a:lnTo>
                      <a:pt x="677705" y="544380"/>
                    </a:lnTo>
                    <a:lnTo>
                      <a:pt x="671815" y="565939"/>
                    </a:lnTo>
                    <a:lnTo>
                      <a:pt x="666606" y="587725"/>
                    </a:lnTo>
                    <a:lnTo>
                      <a:pt x="661849" y="609964"/>
                    </a:lnTo>
                    <a:lnTo>
                      <a:pt x="657772" y="632204"/>
                    </a:lnTo>
                    <a:lnTo>
                      <a:pt x="654148" y="654444"/>
                    </a:lnTo>
                    <a:lnTo>
                      <a:pt x="651430" y="677364"/>
                    </a:lnTo>
                    <a:lnTo>
                      <a:pt x="650071" y="688711"/>
                    </a:lnTo>
                    <a:lnTo>
                      <a:pt x="649165" y="700057"/>
                    </a:lnTo>
                    <a:lnTo>
                      <a:pt x="648032" y="711631"/>
                    </a:lnTo>
                    <a:lnTo>
                      <a:pt x="647353" y="722978"/>
                    </a:lnTo>
                    <a:lnTo>
                      <a:pt x="646673" y="734551"/>
                    </a:lnTo>
                    <a:lnTo>
                      <a:pt x="646220" y="746125"/>
                    </a:lnTo>
                    <a:lnTo>
                      <a:pt x="41677" y="746125"/>
                    </a:lnTo>
                    <a:lnTo>
                      <a:pt x="37374" y="745898"/>
                    </a:lnTo>
                    <a:lnTo>
                      <a:pt x="33070" y="745444"/>
                    </a:lnTo>
                    <a:lnTo>
                      <a:pt x="29219" y="744310"/>
                    </a:lnTo>
                    <a:lnTo>
                      <a:pt x="25369" y="742721"/>
                    </a:lnTo>
                    <a:lnTo>
                      <a:pt x="21745" y="741360"/>
                    </a:lnTo>
                    <a:lnTo>
                      <a:pt x="18347" y="738863"/>
                    </a:lnTo>
                    <a:lnTo>
                      <a:pt x="15176" y="736594"/>
                    </a:lnTo>
                    <a:lnTo>
                      <a:pt x="12231" y="734098"/>
                    </a:lnTo>
                    <a:lnTo>
                      <a:pt x="9513" y="730921"/>
                    </a:lnTo>
                    <a:lnTo>
                      <a:pt x="7022" y="727743"/>
                    </a:lnTo>
                    <a:lnTo>
                      <a:pt x="4983" y="724113"/>
                    </a:lnTo>
                    <a:lnTo>
                      <a:pt x="3171" y="720708"/>
                    </a:lnTo>
                    <a:lnTo>
                      <a:pt x="2039" y="716851"/>
                    </a:lnTo>
                    <a:lnTo>
                      <a:pt x="906" y="712766"/>
                    </a:lnTo>
                    <a:lnTo>
                      <a:pt x="226" y="708681"/>
                    </a:lnTo>
                    <a:lnTo>
                      <a:pt x="0" y="704369"/>
                    </a:lnTo>
                    <a:lnTo>
                      <a:pt x="0" y="441579"/>
                    </a:lnTo>
                    <a:lnTo>
                      <a:pt x="226" y="437494"/>
                    </a:lnTo>
                    <a:lnTo>
                      <a:pt x="906" y="433409"/>
                    </a:lnTo>
                    <a:lnTo>
                      <a:pt x="2039" y="429325"/>
                    </a:lnTo>
                    <a:lnTo>
                      <a:pt x="3171" y="425467"/>
                    </a:lnTo>
                    <a:lnTo>
                      <a:pt x="4983" y="421836"/>
                    </a:lnTo>
                    <a:lnTo>
                      <a:pt x="7022" y="418432"/>
                    </a:lnTo>
                    <a:lnTo>
                      <a:pt x="9513" y="415028"/>
                    </a:lnTo>
                    <a:lnTo>
                      <a:pt x="12231" y="412305"/>
                    </a:lnTo>
                    <a:lnTo>
                      <a:pt x="15176" y="409354"/>
                    </a:lnTo>
                    <a:lnTo>
                      <a:pt x="18347" y="407085"/>
                    </a:lnTo>
                    <a:lnTo>
                      <a:pt x="21745" y="405043"/>
                    </a:lnTo>
                    <a:lnTo>
                      <a:pt x="25369" y="403227"/>
                    </a:lnTo>
                    <a:lnTo>
                      <a:pt x="29219" y="401866"/>
                    </a:lnTo>
                    <a:lnTo>
                      <a:pt x="33070" y="400958"/>
                    </a:lnTo>
                    <a:lnTo>
                      <a:pt x="37374" y="400050"/>
                    </a:lnTo>
                    <a:close/>
                    <a:moveTo>
                      <a:pt x="1426198" y="303439"/>
                    </a:moveTo>
                    <a:lnTo>
                      <a:pt x="1426198" y="366939"/>
                    </a:lnTo>
                    <a:lnTo>
                      <a:pt x="1409174" y="368753"/>
                    </a:lnTo>
                    <a:lnTo>
                      <a:pt x="1392604" y="370567"/>
                    </a:lnTo>
                    <a:lnTo>
                      <a:pt x="1376715" y="372835"/>
                    </a:lnTo>
                    <a:lnTo>
                      <a:pt x="1361280" y="375330"/>
                    </a:lnTo>
                    <a:lnTo>
                      <a:pt x="1346299" y="378278"/>
                    </a:lnTo>
                    <a:lnTo>
                      <a:pt x="1331772" y="381226"/>
                    </a:lnTo>
                    <a:lnTo>
                      <a:pt x="1317699" y="384628"/>
                    </a:lnTo>
                    <a:lnTo>
                      <a:pt x="1304533" y="388484"/>
                    </a:lnTo>
                    <a:lnTo>
                      <a:pt x="1291822" y="392339"/>
                    </a:lnTo>
                    <a:lnTo>
                      <a:pt x="1279565" y="396875"/>
                    </a:lnTo>
                    <a:lnTo>
                      <a:pt x="1267989" y="401410"/>
                    </a:lnTo>
                    <a:lnTo>
                      <a:pt x="1256866" y="406626"/>
                    </a:lnTo>
                    <a:lnTo>
                      <a:pt x="1246198" y="411842"/>
                    </a:lnTo>
                    <a:lnTo>
                      <a:pt x="1236211" y="417512"/>
                    </a:lnTo>
                    <a:lnTo>
                      <a:pt x="1226677" y="423182"/>
                    </a:lnTo>
                    <a:lnTo>
                      <a:pt x="1217598" y="429305"/>
                    </a:lnTo>
                    <a:lnTo>
                      <a:pt x="1209426" y="435655"/>
                    </a:lnTo>
                    <a:lnTo>
                      <a:pt x="1201482" y="442685"/>
                    </a:lnTo>
                    <a:lnTo>
                      <a:pt x="1194218" y="449716"/>
                    </a:lnTo>
                    <a:lnTo>
                      <a:pt x="1187182" y="457200"/>
                    </a:lnTo>
                    <a:lnTo>
                      <a:pt x="1181053" y="464910"/>
                    </a:lnTo>
                    <a:lnTo>
                      <a:pt x="1175378" y="472848"/>
                    </a:lnTo>
                    <a:lnTo>
                      <a:pt x="1172655" y="476703"/>
                    </a:lnTo>
                    <a:lnTo>
                      <a:pt x="1170158" y="481012"/>
                    </a:lnTo>
                    <a:lnTo>
                      <a:pt x="1167888" y="485321"/>
                    </a:lnTo>
                    <a:lnTo>
                      <a:pt x="1165391" y="489630"/>
                    </a:lnTo>
                    <a:lnTo>
                      <a:pt x="1161532" y="498475"/>
                    </a:lnTo>
                    <a:lnTo>
                      <a:pt x="1158127" y="507773"/>
                    </a:lnTo>
                    <a:lnTo>
                      <a:pt x="1154950" y="517298"/>
                    </a:lnTo>
                    <a:lnTo>
                      <a:pt x="1152680" y="527050"/>
                    </a:lnTo>
                    <a:lnTo>
                      <a:pt x="1150637" y="537028"/>
                    </a:lnTo>
                    <a:lnTo>
                      <a:pt x="1149275" y="547460"/>
                    </a:lnTo>
                    <a:lnTo>
                      <a:pt x="1148367" y="557893"/>
                    </a:lnTo>
                    <a:lnTo>
                      <a:pt x="1148140" y="569005"/>
                    </a:lnTo>
                    <a:lnTo>
                      <a:pt x="1148140" y="576489"/>
                    </a:lnTo>
                    <a:lnTo>
                      <a:pt x="1148821" y="584200"/>
                    </a:lnTo>
                    <a:lnTo>
                      <a:pt x="1149275" y="591457"/>
                    </a:lnTo>
                    <a:lnTo>
                      <a:pt x="1150183" y="598941"/>
                    </a:lnTo>
                    <a:lnTo>
                      <a:pt x="1151318" y="606198"/>
                    </a:lnTo>
                    <a:lnTo>
                      <a:pt x="1152907" y="613455"/>
                    </a:lnTo>
                    <a:lnTo>
                      <a:pt x="1154496" y="620485"/>
                    </a:lnTo>
                    <a:lnTo>
                      <a:pt x="1156539" y="627289"/>
                    </a:lnTo>
                    <a:lnTo>
                      <a:pt x="1158581" y="634093"/>
                    </a:lnTo>
                    <a:lnTo>
                      <a:pt x="1161078" y="640669"/>
                    </a:lnTo>
                    <a:lnTo>
                      <a:pt x="1163802" y="647473"/>
                    </a:lnTo>
                    <a:lnTo>
                      <a:pt x="1166753" y="653823"/>
                    </a:lnTo>
                    <a:lnTo>
                      <a:pt x="1169931" y="660400"/>
                    </a:lnTo>
                    <a:lnTo>
                      <a:pt x="1173562" y="666750"/>
                    </a:lnTo>
                    <a:lnTo>
                      <a:pt x="1177194" y="672873"/>
                    </a:lnTo>
                    <a:lnTo>
                      <a:pt x="1181053" y="679223"/>
                    </a:lnTo>
                    <a:lnTo>
                      <a:pt x="1185366" y="685119"/>
                    </a:lnTo>
                    <a:lnTo>
                      <a:pt x="1189451" y="691016"/>
                    </a:lnTo>
                    <a:lnTo>
                      <a:pt x="1193991" y="696685"/>
                    </a:lnTo>
                    <a:lnTo>
                      <a:pt x="1198304" y="702128"/>
                    </a:lnTo>
                    <a:lnTo>
                      <a:pt x="1202844" y="707344"/>
                    </a:lnTo>
                    <a:lnTo>
                      <a:pt x="1207610" y="712334"/>
                    </a:lnTo>
                    <a:lnTo>
                      <a:pt x="1212150" y="717550"/>
                    </a:lnTo>
                    <a:lnTo>
                      <a:pt x="1217144" y="722312"/>
                    </a:lnTo>
                    <a:lnTo>
                      <a:pt x="1222138" y="726848"/>
                    </a:lnTo>
                    <a:lnTo>
                      <a:pt x="1226904" y="731610"/>
                    </a:lnTo>
                    <a:lnTo>
                      <a:pt x="1232125" y="735693"/>
                    </a:lnTo>
                    <a:lnTo>
                      <a:pt x="1237346" y="739775"/>
                    </a:lnTo>
                    <a:lnTo>
                      <a:pt x="1242793" y="743630"/>
                    </a:lnTo>
                    <a:lnTo>
                      <a:pt x="1248014" y="747485"/>
                    </a:lnTo>
                    <a:lnTo>
                      <a:pt x="1253462" y="751114"/>
                    </a:lnTo>
                    <a:lnTo>
                      <a:pt x="1259136" y="754516"/>
                    </a:lnTo>
                    <a:lnTo>
                      <a:pt x="1271620" y="761773"/>
                    </a:lnTo>
                    <a:lnTo>
                      <a:pt x="1286602" y="769937"/>
                    </a:lnTo>
                    <a:lnTo>
                      <a:pt x="1304080" y="779009"/>
                    </a:lnTo>
                    <a:lnTo>
                      <a:pt x="1324281" y="788987"/>
                    </a:lnTo>
                    <a:lnTo>
                      <a:pt x="1346980" y="799873"/>
                    </a:lnTo>
                    <a:lnTo>
                      <a:pt x="1371948" y="811666"/>
                    </a:lnTo>
                    <a:lnTo>
                      <a:pt x="1399641" y="824593"/>
                    </a:lnTo>
                    <a:lnTo>
                      <a:pt x="1429603" y="838200"/>
                    </a:lnTo>
                    <a:lnTo>
                      <a:pt x="1438909" y="842735"/>
                    </a:lnTo>
                    <a:lnTo>
                      <a:pt x="1447308" y="846818"/>
                    </a:lnTo>
                    <a:lnTo>
                      <a:pt x="1455706" y="850900"/>
                    </a:lnTo>
                    <a:lnTo>
                      <a:pt x="1463424" y="854982"/>
                    </a:lnTo>
                    <a:lnTo>
                      <a:pt x="1470687" y="859064"/>
                    </a:lnTo>
                    <a:lnTo>
                      <a:pt x="1477270" y="863146"/>
                    </a:lnTo>
                    <a:lnTo>
                      <a:pt x="1483626" y="867228"/>
                    </a:lnTo>
                    <a:lnTo>
                      <a:pt x="1489300" y="871084"/>
                    </a:lnTo>
                    <a:lnTo>
                      <a:pt x="1494748" y="874939"/>
                    </a:lnTo>
                    <a:lnTo>
                      <a:pt x="1499288" y="878794"/>
                    </a:lnTo>
                    <a:lnTo>
                      <a:pt x="1503600" y="882650"/>
                    </a:lnTo>
                    <a:lnTo>
                      <a:pt x="1507459" y="886278"/>
                    </a:lnTo>
                    <a:lnTo>
                      <a:pt x="1510864" y="890134"/>
                    </a:lnTo>
                    <a:lnTo>
                      <a:pt x="1513815" y="893762"/>
                    </a:lnTo>
                    <a:lnTo>
                      <a:pt x="1516085" y="897391"/>
                    </a:lnTo>
                    <a:lnTo>
                      <a:pt x="1517900" y="901019"/>
                    </a:lnTo>
                    <a:lnTo>
                      <a:pt x="1519489" y="904875"/>
                    </a:lnTo>
                    <a:lnTo>
                      <a:pt x="1520624" y="908957"/>
                    </a:lnTo>
                    <a:lnTo>
                      <a:pt x="1522213" y="913039"/>
                    </a:lnTo>
                    <a:lnTo>
                      <a:pt x="1523575" y="917801"/>
                    </a:lnTo>
                    <a:lnTo>
                      <a:pt x="1524483" y="922564"/>
                    </a:lnTo>
                    <a:lnTo>
                      <a:pt x="1525618" y="928007"/>
                    </a:lnTo>
                    <a:lnTo>
                      <a:pt x="1527434" y="939346"/>
                    </a:lnTo>
                    <a:lnTo>
                      <a:pt x="1529023" y="951819"/>
                    </a:lnTo>
                    <a:lnTo>
                      <a:pt x="1529931" y="965653"/>
                    </a:lnTo>
                    <a:lnTo>
                      <a:pt x="1530612" y="980621"/>
                    </a:lnTo>
                    <a:lnTo>
                      <a:pt x="1530839" y="996723"/>
                    </a:lnTo>
                    <a:lnTo>
                      <a:pt x="1530612" y="1003073"/>
                    </a:lnTo>
                    <a:lnTo>
                      <a:pt x="1529704" y="1008969"/>
                    </a:lnTo>
                    <a:lnTo>
                      <a:pt x="1528796" y="1014639"/>
                    </a:lnTo>
                    <a:lnTo>
                      <a:pt x="1527434" y="1019855"/>
                    </a:lnTo>
                    <a:lnTo>
                      <a:pt x="1525391" y="1024618"/>
                    </a:lnTo>
                    <a:lnTo>
                      <a:pt x="1523121" y="1029153"/>
                    </a:lnTo>
                    <a:lnTo>
                      <a:pt x="1520170" y="1033235"/>
                    </a:lnTo>
                    <a:lnTo>
                      <a:pt x="1516993" y="1036637"/>
                    </a:lnTo>
                    <a:lnTo>
                      <a:pt x="1513588" y="1040039"/>
                    </a:lnTo>
                    <a:lnTo>
                      <a:pt x="1509275" y="1042534"/>
                    </a:lnTo>
                    <a:lnTo>
                      <a:pt x="1504962" y="1044801"/>
                    </a:lnTo>
                    <a:lnTo>
                      <a:pt x="1499969" y="1046843"/>
                    </a:lnTo>
                    <a:lnTo>
                      <a:pt x="1494748" y="1048430"/>
                    </a:lnTo>
                    <a:lnTo>
                      <a:pt x="1488619" y="1049564"/>
                    </a:lnTo>
                    <a:lnTo>
                      <a:pt x="1482491" y="1050018"/>
                    </a:lnTo>
                    <a:lnTo>
                      <a:pt x="1475908" y="1050244"/>
                    </a:lnTo>
                    <a:lnTo>
                      <a:pt x="1471595" y="1050244"/>
                    </a:lnTo>
                    <a:lnTo>
                      <a:pt x="1467964" y="1050018"/>
                    </a:lnTo>
                    <a:lnTo>
                      <a:pt x="1464332" y="1049564"/>
                    </a:lnTo>
                    <a:lnTo>
                      <a:pt x="1461154" y="1048884"/>
                    </a:lnTo>
                    <a:lnTo>
                      <a:pt x="1457749" y="1048430"/>
                    </a:lnTo>
                    <a:lnTo>
                      <a:pt x="1454571" y="1047523"/>
                    </a:lnTo>
                    <a:lnTo>
                      <a:pt x="1451848" y="1046389"/>
                    </a:lnTo>
                    <a:lnTo>
                      <a:pt x="1449124" y="1045255"/>
                    </a:lnTo>
                    <a:lnTo>
                      <a:pt x="1446854" y="1044121"/>
                    </a:lnTo>
                    <a:lnTo>
                      <a:pt x="1444584" y="1042534"/>
                    </a:lnTo>
                    <a:lnTo>
                      <a:pt x="1442541" y="1040946"/>
                    </a:lnTo>
                    <a:lnTo>
                      <a:pt x="1440498" y="1039132"/>
                    </a:lnTo>
                    <a:lnTo>
                      <a:pt x="1438909" y="1037318"/>
                    </a:lnTo>
                    <a:lnTo>
                      <a:pt x="1437320" y="1035276"/>
                    </a:lnTo>
                    <a:lnTo>
                      <a:pt x="1435731" y="1033235"/>
                    </a:lnTo>
                    <a:lnTo>
                      <a:pt x="1434824" y="1030968"/>
                    </a:lnTo>
                    <a:lnTo>
                      <a:pt x="1433689" y="1028019"/>
                    </a:lnTo>
                    <a:lnTo>
                      <a:pt x="1432781" y="1025071"/>
                    </a:lnTo>
                    <a:lnTo>
                      <a:pt x="1431873" y="1021443"/>
                    </a:lnTo>
                    <a:lnTo>
                      <a:pt x="1431192" y="1017134"/>
                    </a:lnTo>
                    <a:lnTo>
                      <a:pt x="1429603" y="1007609"/>
                    </a:lnTo>
                    <a:lnTo>
                      <a:pt x="1428241" y="996043"/>
                    </a:lnTo>
                    <a:lnTo>
                      <a:pt x="1427560" y="982662"/>
                    </a:lnTo>
                    <a:lnTo>
                      <a:pt x="1426652" y="967468"/>
                    </a:lnTo>
                    <a:lnTo>
                      <a:pt x="1426425" y="950459"/>
                    </a:lnTo>
                    <a:lnTo>
                      <a:pt x="1426198" y="931182"/>
                    </a:lnTo>
                    <a:lnTo>
                      <a:pt x="1426198" y="882650"/>
                    </a:lnTo>
                    <a:lnTo>
                      <a:pt x="1152226" y="882650"/>
                    </a:lnTo>
                    <a:lnTo>
                      <a:pt x="1152226" y="921203"/>
                    </a:lnTo>
                    <a:lnTo>
                      <a:pt x="1152226" y="929594"/>
                    </a:lnTo>
                    <a:lnTo>
                      <a:pt x="1152680" y="937759"/>
                    </a:lnTo>
                    <a:lnTo>
                      <a:pt x="1153134" y="945469"/>
                    </a:lnTo>
                    <a:lnTo>
                      <a:pt x="1153588" y="953180"/>
                    </a:lnTo>
                    <a:lnTo>
                      <a:pt x="1154496" y="961118"/>
                    </a:lnTo>
                    <a:lnTo>
                      <a:pt x="1155177" y="968601"/>
                    </a:lnTo>
                    <a:lnTo>
                      <a:pt x="1156312" y="975632"/>
                    </a:lnTo>
                    <a:lnTo>
                      <a:pt x="1157446" y="982889"/>
                    </a:lnTo>
                    <a:lnTo>
                      <a:pt x="1158808" y="989919"/>
                    </a:lnTo>
                    <a:lnTo>
                      <a:pt x="1160397" y="996723"/>
                    </a:lnTo>
                    <a:lnTo>
                      <a:pt x="1161986" y="1003300"/>
                    </a:lnTo>
                    <a:lnTo>
                      <a:pt x="1164029" y="1009876"/>
                    </a:lnTo>
                    <a:lnTo>
                      <a:pt x="1165845" y="1016226"/>
                    </a:lnTo>
                    <a:lnTo>
                      <a:pt x="1168115" y="1022350"/>
                    </a:lnTo>
                    <a:lnTo>
                      <a:pt x="1170385" y="1028246"/>
                    </a:lnTo>
                    <a:lnTo>
                      <a:pt x="1172655" y="1034369"/>
                    </a:lnTo>
                    <a:lnTo>
                      <a:pt x="1175605" y="1040039"/>
                    </a:lnTo>
                    <a:lnTo>
                      <a:pt x="1178102" y="1045709"/>
                    </a:lnTo>
                    <a:lnTo>
                      <a:pt x="1181280" y="1050925"/>
                    </a:lnTo>
                    <a:lnTo>
                      <a:pt x="1184458" y="1056368"/>
                    </a:lnTo>
                    <a:lnTo>
                      <a:pt x="1187636" y="1061357"/>
                    </a:lnTo>
                    <a:lnTo>
                      <a:pt x="1191040" y="1066573"/>
                    </a:lnTo>
                    <a:lnTo>
                      <a:pt x="1194672" y="1071109"/>
                    </a:lnTo>
                    <a:lnTo>
                      <a:pt x="1198531" y="1075871"/>
                    </a:lnTo>
                    <a:lnTo>
                      <a:pt x="1202390" y="1080407"/>
                    </a:lnTo>
                    <a:lnTo>
                      <a:pt x="1206475" y="1084716"/>
                    </a:lnTo>
                    <a:lnTo>
                      <a:pt x="1210788" y="1089025"/>
                    </a:lnTo>
                    <a:lnTo>
                      <a:pt x="1215101" y="1092880"/>
                    </a:lnTo>
                    <a:lnTo>
                      <a:pt x="1219641" y="1096735"/>
                    </a:lnTo>
                    <a:lnTo>
                      <a:pt x="1224407" y="1100591"/>
                    </a:lnTo>
                    <a:lnTo>
                      <a:pt x="1229174" y="1104219"/>
                    </a:lnTo>
                    <a:lnTo>
                      <a:pt x="1234395" y="1107394"/>
                    </a:lnTo>
                    <a:lnTo>
                      <a:pt x="1244836" y="1113971"/>
                    </a:lnTo>
                    <a:lnTo>
                      <a:pt x="1255277" y="1120094"/>
                    </a:lnTo>
                    <a:lnTo>
                      <a:pt x="1266173" y="1125764"/>
                    </a:lnTo>
                    <a:lnTo>
                      <a:pt x="1277068" y="1131207"/>
                    </a:lnTo>
                    <a:lnTo>
                      <a:pt x="1288417" y="1136423"/>
                    </a:lnTo>
                    <a:lnTo>
                      <a:pt x="1299767" y="1140959"/>
                    </a:lnTo>
                    <a:lnTo>
                      <a:pt x="1311343" y="1145494"/>
                    </a:lnTo>
                    <a:lnTo>
                      <a:pt x="1323146" y="1149576"/>
                    </a:lnTo>
                    <a:lnTo>
                      <a:pt x="1335404" y="1153205"/>
                    </a:lnTo>
                    <a:lnTo>
                      <a:pt x="1347661" y="1156607"/>
                    </a:lnTo>
                    <a:lnTo>
                      <a:pt x="1360372" y="1159328"/>
                    </a:lnTo>
                    <a:lnTo>
                      <a:pt x="1373083" y="1161823"/>
                    </a:lnTo>
                    <a:lnTo>
                      <a:pt x="1386022" y="1164318"/>
                    </a:lnTo>
                    <a:lnTo>
                      <a:pt x="1399187" y="1166132"/>
                    </a:lnTo>
                    <a:lnTo>
                      <a:pt x="1412579" y="1167493"/>
                    </a:lnTo>
                    <a:lnTo>
                      <a:pt x="1426198" y="1168626"/>
                    </a:lnTo>
                    <a:lnTo>
                      <a:pt x="1426198" y="1245734"/>
                    </a:lnTo>
                    <a:lnTo>
                      <a:pt x="1552402" y="1245734"/>
                    </a:lnTo>
                    <a:lnTo>
                      <a:pt x="1552402" y="1171121"/>
                    </a:lnTo>
                    <a:lnTo>
                      <a:pt x="1569880" y="1169080"/>
                    </a:lnTo>
                    <a:lnTo>
                      <a:pt x="1586450" y="1166812"/>
                    </a:lnTo>
                    <a:lnTo>
                      <a:pt x="1602793" y="1164318"/>
                    </a:lnTo>
                    <a:lnTo>
                      <a:pt x="1618455" y="1161143"/>
                    </a:lnTo>
                    <a:lnTo>
                      <a:pt x="1633890" y="1157741"/>
                    </a:lnTo>
                    <a:lnTo>
                      <a:pt x="1648191" y="1153885"/>
                    </a:lnTo>
                    <a:lnTo>
                      <a:pt x="1662491" y="1149803"/>
                    </a:lnTo>
                    <a:lnTo>
                      <a:pt x="1675883" y="1145494"/>
                    </a:lnTo>
                    <a:lnTo>
                      <a:pt x="1688821" y="1140505"/>
                    </a:lnTo>
                    <a:lnTo>
                      <a:pt x="1701078" y="1135289"/>
                    </a:lnTo>
                    <a:lnTo>
                      <a:pt x="1713109" y="1129619"/>
                    </a:lnTo>
                    <a:lnTo>
                      <a:pt x="1724458" y="1123723"/>
                    </a:lnTo>
                    <a:lnTo>
                      <a:pt x="1734899" y="1117600"/>
                    </a:lnTo>
                    <a:lnTo>
                      <a:pt x="1745341" y="1110796"/>
                    </a:lnTo>
                    <a:lnTo>
                      <a:pt x="1754874" y="1103993"/>
                    </a:lnTo>
                    <a:lnTo>
                      <a:pt x="1759414" y="1100137"/>
                    </a:lnTo>
                    <a:lnTo>
                      <a:pt x="1763954" y="1096509"/>
                    </a:lnTo>
                    <a:lnTo>
                      <a:pt x="1768266" y="1092653"/>
                    </a:lnTo>
                    <a:lnTo>
                      <a:pt x="1772352" y="1088571"/>
                    </a:lnTo>
                    <a:lnTo>
                      <a:pt x="1776438" y="1084489"/>
                    </a:lnTo>
                    <a:lnTo>
                      <a:pt x="1780524" y="1080634"/>
                    </a:lnTo>
                    <a:lnTo>
                      <a:pt x="1784382" y="1076325"/>
                    </a:lnTo>
                    <a:lnTo>
                      <a:pt x="1788014" y="1072243"/>
                    </a:lnTo>
                    <a:lnTo>
                      <a:pt x="1791419" y="1067707"/>
                    </a:lnTo>
                    <a:lnTo>
                      <a:pt x="1794824" y="1063398"/>
                    </a:lnTo>
                    <a:lnTo>
                      <a:pt x="1798001" y="1058862"/>
                    </a:lnTo>
                    <a:lnTo>
                      <a:pt x="1801179" y="1054100"/>
                    </a:lnTo>
                    <a:lnTo>
                      <a:pt x="1804130" y="1049564"/>
                    </a:lnTo>
                    <a:lnTo>
                      <a:pt x="1807081" y="1044575"/>
                    </a:lnTo>
                    <a:lnTo>
                      <a:pt x="1809578" y="1039585"/>
                    </a:lnTo>
                    <a:lnTo>
                      <a:pt x="1812075" y="1034823"/>
                    </a:lnTo>
                    <a:lnTo>
                      <a:pt x="1814798" y="1029607"/>
                    </a:lnTo>
                    <a:lnTo>
                      <a:pt x="1816841" y="1024391"/>
                    </a:lnTo>
                    <a:lnTo>
                      <a:pt x="1819111" y="1019401"/>
                    </a:lnTo>
                    <a:lnTo>
                      <a:pt x="1820927" y="1013959"/>
                    </a:lnTo>
                    <a:lnTo>
                      <a:pt x="1822970" y="1008516"/>
                    </a:lnTo>
                    <a:lnTo>
                      <a:pt x="1824559" y="1003073"/>
                    </a:lnTo>
                    <a:lnTo>
                      <a:pt x="1826148" y="997403"/>
                    </a:lnTo>
                    <a:lnTo>
                      <a:pt x="1827737" y="991734"/>
                    </a:lnTo>
                    <a:lnTo>
                      <a:pt x="1830234" y="980168"/>
                    </a:lnTo>
                    <a:lnTo>
                      <a:pt x="1832049" y="967921"/>
                    </a:lnTo>
                    <a:lnTo>
                      <a:pt x="1833411" y="955675"/>
                    </a:lnTo>
                    <a:lnTo>
                      <a:pt x="1834319" y="942975"/>
                    </a:lnTo>
                    <a:lnTo>
                      <a:pt x="1834546" y="929821"/>
                    </a:lnTo>
                    <a:lnTo>
                      <a:pt x="1834319" y="921657"/>
                    </a:lnTo>
                    <a:lnTo>
                      <a:pt x="1834092" y="913493"/>
                    </a:lnTo>
                    <a:lnTo>
                      <a:pt x="1833638" y="905555"/>
                    </a:lnTo>
                    <a:lnTo>
                      <a:pt x="1832730" y="897844"/>
                    </a:lnTo>
                    <a:lnTo>
                      <a:pt x="1832049" y="890360"/>
                    </a:lnTo>
                    <a:lnTo>
                      <a:pt x="1830688" y="883103"/>
                    </a:lnTo>
                    <a:lnTo>
                      <a:pt x="1829553" y="875846"/>
                    </a:lnTo>
                    <a:lnTo>
                      <a:pt x="1827964" y="869043"/>
                    </a:lnTo>
                    <a:lnTo>
                      <a:pt x="1826375" y="862012"/>
                    </a:lnTo>
                    <a:lnTo>
                      <a:pt x="1824332" y="855209"/>
                    </a:lnTo>
                    <a:lnTo>
                      <a:pt x="1822289" y="848859"/>
                    </a:lnTo>
                    <a:lnTo>
                      <a:pt x="1820019" y="842735"/>
                    </a:lnTo>
                    <a:lnTo>
                      <a:pt x="1817295" y="836385"/>
                    </a:lnTo>
                    <a:lnTo>
                      <a:pt x="1814571" y="830489"/>
                    </a:lnTo>
                    <a:lnTo>
                      <a:pt x="1811621" y="824593"/>
                    </a:lnTo>
                    <a:lnTo>
                      <a:pt x="1808670" y="818923"/>
                    </a:lnTo>
                    <a:lnTo>
                      <a:pt x="1805265" y="813480"/>
                    </a:lnTo>
                    <a:lnTo>
                      <a:pt x="1801860" y="808037"/>
                    </a:lnTo>
                    <a:lnTo>
                      <a:pt x="1798228" y="803048"/>
                    </a:lnTo>
                    <a:lnTo>
                      <a:pt x="1794597" y="798059"/>
                    </a:lnTo>
                    <a:lnTo>
                      <a:pt x="1790965" y="793069"/>
                    </a:lnTo>
                    <a:lnTo>
                      <a:pt x="1787106" y="788534"/>
                    </a:lnTo>
                    <a:lnTo>
                      <a:pt x="1783247" y="783771"/>
                    </a:lnTo>
                    <a:lnTo>
                      <a:pt x="1779389" y="779462"/>
                    </a:lnTo>
                    <a:lnTo>
                      <a:pt x="1775303" y="775380"/>
                    </a:lnTo>
                    <a:lnTo>
                      <a:pt x="1771217" y="771298"/>
                    </a:lnTo>
                    <a:lnTo>
                      <a:pt x="1766904" y="767443"/>
                    </a:lnTo>
                    <a:lnTo>
                      <a:pt x="1762592" y="763587"/>
                    </a:lnTo>
                    <a:lnTo>
                      <a:pt x="1758279" y="759959"/>
                    </a:lnTo>
                    <a:lnTo>
                      <a:pt x="1753512" y="756557"/>
                    </a:lnTo>
                    <a:lnTo>
                      <a:pt x="1748972" y="753155"/>
                    </a:lnTo>
                    <a:lnTo>
                      <a:pt x="1744206" y="749980"/>
                    </a:lnTo>
                    <a:lnTo>
                      <a:pt x="1733764" y="743630"/>
                    </a:lnTo>
                    <a:lnTo>
                      <a:pt x="1721053" y="736600"/>
                    </a:lnTo>
                    <a:lnTo>
                      <a:pt x="1706526" y="728889"/>
                    </a:lnTo>
                    <a:lnTo>
                      <a:pt x="1689729" y="720498"/>
                    </a:lnTo>
                    <a:lnTo>
                      <a:pt x="1670889" y="711426"/>
                    </a:lnTo>
                    <a:lnTo>
                      <a:pt x="1650006" y="701675"/>
                    </a:lnTo>
                    <a:lnTo>
                      <a:pt x="1627081" y="691243"/>
                    </a:lnTo>
                    <a:lnTo>
                      <a:pt x="1602112" y="680130"/>
                    </a:lnTo>
                    <a:lnTo>
                      <a:pt x="1572831" y="666976"/>
                    </a:lnTo>
                    <a:lnTo>
                      <a:pt x="1546501" y="655184"/>
                    </a:lnTo>
                    <a:lnTo>
                      <a:pt x="1523575" y="644525"/>
                    </a:lnTo>
                    <a:lnTo>
                      <a:pt x="1503600" y="634773"/>
                    </a:lnTo>
                    <a:lnTo>
                      <a:pt x="1486576" y="626382"/>
                    </a:lnTo>
                    <a:lnTo>
                      <a:pt x="1472730" y="618898"/>
                    </a:lnTo>
                    <a:lnTo>
                      <a:pt x="1461835" y="612548"/>
                    </a:lnTo>
                    <a:lnTo>
                      <a:pt x="1457522" y="609826"/>
                    </a:lnTo>
                    <a:lnTo>
                      <a:pt x="1454117" y="607332"/>
                    </a:lnTo>
                    <a:lnTo>
                      <a:pt x="1450940" y="604837"/>
                    </a:lnTo>
                    <a:lnTo>
                      <a:pt x="1447989" y="602343"/>
                    </a:lnTo>
                    <a:lnTo>
                      <a:pt x="1445265" y="599168"/>
                    </a:lnTo>
                    <a:lnTo>
                      <a:pt x="1442768" y="596219"/>
                    </a:lnTo>
                    <a:lnTo>
                      <a:pt x="1440498" y="593044"/>
                    </a:lnTo>
                    <a:lnTo>
                      <a:pt x="1438455" y="589416"/>
                    </a:lnTo>
                    <a:lnTo>
                      <a:pt x="1436639" y="585560"/>
                    </a:lnTo>
                    <a:lnTo>
                      <a:pt x="1434824" y="581705"/>
                    </a:lnTo>
                    <a:lnTo>
                      <a:pt x="1433235" y="577623"/>
                    </a:lnTo>
                    <a:lnTo>
                      <a:pt x="1431873" y="572860"/>
                    </a:lnTo>
                    <a:lnTo>
                      <a:pt x="1430965" y="568325"/>
                    </a:lnTo>
                    <a:lnTo>
                      <a:pt x="1429830" y="563562"/>
                    </a:lnTo>
                    <a:lnTo>
                      <a:pt x="1429149" y="558573"/>
                    </a:lnTo>
                    <a:lnTo>
                      <a:pt x="1428468" y="553130"/>
                    </a:lnTo>
                    <a:lnTo>
                      <a:pt x="1428241" y="547687"/>
                    </a:lnTo>
                    <a:lnTo>
                      <a:pt x="1428241" y="542018"/>
                    </a:lnTo>
                    <a:lnTo>
                      <a:pt x="1428468" y="535214"/>
                    </a:lnTo>
                    <a:lnTo>
                      <a:pt x="1429149" y="528864"/>
                    </a:lnTo>
                    <a:lnTo>
                      <a:pt x="1430057" y="522967"/>
                    </a:lnTo>
                    <a:lnTo>
                      <a:pt x="1431419" y="517525"/>
                    </a:lnTo>
                    <a:lnTo>
                      <a:pt x="1433235" y="512309"/>
                    </a:lnTo>
                    <a:lnTo>
                      <a:pt x="1435278" y="508000"/>
                    </a:lnTo>
                    <a:lnTo>
                      <a:pt x="1437774" y="503464"/>
                    </a:lnTo>
                    <a:lnTo>
                      <a:pt x="1440952" y="499835"/>
                    </a:lnTo>
                    <a:lnTo>
                      <a:pt x="1444130" y="496660"/>
                    </a:lnTo>
                    <a:lnTo>
                      <a:pt x="1447989" y="493712"/>
                    </a:lnTo>
                    <a:lnTo>
                      <a:pt x="1452074" y="491444"/>
                    </a:lnTo>
                    <a:lnTo>
                      <a:pt x="1456387" y="489403"/>
                    </a:lnTo>
                    <a:lnTo>
                      <a:pt x="1461381" y="487816"/>
                    </a:lnTo>
                    <a:lnTo>
                      <a:pt x="1466829" y="486682"/>
                    </a:lnTo>
                    <a:lnTo>
                      <a:pt x="1472503" y="486228"/>
                    </a:lnTo>
                    <a:lnTo>
                      <a:pt x="1478405" y="486001"/>
                    </a:lnTo>
                    <a:lnTo>
                      <a:pt x="1485895" y="486228"/>
                    </a:lnTo>
                    <a:lnTo>
                      <a:pt x="1492932" y="487135"/>
                    </a:lnTo>
                    <a:lnTo>
                      <a:pt x="1495883" y="487589"/>
                    </a:lnTo>
                    <a:lnTo>
                      <a:pt x="1498834" y="488269"/>
                    </a:lnTo>
                    <a:lnTo>
                      <a:pt x="1501557" y="489176"/>
                    </a:lnTo>
                    <a:lnTo>
                      <a:pt x="1504281" y="489857"/>
                    </a:lnTo>
                    <a:lnTo>
                      <a:pt x="1506778" y="491217"/>
                    </a:lnTo>
                    <a:lnTo>
                      <a:pt x="1509048" y="492125"/>
                    </a:lnTo>
                    <a:lnTo>
                      <a:pt x="1511091" y="493485"/>
                    </a:lnTo>
                    <a:lnTo>
                      <a:pt x="1512907" y="495073"/>
                    </a:lnTo>
                    <a:lnTo>
                      <a:pt x="1514723" y="496660"/>
                    </a:lnTo>
                    <a:lnTo>
                      <a:pt x="1516312" y="498475"/>
                    </a:lnTo>
                    <a:lnTo>
                      <a:pt x="1517900" y="500289"/>
                    </a:lnTo>
                    <a:lnTo>
                      <a:pt x="1519262" y="502103"/>
                    </a:lnTo>
                    <a:lnTo>
                      <a:pt x="1520170" y="504371"/>
                    </a:lnTo>
                    <a:lnTo>
                      <a:pt x="1521532" y="506639"/>
                    </a:lnTo>
                    <a:lnTo>
                      <a:pt x="1522213" y="509587"/>
                    </a:lnTo>
                    <a:lnTo>
                      <a:pt x="1523348" y="512535"/>
                    </a:lnTo>
                    <a:lnTo>
                      <a:pt x="1524937" y="519339"/>
                    </a:lnTo>
                    <a:lnTo>
                      <a:pt x="1526299" y="527503"/>
                    </a:lnTo>
                    <a:lnTo>
                      <a:pt x="1527434" y="536575"/>
                    </a:lnTo>
                    <a:lnTo>
                      <a:pt x="1527888" y="546780"/>
                    </a:lnTo>
                    <a:lnTo>
                      <a:pt x="1528569" y="558573"/>
                    </a:lnTo>
                    <a:lnTo>
                      <a:pt x="1528796" y="570819"/>
                    </a:lnTo>
                    <a:lnTo>
                      <a:pt x="1528796" y="603930"/>
                    </a:lnTo>
                    <a:lnTo>
                      <a:pt x="1802541" y="603930"/>
                    </a:lnTo>
                    <a:lnTo>
                      <a:pt x="1803903" y="592364"/>
                    </a:lnTo>
                    <a:lnTo>
                      <a:pt x="1804584" y="581932"/>
                    </a:lnTo>
                    <a:lnTo>
                      <a:pt x="1805265" y="573541"/>
                    </a:lnTo>
                    <a:lnTo>
                      <a:pt x="1805492" y="566510"/>
                    </a:lnTo>
                    <a:lnTo>
                      <a:pt x="1805265" y="555625"/>
                    </a:lnTo>
                    <a:lnTo>
                      <a:pt x="1804357" y="544966"/>
                    </a:lnTo>
                    <a:lnTo>
                      <a:pt x="1803222" y="534987"/>
                    </a:lnTo>
                    <a:lnTo>
                      <a:pt x="1801406" y="525009"/>
                    </a:lnTo>
                    <a:lnTo>
                      <a:pt x="1799363" y="515257"/>
                    </a:lnTo>
                    <a:lnTo>
                      <a:pt x="1796413" y="505959"/>
                    </a:lnTo>
                    <a:lnTo>
                      <a:pt x="1793235" y="496887"/>
                    </a:lnTo>
                    <a:lnTo>
                      <a:pt x="1789603" y="488042"/>
                    </a:lnTo>
                    <a:lnTo>
                      <a:pt x="1785290" y="479651"/>
                    </a:lnTo>
                    <a:lnTo>
                      <a:pt x="1780751" y="471260"/>
                    </a:lnTo>
                    <a:lnTo>
                      <a:pt x="1775530" y="463550"/>
                    </a:lnTo>
                    <a:lnTo>
                      <a:pt x="1769855" y="456066"/>
                    </a:lnTo>
                    <a:lnTo>
                      <a:pt x="1763727" y="448582"/>
                    </a:lnTo>
                    <a:lnTo>
                      <a:pt x="1757144" y="441551"/>
                    </a:lnTo>
                    <a:lnTo>
                      <a:pt x="1749880" y="434975"/>
                    </a:lnTo>
                    <a:lnTo>
                      <a:pt x="1742163" y="428851"/>
                    </a:lnTo>
                    <a:lnTo>
                      <a:pt x="1734218" y="422501"/>
                    </a:lnTo>
                    <a:lnTo>
                      <a:pt x="1725366" y="416832"/>
                    </a:lnTo>
                    <a:lnTo>
                      <a:pt x="1716286" y="411162"/>
                    </a:lnTo>
                    <a:lnTo>
                      <a:pt x="1706753" y="406173"/>
                    </a:lnTo>
                    <a:lnTo>
                      <a:pt x="1696766" y="401184"/>
                    </a:lnTo>
                    <a:lnTo>
                      <a:pt x="1685870" y="396421"/>
                    </a:lnTo>
                    <a:lnTo>
                      <a:pt x="1674748" y="392339"/>
                    </a:lnTo>
                    <a:lnTo>
                      <a:pt x="1663172" y="388257"/>
                    </a:lnTo>
                    <a:lnTo>
                      <a:pt x="1651141" y="384628"/>
                    </a:lnTo>
                    <a:lnTo>
                      <a:pt x="1638430" y="381000"/>
                    </a:lnTo>
                    <a:lnTo>
                      <a:pt x="1625492" y="378051"/>
                    </a:lnTo>
                    <a:lnTo>
                      <a:pt x="1611873" y="375103"/>
                    </a:lnTo>
                    <a:lnTo>
                      <a:pt x="1597573" y="372835"/>
                    </a:lnTo>
                    <a:lnTo>
                      <a:pt x="1583273" y="370567"/>
                    </a:lnTo>
                    <a:lnTo>
                      <a:pt x="1568064" y="368753"/>
                    </a:lnTo>
                    <a:lnTo>
                      <a:pt x="1552402" y="366939"/>
                    </a:lnTo>
                    <a:lnTo>
                      <a:pt x="1552402" y="303439"/>
                    </a:lnTo>
                    <a:lnTo>
                      <a:pt x="1426198" y="303439"/>
                    </a:lnTo>
                    <a:close/>
                    <a:moveTo>
                      <a:pt x="535927" y="54918"/>
                    </a:moveTo>
                    <a:lnTo>
                      <a:pt x="533661" y="55599"/>
                    </a:lnTo>
                    <a:lnTo>
                      <a:pt x="531395" y="56053"/>
                    </a:lnTo>
                    <a:lnTo>
                      <a:pt x="529356" y="56734"/>
                    </a:lnTo>
                    <a:lnTo>
                      <a:pt x="527543" y="57868"/>
                    </a:lnTo>
                    <a:lnTo>
                      <a:pt x="525730" y="59003"/>
                    </a:lnTo>
                    <a:lnTo>
                      <a:pt x="523918" y="60365"/>
                    </a:lnTo>
                    <a:lnTo>
                      <a:pt x="522331" y="61953"/>
                    </a:lnTo>
                    <a:lnTo>
                      <a:pt x="520745" y="63542"/>
                    </a:lnTo>
                    <a:lnTo>
                      <a:pt x="519385" y="65584"/>
                    </a:lnTo>
                    <a:lnTo>
                      <a:pt x="518479" y="67400"/>
                    </a:lnTo>
                    <a:lnTo>
                      <a:pt x="517346" y="69442"/>
                    </a:lnTo>
                    <a:lnTo>
                      <a:pt x="516666" y="71711"/>
                    </a:lnTo>
                    <a:lnTo>
                      <a:pt x="516213" y="73754"/>
                    </a:lnTo>
                    <a:lnTo>
                      <a:pt x="515533" y="76477"/>
                    </a:lnTo>
                    <a:lnTo>
                      <a:pt x="515533" y="78746"/>
                    </a:lnTo>
                    <a:lnTo>
                      <a:pt x="515533" y="268917"/>
                    </a:lnTo>
                    <a:lnTo>
                      <a:pt x="515533" y="271414"/>
                    </a:lnTo>
                    <a:lnTo>
                      <a:pt x="516213" y="273910"/>
                    </a:lnTo>
                    <a:lnTo>
                      <a:pt x="516666" y="276179"/>
                    </a:lnTo>
                    <a:lnTo>
                      <a:pt x="517346" y="278222"/>
                    </a:lnTo>
                    <a:lnTo>
                      <a:pt x="518479" y="280264"/>
                    </a:lnTo>
                    <a:lnTo>
                      <a:pt x="519385" y="282307"/>
                    </a:lnTo>
                    <a:lnTo>
                      <a:pt x="520745" y="284122"/>
                    </a:lnTo>
                    <a:lnTo>
                      <a:pt x="522331" y="285711"/>
                    </a:lnTo>
                    <a:lnTo>
                      <a:pt x="523918" y="287299"/>
                    </a:lnTo>
                    <a:lnTo>
                      <a:pt x="525730" y="288888"/>
                    </a:lnTo>
                    <a:lnTo>
                      <a:pt x="527543" y="289795"/>
                    </a:lnTo>
                    <a:lnTo>
                      <a:pt x="529356" y="290930"/>
                    </a:lnTo>
                    <a:lnTo>
                      <a:pt x="531395" y="291611"/>
                    </a:lnTo>
                    <a:lnTo>
                      <a:pt x="533661" y="292065"/>
                    </a:lnTo>
                    <a:lnTo>
                      <a:pt x="535927" y="292746"/>
                    </a:lnTo>
                    <a:lnTo>
                      <a:pt x="537967" y="292746"/>
                    </a:lnTo>
                    <a:lnTo>
                      <a:pt x="540460" y="292746"/>
                    </a:lnTo>
                    <a:lnTo>
                      <a:pt x="542726" y="292065"/>
                    </a:lnTo>
                    <a:lnTo>
                      <a:pt x="544992" y="291611"/>
                    </a:lnTo>
                    <a:lnTo>
                      <a:pt x="547031" y="290930"/>
                    </a:lnTo>
                    <a:lnTo>
                      <a:pt x="548844" y="289795"/>
                    </a:lnTo>
                    <a:lnTo>
                      <a:pt x="550884" y="288888"/>
                    </a:lnTo>
                    <a:lnTo>
                      <a:pt x="552470" y="287299"/>
                    </a:lnTo>
                    <a:lnTo>
                      <a:pt x="554283" y="285711"/>
                    </a:lnTo>
                    <a:lnTo>
                      <a:pt x="555642" y="284122"/>
                    </a:lnTo>
                    <a:lnTo>
                      <a:pt x="556775" y="282307"/>
                    </a:lnTo>
                    <a:lnTo>
                      <a:pt x="558135" y="280264"/>
                    </a:lnTo>
                    <a:lnTo>
                      <a:pt x="558815" y="278222"/>
                    </a:lnTo>
                    <a:lnTo>
                      <a:pt x="559721" y="276179"/>
                    </a:lnTo>
                    <a:lnTo>
                      <a:pt x="560174" y="273910"/>
                    </a:lnTo>
                    <a:lnTo>
                      <a:pt x="560628" y="271414"/>
                    </a:lnTo>
                    <a:lnTo>
                      <a:pt x="560628" y="268917"/>
                    </a:lnTo>
                    <a:lnTo>
                      <a:pt x="560628" y="78746"/>
                    </a:lnTo>
                    <a:lnTo>
                      <a:pt x="560628" y="76477"/>
                    </a:lnTo>
                    <a:lnTo>
                      <a:pt x="560174" y="73754"/>
                    </a:lnTo>
                    <a:lnTo>
                      <a:pt x="559721" y="71711"/>
                    </a:lnTo>
                    <a:lnTo>
                      <a:pt x="558815" y="69442"/>
                    </a:lnTo>
                    <a:lnTo>
                      <a:pt x="558135" y="67400"/>
                    </a:lnTo>
                    <a:lnTo>
                      <a:pt x="556775" y="65584"/>
                    </a:lnTo>
                    <a:lnTo>
                      <a:pt x="555642" y="63542"/>
                    </a:lnTo>
                    <a:lnTo>
                      <a:pt x="554283" y="61953"/>
                    </a:lnTo>
                    <a:lnTo>
                      <a:pt x="552470" y="60365"/>
                    </a:lnTo>
                    <a:lnTo>
                      <a:pt x="550884" y="59003"/>
                    </a:lnTo>
                    <a:lnTo>
                      <a:pt x="548844" y="57868"/>
                    </a:lnTo>
                    <a:lnTo>
                      <a:pt x="547031" y="56734"/>
                    </a:lnTo>
                    <a:lnTo>
                      <a:pt x="544992" y="56053"/>
                    </a:lnTo>
                    <a:lnTo>
                      <a:pt x="542726" y="55599"/>
                    </a:lnTo>
                    <a:lnTo>
                      <a:pt x="540460" y="54918"/>
                    </a:lnTo>
                    <a:lnTo>
                      <a:pt x="537967" y="54918"/>
                    </a:lnTo>
                    <a:lnTo>
                      <a:pt x="535927" y="54918"/>
                    </a:lnTo>
                    <a:close/>
                    <a:moveTo>
                      <a:pt x="397017" y="54918"/>
                    </a:moveTo>
                    <a:lnTo>
                      <a:pt x="394977" y="55599"/>
                    </a:lnTo>
                    <a:lnTo>
                      <a:pt x="392711" y="56053"/>
                    </a:lnTo>
                    <a:lnTo>
                      <a:pt x="390672" y="56734"/>
                    </a:lnTo>
                    <a:lnTo>
                      <a:pt x="388633" y="57868"/>
                    </a:lnTo>
                    <a:lnTo>
                      <a:pt x="386820" y="59003"/>
                    </a:lnTo>
                    <a:lnTo>
                      <a:pt x="385007" y="60365"/>
                    </a:lnTo>
                    <a:lnTo>
                      <a:pt x="383420" y="61953"/>
                    </a:lnTo>
                    <a:lnTo>
                      <a:pt x="382061" y="63542"/>
                    </a:lnTo>
                    <a:lnTo>
                      <a:pt x="380928" y="65584"/>
                    </a:lnTo>
                    <a:lnTo>
                      <a:pt x="379568" y="67400"/>
                    </a:lnTo>
                    <a:lnTo>
                      <a:pt x="378435" y="69442"/>
                    </a:lnTo>
                    <a:lnTo>
                      <a:pt x="377982" y="71711"/>
                    </a:lnTo>
                    <a:lnTo>
                      <a:pt x="377302" y="73754"/>
                    </a:lnTo>
                    <a:lnTo>
                      <a:pt x="376849" y="76477"/>
                    </a:lnTo>
                    <a:lnTo>
                      <a:pt x="376849" y="78746"/>
                    </a:lnTo>
                    <a:lnTo>
                      <a:pt x="376849" y="268917"/>
                    </a:lnTo>
                    <a:lnTo>
                      <a:pt x="376849" y="271414"/>
                    </a:lnTo>
                    <a:lnTo>
                      <a:pt x="377302" y="273910"/>
                    </a:lnTo>
                    <a:lnTo>
                      <a:pt x="377982" y="276179"/>
                    </a:lnTo>
                    <a:lnTo>
                      <a:pt x="378435" y="278222"/>
                    </a:lnTo>
                    <a:lnTo>
                      <a:pt x="379568" y="280264"/>
                    </a:lnTo>
                    <a:lnTo>
                      <a:pt x="380928" y="282307"/>
                    </a:lnTo>
                    <a:lnTo>
                      <a:pt x="382061" y="284122"/>
                    </a:lnTo>
                    <a:lnTo>
                      <a:pt x="383420" y="285711"/>
                    </a:lnTo>
                    <a:lnTo>
                      <a:pt x="385007" y="287299"/>
                    </a:lnTo>
                    <a:lnTo>
                      <a:pt x="386820" y="288888"/>
                    </a:lnTo>
                    <a:lnTo>
                      <a:pt x="388633" y="289795"/>
                    </a:lnTo>
                    <a:lnTo>
                      <a:pt x="390672" y="290930"/>
                    </a:lnTo>
                    <a:lnTo>
                      <a:pt x="392711" y="291611"/>
                    </a:lnTo>
                    <a:lnTo>
                      <a:pt x="394977" y="292065"/>
                    </a:lnTo>
                    <a:lnTo>
                      <a:pt x="397017" y="292746"/>
                    </a:lnTo>
                    <a:lnTo>
                      <a:pt x="399283" y="292746"/>
                    </a:lnTo>
                    <a:lnTo>
                      <a:pt x="401776" y="292746"/>
                    </a:lnTo>
                    <a:lnTo>
                      <a:pt x="404042" y="292065"/>
                    </a:lnTo>
                    <a:lnTo>
                      <a:pt x="406081" y="291611"/>
                    </a:lnTo>
                    <a:lnTo>
                      <a:pt x="408121" y="290930"/>
                    </a:lnTo>
                    <a:lnTo>
                      <a:pt x="410160" y="289795"/>
                    </a:lnTo>
                    <a:lnTo>
                      <a:pt x="411973" y="288888"/>
                    </a:lnTo>
                    <a:lnTo>
                      <a:pt x="413786" y="287299"/>
                    </a:lnTo>
                    <a:lnTo>
                      <a:pt x="415372" y="285711"/>
                    </a:lnTo>
                    <a:lnTo>
                      <a:pt x="416959" y="284122"/>
                    </a:lnTo>
                    <a:lnTo>
                      <a:pt x="418092" y="282307"/>
                    </a:lnTo>
                    <a:lnTo>
                      <a:pt x="419225" y="280264"/>
                    </a:lnTo>
                    <a:lnTo>
                      <a:pt x="420358" y="278222"/>
                    </a:lnTo>
                    <a:lnTo>
                      <a:pt x="421037" y="276179"/>
                    </a:lnTo>
                    <a:lnTo>
                      <a:pt x="421491" y="273910"/>
                    </a:lnTo>
                    <a:lnTo>
                      <a:pt x="421717" y="271414"/>
                    </a:lnTo>
                    <a:lnTo>
                      <a:pt x="422170" y="268917"/>
                    </a:lnTo>
                    <a:lnTo>
                      <a:pt x="422170" y="78746"/>
                    </a:lnTo>
                    <a:lnTo>
                      <a:pt x="421717" y="76477"/>
                    </a:lnTo>
                    <a:lnTo>
                      <a:pt x="421491" y="73754"/>
                    </a:lnTo>
                    <a:lnTo>
                      <a:pt x="421037" y="71711"/>
                    </a:lnTo>
                    <a:lnTo>
                      <a:pt x="420358" y="69442"/>
                    </a:lnTo>
                    <a:lnTo>
                      <a:pt x="419225" y="67400"/>
                    </a:lnTo>
                    <a:lnTo>
                      <a:pt x="418092" y="65584"/>
                    </a:lnTo>
                    <a:lnTo>
                      <a:pt x="416959" y="63542"/>
                    </a:lnTo>
                    <a:lnTo>
                      <a:pt x="415372" y="61953"/>
                    </a:lnTo>
                    <a:lnTo>
                      <a:pt x="413786" y="60365"/>
                    </a:lnTo>
                    <a:lnTo>
                      <a:pt x="411973" y="59003"/>
                    </a:lnTo>
                    <a:lnTo>
                      <a:pt x="410160" y="57868"/>
                    </a:lnTo>
                    <a:lnTo>
                      <a:pt x="408121" y="56734"/>
                    </a:lnTo>
                    <a:lnTo>
                      <a:pt x="406081" y="56053"/>
                    </a:lnTo>
                    <a:lnTo>
                      <a:pt x="404042" y="55599"/>
                    </a:lnTo>
                    <a:lnTo>
                      <a:pt x="401776" y="54918"/>
                    </a:lnTo>
                    <a:lnTo>
                      <a:pt x="399283" y="54918"/>
                    </a:lnTo>
                    <a:lnTo>
                      <a:pt x="397017" y="54918"/>
                    </a:lnTo>
                    <a:close/>
                    <a:moveTo>
                      <a:pt x="259466" y="54918"/>
                    </a:moveTo>
                    <a:lnTo>
                      <a:pt x="257200" y="55599"/>
                    </a:lnTo>
                    <a:lnTo>
                      <a:pt x="255161" y="56053"/>
                    </a:lnTo>
                    <a:lnTo>
                      <a:pt x="252895" y="56734"/>
                    </a:lnTo>
                    <a:lnTo>
                      <a:pt x="250855" y="57868"/>
                    </a:lnTo>
                    <a:lnTo>
                      <a:pt x="249042" y="59003"/>
                    </a:lnTo>
                    <a:lnTo>
                      <a:pt x="247229" y="60365"/>
                    </a:lnTo>
                    <a:lnTo>
                      <a:pt x="245870" y="61953"/>
                    </a:lnTo>
                    <a:lnTo>
                      <a:pt x="244283" y="63542"/>
                    </a:lnTo>
                    <a:lnTo>
                      <a:pt x="242924" y="65584"/>
                    </a:lnTo>
                    <a:lnTo>
                      <a:pt x="242017" y="67400"/>
                    </a:lnTo>
                    <a:lnTo>
                      <a:pt x="240884" y="69442"/>
                    </a:lnTo>
                    <a:lnTo>
                      <a:pt x="240204" y="71711"/>
                    </a:lnTo>
                    <a:lnTo>
                      <a:pt x="239524" y="73754"/>
                    </a:lnTo>
                    <a:lnTo>
                      <a:pt x="239298" y="76477"/>
                    </a:lnTo>
                    <a:lnTo>
                      <a:pt x="239071" y="78746"/>
                    </a:lnTo>
                    <a:lnTo>
                      <a:pt x="239071" y="268917"/>
                    </a:lnTo>
                    <a:lnTo>
                      <a:pt x="239298" y="271414"/>
                    </a:lnTo>
                    <a:lnTo>
                      <a:pt x="239524" y="273910"/>
                    </a:lnTo>
                    <a:lnTo>
                      <a:pt x="240204" y="276179"/>
                    </a:lnTo>
                    <a:lnTo>
                      <a:pt x="240884" y="278222"/>
                    </a:lnTo>
                    <a:lnTo>
                      <a:pt x="242017" y="280264"/>
                    </a:lnTo>
                    <a:lnTo>
                      <a:pt x="242924" y="282307"/>
                    </a:lnTo>
                    <a:lnTo>
                      <a:pt x="244283" y="284122"/>
                    </a:lnTo>
                    <a:lnTo>
                      <a:pt x="245870" y="285711"/>
                    </a:lnTo>
                    <a:lnTo>
                      <a:pt x="247229" y="287299"/>
                    </a:lnTo>
                    <a:lnTo>
                      <a:pt x="249042" y="288888"/>
                    </a:lnTo>
                    <a:lnTo>
                      <a:pt x="250855" y="289795"/>
                    </a:lnTo>
                    <a:lnTo>
                      <a:pt x="252895" y="290930"/>
                    </a:lnTo>
                    <a:lnTo>
                      <a:pt x="255161" y="291611"/>
                    </a:lnTo>
                    <a:lnTo>
                      <a:pt x="257200" y="292065"/>
                    </a:lnTo>
                    <a:lnTo>
                      <a:pt x="259466" y="292746"/>
                    </a:lnTo>
                    <a:lnTo>
                      <a:pt x="261732" y="292746"/>
                    </a:lnTo>
                    <a:lnTo>
                      <a:pt x="263998" y="292746"/>
                    </a:lnTo>
                    <a:lnTo>
                      <a:pt x="266491" y="292065"/>
                    </a:lnTo>
                    <a:lnTo>
                      <a:pt x="268530" y="291611"/>
                    </a:lnTo>
                    <a:lnTo>
                      <a:pt x="270570" y="290930"/>
                    </a:lnTo>
                    <a:lnTo>
                      <a:pt x="272609" y="289795"/>
                    </a:lnTo>
                    <a:lnTo>
                      <a:pt x="274422" y="288888"/>
                    </a:lnTo>
                    <a:lnTo>
                      <a:pt x="276235" y="287299"/>
                    </a:lnTo>
                    <a:lnTo>
                      <a:pt x="277821" y="285711"/>
                    </a:lnTo>
                    <a:lnTo>
                      <a:pt x="278954" y="284122"/>
                    </a:lnTo>
                    <a:lnTo>
                      <a:pt x="280314" y="282307"/>
                    </a:lnTo>
                    <a:lnTo>
                      <a:pt x="281674" y="280264"/>
                    </a:lnTo>
                    <a:lnTo>
                      <a:pt x="282580" y="278222"/>
                    </a:lnTo>
                    <a:lnTo>
                      <a:pt x="283487" y="276179"/>
                    </a:lnTo>
                    <a:lnTo>
                      <a:pt x="283940" y="273910"/>
                    </a:lnTo>
                    <a:lnTo>
                      <a:pt x="284166" y="271414"/>
                    </a:lnTo>
                    <a:lnTo>
                      <a:pt x="284166" y="268917"/>
                    </a:lnTo>
                    <a:lnTo>
                      <a:pt x="284166" y="78746"/>
                    </a:lnTo>
                    <a:lnTo>
                      <a:pt x="284166" y="76477"/>
                    </a:lnTo>
                    <a:lnTo>
                      <a:pt x="283940" y="73754"/>
                    </a:lnTo>
                    <a:lnTo>
                      <a:pt x="283487" y="71711"/>
                    </a:lnTo>
                    <a:lnTo>
                      <a:pt x="282580" y="69442"/>
                    </a:lnTo>
                    <a:lnTo>
                      <a:pt x="281674" y="67400"/>
                    </a:lnTo>
                    <a:lnTo>
                      <a:pt x="280314" y="65584"/>
                    </a:lnTo>
                    <a:lnTo>
                      <a:pt x="278954" y="63542"/>
                    </a:lnTo>
                    <a:lnTo>
                      <a:pt x="277821" y="61953"/>
                    </a:lnTo>
                    <a:lnTo>
                      <a:pt x="276235" y="60365"/>
                    </a:lnTo>
                    <a:lnTo>
                      <a:pt x="274422" y="59003"/>
                    </a:lnTo>
                    <a:lnTo>
                      <a:pt x="272609" y="57868"/>
                    </a:lnTo>
                    <a:lnTo>
                      <a:pt x="270570" y="56734"/>
                    </a:lnTo>
                    <a:lnTo>
                      <a:pt x="268530" y="56053"/>
                    </a:lnTo>
                    <a:lnTo>
                      <a:pt x="266491" y="55599"/>
                    </a:lnTo>
                    <a:lnTo>
                      <a:pt x="263998" y="54918"/>
                    </a:lnTo>
                    <a:lnTo>
                      <a:pt x="261732" y="54918"/>
                    </a:lnTo>
                    <a:lnTo>
                      <a:pt x="259466" y="54918"/>
                    </a:lnTo>
                    <a:close/>
                    <a:moveTo>
                      <a:pt x="120782" y="54918"/>
                    </a:moveTo>
                    <a:lnTo>
                      <a:pt x="118516" y="55599"/>
                    </a:lnTo>
                    <a:lnTo>
                      <a:pt x="116476" y="56053"/>
                    </a:lnTo>
                    <a:lnTo>
                      <a:pt x="113984" y="56734"/>
                    </a:lnTo>
                    <a:lnTo>
                      <a:pt x="112171" y="57868"/>
                    </a:lnTo>
                    <a:lnTo>
                      <a:pt x="110585" y="59003"/>
                    </a:lnTo>
                    <a:lnTo>
                      <a:pt x="108772" y="60365"/>
                    </a:lnTo>
                    <a:lnTo>
                      <a:pt x="107185" y="61953"/>
                    </a:lnTo>
                    <a:lnTo>
                      <a:pt x="105599" y="63542"/>
                    </a:lnTo>
                    <a:lnTo>
                      <a:pt x="104240" y="65584"/>
                    </a:lnTo>
                    <a:lnTo>
                      <a:pt x="103333" y="67400"/>
                    </a:lnTo>
                    <a:lnTo>
                      <a:pt x="102200" y="69442"/>
                    </a:lnTo>
                    <a:lnTo>
                      <a:pt x="101520" y="71711"/>
                    </a:lnTo>
                    <a:lnTo>
                      <a:pt x="100841" y="73754"/>
                    </a:lnTo>
                    <a:lnTo>
                      <a:pt x="100614" y="76477"/>
                    </a:lnTo>
                    <a:lnTo>
                      <a:pt x="100387" y="78746"/>
                    </a:lnTo>
                    <a:lnTo>
                      <a:pt x="100387" y="268917"/>
                    </a:lnTo>
                    <a:lnTo>
                      <a:pt x="100614" y="271414"/>
                    </a:lnTo>
                    <a:lnTo>
                      <a:pt x="100841" y="273910"/>
                    </a:lnTo>
                    <a:lnTo>
                      <a:pt x="101520" y="276179"/>
                    </a:lnTo>
                    <a:lnTo>
                      <a:pt x="102200" y="278222"/>
                    </a:lnTo>
                    <a:lnTo>
                      <a:pt x="103333" y="280264"/>
                    </a:lnTo>
                    <a:lnTo>
                      <a:pt x="104240" y="282307"/>
                    </a:lnTo>
                    <a:lnTo>
                      <a:pt x="105599" y="284122"/>
                    </a:lnTo>
                    <a:lnTo>
                      <a:pt x="107185" y="285711"/>
                    </a:lnTo>
                    <a:lnTo>
                      <a:pt x="108772" y="287299"/>
                    </a:lnTo>
                    <a:lnTo>
                      <a:pt x="110585" y="288888"/>
                    </a:lnTo>
                    <a:lnTo>
                      <a:pt x="112171" y="289795"/>
                    </a:lnTo>
                    <a:lnTo>
                      <a:pt x="113984" y="290930"/>
                    </a:lnTo>
                    <a:lnTo>
                      <a:pt x="116476" y="291611"/>
                    </a:lnTo>
                    <a:lnTo>
                      <a:pt x="118516" y="292065"/>
                    </a:lnTo>
                    <a:lnTo>
                      <a:pt x="120782" y="292746"/>
                    </a:lnTo>
                    <a:lnTo>
                      <a:pt x="123048" y="292746"/>
                    </a:lnTo>
                    <a:lnTo>
                      <a:pt x="125314" y="292746"/>
                    </a:lnTo>
                    <a:lnTo>
                      <a:pt x="127580" y="292065"/>
                    </a:lnTo>
                    <a:lnTo>
                      <a:pt x="129846" y="291611"/>
                    </a:lnTo>
                    <a:lnTo>
                      <a:pt x="131886" y="290930"/>
                    </a:lnTo>
                    <a:lnTo>
                      <a:pt x="133699" y="289795"/>
                    </a:lnTo>
                    <a:lnTo>
                      <a:pt x="135738" y="288888"/>
                    </a:lnTo>
                    <a:lnTo>
                      <a:pt x="137325" y="287299"/>
                    </a:lnTo>
                    <a:lnTo>
                      <a:pt x="139137" y="285711"/>
                    </a:lnTo>
                    <a:lnTo>
                      <a:pt x="140270" y="284122"/>
                    </a:lnTo>
                    <a:lnTo>
                      <a:pt x="141630" y="282307"/>
                    </a:lnTo>
                    <a:lnTo>
                      <a:pt x="142990" y="280264"/>
                    </a:lnTo>
                    <a:lnTo>
                      <a:pt x="143669" y="278222"/>
                    </a:lnTo>
                    <a:lnTo>
                      <a:pt x="144576" y="276179"/>
                    </a:lnTo>
                    <a:lnTo>
                      <a:pt x="145029" y="273910"/>
                    </a:lnTo>
                    <a:lnTo>
                      <a:pt x="145482" y="271414"/>
                    </a:lnTo>
                    <a:lnTo>
                      <a:pt x="145482" y="268917"/>
                    </a:lnTo>
                    <a:lnTo>
                      <a:pt x="145482" y="78746"/>
                    </a:lnTo>
                    <a:lnTo>
                      <a:pt x="145482" y="76477"/>
                    </a:lnTo>
                    <a:lnTo>
                      <a:pt x="145029" y="73754"/>
                    </a:lnTo>
                    <a:lnTo>
                      <a:pt x="144576" y="71711"/>
                    </a:lnTo>
                    <a:lnTo>
                      <a:pt x="143669" y="69442"/>
                    </a:lnTo>
                    <a:lnTo>
                      <a:pt x="142990" y="67400"/>
                    </a:lnTo>
                    <a:lnTo>
                      <a:pt x="141630" y="65584"/>
                    </a:lnTo>
                    <a:lnTo>
                      <a:pt x="140270" y="63542"/>
                    </a:lnTo>
                    <a:lnTo>
                      <a:pt x="139137" y="61953"/>
                    </a:lnTo>
                    <a:lnTo>
                      <a:pt x="137325" y="60365"/>
                    </a:lnTo>
                    <a:lnTo>
                      <a:pt x="135738" y="59003"/>
                    </a:lnTo>
                    <a:lnTo>
                      <a:pt x="133699" y="57868"/>
                    </a:lnTo>
                    <a:lnTo>
                      <a:pt x="131886" y="56734"/>
                    </a:lnTo>
                    <a:lnTo>
                      <a:pt x="129846" y="56053"/>
                    </a:lnTo>
                    <a:lnTo>
                      <a:pt x="127580" y="55599"/>
                    </a:lnTo>
                    <a:lnTo>
                      <a:pt x="125314" y="54918"/>
                    </a:lnTo>
                    <a:lnTo>
                      <a:pt x="123048" y="54918"/>
                    </a:lnTo>
                    <a:lnTo>
                      <a:pt x="120782" y="54918"/>
                    </a:lnTo>
                    <a:close/>
                    <a:moveTo>
                      <a:pt x="1491343" y="4762"/>
                    </a:moveTo>
                    <a:lnTo>
                      <a:pt x="1511091" y="4989"/>
                    </a:lnTo>
                    <a:lnTo>
                      <a:pt x="1531066" y="5896"/>
                    </a:lnTo>
                    <a:lnTo>
                      <a:pt x="1550586" y="7030"/>
                    </a:lnTo>
                    <a:lnTo>
                      <a:pt x="1570334" y="8617"/>
                    </a:lnTo>
                    <a:lnTo>
                      <a:pt x="1589628" y="11112"/>
                    </a:lnTo>
                    <a:lnTo>
                      <a:pt x="1608695" y="13607"/>
                    </a:lnTo>
                    <a:lnTo>
                      <a:pt x="1627762" y="17009"/>
                    </a:lnTo>
                    <a:lnTo>
                      <a:pt x="1646602" y="20637"/>
                    </a:lnTo>
                    <a:lnTo>
                      <a:pt x="1665442" y="24492"/>
                    </a:lnTo>
                    <a:lnTo>
                      <a:pt x="1683827" y="29028"/>
                    </a:lnTo>
                    <a:lnTo>
                      <a:pt x="1702440" y="34017"/>
                    </a:lnTo>
                    <a:lnTo>
                      <a:pt x="1720599" y="39460"/>
                    </a:lnTo>
                    <a:lnTo>
                      <a:pt x="1738531" y="45357"/>
                    </a:lnTo>
                    <a:lnTo>
                      <a:pt x="1756463" y="51480"/>
                    </a:lnTo>
                    <a:lnTo>
                      <a:pt x="1773941" y="58284"/>
                    </a:lnTo>
                    <a:lnTo>
                      <a:pt x="1791192" y="65314"/>
                    </a:lnTo>
                    <a:lnTo>
                      <a:pt x="1808670" y="72798"/>
                    </a:lnTo>
                    <a:lnTo>
                      <a:pt x="1825694" y="80735"/>
                    </a:lnTo>
                    <a:lnTo>
                      <a:pt x="1842037" y="89126"/>
                    </a:lnTo>
                    <a:lnTo>
                      <a:pt x="1858607" y="97744"/>
                    </a:lnTo>
                    <a:lnTo>
                      <a:pt x="1874950" y="106589"/>
                    </a:lnTo>
                    <a:lnTo>
                      <a:pt x="1890839" y="116114"/>
                    </a:lnTo>
                    <a:lnTo>
                      <a:pt x="1906728" y="126092"/>
                    </a:lnTo>
                    <a:lnTo>
                      <a:pt x="1922390" y="136298"/>
                    </a:lnTo>
                    <a:lnTo>
                      <a:pt x="1937598" y="146957"/>
                    </a:lnTo>
                    <a:lnTo>
                      <a:pt x="1952579" y="157842"/>
                    </a:lnTo>
                    <a:lnTo>
                      <a:pt x="1967333" y="169182"/>
                    </a:lnTo>
                    <a:lnTo>
                      <a:pt x="1981633" y="180748"/>
                    </a:lnTo>
                    <a:lnTo>
                      <a:pt x="1995706" y="192541"/>
                    </a:lnTo>
                    <a:lnTo>
                      <a:pt x="2009553" y="204560"/>
                    </a:lnTo>
                    <a:lnTo>
                      <a:pt x="2023172" y="217260"/>
                    </a:lnTo>
                    <a:lnTo>
                      <a:pt x="2036337" y="230187"/>
                    </a:lnTo>
                    <a:lnTo>
                      <a:pt x="2049048" y="243567"/>
                    </a:lnTo>
                    <a:lnTo>
                      <a:pt x="2061759" y="256948"/>
                    </a:lnTo>
                    <a:lnTo>
                      <a:pt x="2074244" y="271009"/>
                    </a:lnTo>
                    <a:lnTo>
                      <a:pt x="2086047" y="284842"/>
                    </a:lnTo>
                    <a:lnTo>
                      <a:pt x="2097623" y="299357"/>
                    </a:lnTo>
                    <a:lnTo>
                      <a:pt x="2108973" y="314098"/>
                    </a:lnTo>
                    <a:lnTo>
                      <a:pt x="2119868" y="329066"/>
                    </a:lnTo>
                    <a:lnTo>
                      <a:pt x="2130536" y="344260"/>
                    </a:lnTo>
                    <a:lnTo>
                      <a:pt x="2140524" y="359682"/>
                    </a:lnTo>
                    <a:lnTo>
                      <a:pt x="2150511" y="375330"/>
                    </a:lnTo>
                    <a:lnTo>
                      <a:pt x="2159817" y="391432"/>
                    </a:lnTo>
                    <a:lnTo>
                      <a:pt x="2168897" y="407534"/>
                    </a:lnTo>
                    <a:lnTo>
                      <a:pt x="2177749" y="424089"/>
                    </a:lnTo>
                    <a:lnTo>
                      <a:pt x="2185921" y="440871"/>
                    </a:lnTo>
                    <a:lnTo>
                      <a:pt x="2194092" y="457880"/>
                    </a:lnTo>
                    <a:lnTo>
                      <a:pt x="2201356" y="474889"/>
                    </a:lnTo>
                    <a:lnTo>
                      <a:pt x="2208619" y="492351"/>
                    </a:lnTo>
                    <a:lnTo>
                      <a:pt x="2215429" y="510041"/>
                    </a:lnTo>
                    <a:lnTo>
                      <a:pt x="2221558" y="527730"/>
                    </a:lnTo>
                    <a:lnTo>
                      <a:pt x="2227459" y="545873"/>
                    </a:lnTo>
                    <a:lnTo>
                      <a:pt x="2232680" y="563789"/>
                    </a:lnTo>
                    <a:lnTo>
                      <a:pt x="2237901" y="582159"/>
                    </a:lnTo>
                    <a:lnTo>
                      <a:pt x="2242213" y="600755"/>
                    </a:lnTo>
                    <a:lnTo>
                      <a:pt x="2246299" y="619578"/>
                    </a:lnTo>
                    <a:lnTo>
                      <a:pt x="2249931" y="638401"/>
                    </a:lnTo>
                    <a:lnTo>
                      <a:pt x="2253109" y="657451"/>
                    </a:lnTo>
                    <a:lnTo>
                      <a:pt x="2255833" y="676501"/>
                    </a:lnTo>
                    <a:lnTo>
                      <a:pt x="2258102" y="696005"/>
                    </a:lnTo>
                    <a:lnTo>
                      <a:pt x="2259918" y="715509"/>
                    </a:lnTo>
                    <a:lnTo>
                      <a:pt x="2261053" y="735239"/>
                    </a:lnTo>
                    <a:lnTo>
                      <a:pt x="2261961" y="754743"/>
                    </a:lnTo>
                    <a:lnTo>
                      <a:pt x="2262188" y="774473"/>
                    </a:lnTo>
                    <a:lnTo>
                      <a:pt x="2261961" y="794657"/>
                    </a:lnTo>
                    <a:lnTo>
                      <a:pt x="2261053" y="814387"/>
                    </a:lnTo>
                    <a:lnTo>
                      <a:pt x="2259918" y="833891"/>
                    </a:lnTo>
                    <a:lnTo>
                      <a:pt x="2258102" y="853394"/>
                    </a:lnTo>
                    <a:lnTo>
                      <a:pt x="2255833" y="872898"/>
                    </a:lnTo>
                    <a:lnTo>
                      <a:pt x="2253109" y="891948"/>
                    </a:lnTo>
                    <a:lnTo>
                      <a:pt x="2249931" y="910998"/>
                    </a:lnTo>
                    <a:lnTo>
                      <a:pt x="2246299" y="929821"/>
                    </a:lnTo>
                    <a:lnTo>
                      <a:pt x="2242213" y="948644"/>
                    </a:lnTo>
                    <a:lnTo>
                      <a:pt x="2237901" y="967241"/>
                    </a:lnTo>
                    <a:lnTo>
                      <a:pt x="2232680" y="985610"/>
                    </a:lnTo>
                    <a:lnTo>
                      <a:pt x="2227459" y="1003526"/>
                    </a:lnTo>
                    <a:lnTo>
                      <a:pt x="2221558" y="1021669"/>
                    </a:lnTo>
                    <a:lnTo>
                      <a:pt x="2215429" y="1039359"/>
                    </a:lnTo>
                    <a:lnTo>
                      <a:pt x="2208619" y="1057048"/>
                    </a:lnTo>
                    <a:lnTo>
                      <a:pt x="2201356" y="1074510"/>
                    </a:lnTo>
                    <a:lnTo>
                      <a:pt x="2194092" y="1091519"/>
                    </a:lnTo>
                    <a:lnTo>
                      <a:pt x="2185921" y="1108528"/>
                    </a:lnTo>
                    <a:lnTo>
                      <a:pt x="2177749" y="1125310"/>
                    </a:lnTo>
                    <a:lnTo>
                      <a:pt x="2168897" y="1141866"/>
                    </a:lnTo>
                    <a:lnTo>
                      <a:pt x="2159817" y="1157968"/>
                    </a:lnTo>
                    <a:lnTo>
                      <a:pt x="2150511" y="1174069"/>
                    </a:lnTo>
                    <a:lnTo>
                      <a:pt x="2140524" y="1189718"/>
                    </a:lnTo>
                    <a:lnTo>
                      <a:pt x="2130536" y="1205139"/>
                    </a:lnTo>
                    <a:lnTo>
                      <a:pt x="2119868" y="1220560"/>
                    </a:lnTo>
                    <a:lnTo>
                      <a:pt x="2108973" y="1235301"/>
                    </a:lnTo>
                    <a:lnTo>
                      <a:pt x="2097623" y="1250043"/>
                    </a:lnTo>
                    <a:lnTo>
                      <a:pt x="2086047" y="1264557"/>
                    </a:lnTo>
                    <a:lnTo>
                      <a:pt x="2074244" y="1278391"/>
                    </a:lnTo>
                    <a:lnTo>
                      <a:pt x="2061759" y="1292451"/>
                    </a:lnTo>
                    <a:lnTo>
                      <a:pt x="2049048" y="1305832"/>
                    </a:lnTo>
                    <a:lnTo>
                      <a:pt x="2036337" y="1319212"/>
                    </a:lnTo>
                    <a:lnTo>
                      <a:pt x="2023172" y="1332139"/>
                    </a:lnTo>
                    <a:lnTo>
                      <a:pt x="2009553" y="1344385"/>
                    </a:lnTo>
                    <a:lnTo>
                      <a:pt x="1995706" y="1356859"/>
                    </a:lnTo>
                    <a:lnTo>
                      <a:pt x="1981633" y="1368651"/>
                    </a:lnTo>
                    <a:lnTo>
                      <a:pt x="1967333" y="1380444"/>
                    </a:lnTo>
                    <a:lnTo>
                      <a:pt x="1952579" y="1391784"/>
                    </a:lnTo>
                    <a:lnTo>
                      <a:pt x="1937598" y="1402443"/>
                    </a:lnTo>
                    <a:lnTo>
                      <a:pt x="1922390" y="1413101"/>
                    </a:lnTo>
                    <a:lnTo>
                      <a:pt x="1906728" y="1423307"/>
                    </a:lnTo>
                    <a:lnTo>
                      <a:pt x="1890839" y="1433285"/>
                    </a:lnTo>
                    <a:lnTo>
                      <a:pt x="1874950" y="1442584"/>
                    </a:lnTo>
                    <a:lnTo>
                      <a:pt x="1858607" y="1451882"/>
                    </a:lnTo>
                    <a:lnTo>
                      <a:pt x="1842037" y="1460273"/>
                    </a:lnTo>
                    <a:lnTo>
                      <a:pt x="1825694" y="1468891"/>
                    </a:lnTo>
                    <a:lnTo>
                      <a:pt x="1808670" y="1476601"/>
                    </a:lnTo>
                    <a:lnTo>
                      <a:pt x="1791192" y="1484085"/>
                    </a:lnTo>
                    <a:lnTo>
                      <a:pt x="1773941" y="1491116"/>
                    </a:lnTo>
                    <a:lnTo>
                      <a:pt x="1756463" y="1497919"/>
                    </a:lnTo>
                    <a:lnTo>
                      <a:pt x="1738531" y="1504043"/>
                    </a:lnTo>
                    <a:lnTo>
                      <a:pt x="1720599" y="1509939"/>
                    </a:lnTo>
                    <a:lnTo>
                      <a:pt x="1702440" y="1515382"/>
                    </a:lnTo>
                    <a:lnTo>
                      <a:pt x="1683827" y="1520371"/>
                    </a:lnTo>
                    <a:lnTo>
                      <a:pt x="1665442" y="1524907"/>
                    </a:lnTo>
                    <a:lnTo>
                      <a:pt x="1646602" y="1528762"/>
                    </a:lnTo>
                    <a:lnTo>
                      <a:pt x="1627762" y="1532391"/>
                    </a:lnTo>
                    <a:lnTo>
                      <a:pt x="1608695" y="1535793"/>
                    </a:lnTo>
                    <a:lnTo>
                      <a:pt x="1589628" y="1538514"/>
                    </a:lnTo>
                    <a:lnTo>
                      <a:pt x="1570334" y="1540782"/>
                    </a:lnTo>
                    <a:lnTo>
                      <a:pt x="1550586" y="1542369"/>
                    </a:lnTo>
                    <a:lnTo>
                      <a:pt x="1531066" y="1543503"/>
                    </a:lnTo>
                    <a:lnTo>
                      <a:pt x="1511091" y="1544410"/>
                    </a:lnTo>
                    <a:lnTo>
                      <a:pt x="1491343" y="1544637"/>
                    </a:lnTo>
                    <a:lnTo>
                      <a:pt x="1471368" y="1544410"/>
                    </a:lnTo>
                    <a:lnTo>
                      <a:pt x="1451848" y="1543503"/>
                    </a:lnTo>
                    <a:lnTo>
                      <a:pt x="1432100" y="1542369"/>
                    </a:lnTo>
                    <a:lnTo>
                      <a:pt x="1412579" y="1540782"/>
                    </a:lnTo>
                    <a:lnTo>
                      <a:pt x="1393285" y="1538514"/>
                    </a:lnTo>
                    <a:lnTo>
                      <a:pt x="1373991" y="1535793"/>
                    </a:lnTo>
                    <a:lnTo>
                      <a:pt x="1354924" y="1532391"/>
                    </a:lnTo>
                    <a:lnTo>
                      <a:pt x="1336085" y="1528762"/>
                    </a:lnTo>
                    <a:lnTo>
                      <a:pt x="1317245" y="1524907"/>
                    </a:lnTo>
                    <a:lnTo>
                      <a:pt x="1298632" y="1520371"/>
                    </a:lnTo>
                    <a:lnTo>
                      <a:pt x="1280473" y="1515382"/>
                    </a:lnTo>
                    <a:lnTo>
                      <a:pt x="1262087" y="1509939"/>
                    </a:lnTo>
                    <a:lnTo>
                      <a:pt x="1244155" y="1504043"/>
                    </a:lnTo>
                    <a:lnTo>
                      <a:pt x="1226450" y="1497919"/>
                    </a:lnTo>
                    <a:lnTo>
                      <a:pt x="1208972" y="1491116"/>
                    </a:lnTo>
                    <a:lnTo>
                      <a:pt x="1191267" y="1484085"/>
                    </a:lnTo>
                    <a:lnTo>
                      <a:pt x="1174243" y="1476601"/>
                    </a:lnTo>
                    <a:lnTo>
                      <a:pt x="1157219" y="1468891"/>
                    </a:lnTo>
                    <a:lnTo>
                      <a:pt x="1140422" y="1460273"/>
                    </a:lnTo>
                    <a:lnTo>
                      <a:pt x="1123852" y="1451882"/>
                    </a:lnTo>
                    <a:lnTo>
                      <a:pt x="1107736" y="1442584"/>
                    </a:lnTo>
                    <a:lnTo>
                      <a:pt x="1091620" y="1433285"/>
                    </a:lnTo>
                    <a:lnTo>
                      <a:pt x="1075958" y="1423307"/>
                    </a:lnTo>
                    <a:lnTo>
                      <a:pt x="1060523" y="1413101"/>
                    </a:lnTo>
                    <a:lnTo>
                      <a:pt x="1045315" y="1402443"/>
                    </a:lnTo>
                    <a:lnTo>
                      <a:pt x="1030334" y="1391784"/>
                    </a:lnTo>
                    <a:lnTo>
                      <a:pt x="1015580" y="1380444"/>
                    </a:lnTo>
                    <a:lnTo>
                      <a:pt x="1001053" y="1368651"/>
                    </a:lnTo>
                    <a:lnTo>
                      <a:pt x="986753" y="1356859"/>
                    </a:lnTo>
                    <a:lnTo>
                      <a:pt x="973134" y="1344385"/>
                    </a:lnTo>
                    <a:lnTo>
                      <a:pt x="959515" y="1332139"/>
                    </a:lnTo>
                    <a:lnTo>
                      <a:pt x="946349" y="1319212"/>
                    </a:lnTo>
                    <a:lnTo>
                      <a:pt x="933411" y="1305832"/>
                    </a:lnTo>
                    <a:lnTo>
                      <a:pt x="920700" y="1292451"/>
                    </a:lnTo>
                    <a:lnTo>
                      <a:pt x="908670" y="1278391"/>
                    </a:lnTo>
                    <a:lnTo>
                      <a:pt x="896866" y="1264557"/>
                    </a:lnTo>
                    <a:lnTo>
                      <a:pt x="885063" y="1250043"/>
                    </a:lnTo>
                    <a:lnTo>
                      <a:pt x="873714" y="1235301"/>
                    </a:lnTo>
                    <a:lnTo>
                      <a:pt x="863045" y="1220560"/>
                    </a:lnTo>
                    <a:lnTo>
                      <a:pt x="852377" y="1205139"/>
                    </a:lnTo>
                    <a:lnTo>
                      <a:pt x="841936" y="1189718"/>
                    </a:lnTo>
                    <a:lnTo>
                      <a:pt x="832175" y="1174069"/>
                    </a:lnTo>
                    <a:lnTo>
                      <a:pt x="822642" y="1157968"/>
                    </a:lnTo>
                    <a:lnTo>
                      <a:pt x="813562" y="1141866"/>
                    </a:lnTo>
                    <a:lnTo>
                      <a:pt x="804937" y="1125310"/>
                    </a:lnTo>
                    <a:lnTo>
                      <a:pt x="796538" y="1108528"/>
                    </a:lnTo>
                    <a:lnTo>
                      <a:pt x="788821" y="1091519"/>
                    </a:lnTo>
                    <a:lnTo>
                      <a:pt x="781103" y="1074510"/>
                    </a:lnTo>
                    <a:lnTo>
                      <a:pt x="774067" y="1057048"/>
                    </a:lnTo>
                    <a:lnTo>
                      <a:pt x="767484" y="1039359"/>
                    </a:lnTo>
                    <a:lnTo>
                      <a:pt x="761129" y="1021669"/>
                    </a:lnTo>
                    <a:lnTo>
                      <a:pt x="755227" y="1003526"/>
                    </a:lnTo>
                    <a:lnTo>
                      <a:pt x="749779" y="985610"/>
                    </a:lnTo>
                    <a:lnTo>
                      <a:pt x="745013" y="967241"/>
                    </a:lnTo>
                    <a:lnTo>
                      <a:pt x="740246" y="948644"/>
                    </a:lnTo>
                    <a:lnTo>
                      <a:pt x="736160" y="929821"/>
                    </a:lnTo>
                    <a:lnTo>
                      <a:pt x="732528" y="910998"/>
                    </a:lnTo>
                    <a:lnTo>
                      <a:pt x="729578" y="891948"/>
                    </a:lnTo>
                    <a:lnTo>
                      <a:pt x="726854" y="872898"/>
                    </a:lnTo>
                    <a:lnTo>
                      <a:pt x="724584" y="853394"/>
                    </a:lnTo>
                    <a:lnTo>
                      <a:pt x="722995" y="833891"/>
                    </a:lnTo>
                    <a:lnTo>
                      <a:pt x="721633" y="814387"/>
                    </a:lnTo>
                    <a:lnTo>
                      <a:pt x="720952" y="794657"/>
                    </a:lnTo>
                    <a:lnTo>
                      <a:pt x="720725" y="774473"/>
                    </a:lnTo>
                    <a:lnTo>
                      <a:pt x="720952" y="754743"/>
                    </a:lnTo>
                    <a:lnTo>
                      <a:pt x="721633" y="735239"/>
                    </a:lnTo>
                    <a:lnTo>
                      <a:pt x="722995" y="715509"/>
                    </a:lnTo>
                    <a:lnTo>
                      <a:pt x="724584" y="696005"/>
                    </a:lnTo>
                    <a:lnTo>
                      <a:pt x="726854" y="676501"/>
                    </a:lnTo>
                    <a:lnTo>
                      <a:pt x="729578" y="657451"/>
                    </a:lnTo>
                    <a:lnTo>
                      <a:pt x="732528" y="638401"/>
                    </a:lnTo>
                    <a:lnTo>
                      <a:pt x="736160" y="619578"/>
                    </a:lnTo>
                    <a:lnTo>
                      <a:pt x="740246" y="600755"/>
                    </a:lnTo>
                    <a:lnTo>
                      <a:pt x="745013" y="582159"/>
                    </a:lnTo>
                    <a:lnTo>
                      <a:pt x="749779" y="563789"/>
                    </a:lnTo>
                    <a:lnTo>
                      <a:pt x="755227" y="545873"/>
                    </a:lnTo>
                    <a:lnTo>
                      <a:pt x="761129" y="527730"/>
                    </a:lnTo>
                    <a:lnTo>
                      <a:pt x="767484" y="510041"/>
                    </a:lnTo>
                    <a:lnTo>
                      <a:pt x="774067" y="492351"/>
                    </a:lnTo>
                    <a:lnTo>
                      <a:pt x="781103" y="474889"/>
                    </a:lnTo>
                    <a:lnTo>
                      <a:pt x="788821" y="457880"/>
                    </a:lnTo>
                    <a:lnTo>
                      <a:pt x="796538" y="440871"/>
                    </a:lnTo>
                    <a:lnTo>
                      <a:pt x="804937" y="424089"/>
                    </a:lnTo>
                    <a:lnTo>
                      <a:pt x="813562" y="407534"/>
                    </a:lnTo>
                    <a:lnTo>
                      <a:pt x="822642" y="391432"/>
                    </a:lnTo>
                    <a:lnTo>
                      <a:pt x="832175" y="375330"/>
                    </a:lnTo>
                    <a:lnTo>
                      <a:pt x="841936" y="359682"/>
                    </a:lnTo>
                    <a:lnTo>
                      <a:pt x="852377" y="344260"/>
                    </a:lnTo>
                    <a:lnTo>
                      <a:pt x="863045" y="329066"/>
                    </a:lnTo>
                    <a:lnTo>
                      <a:pt x="873714" y="314098"/>
                    </a:lnTo>
                    <a:lnTo>
                      <a:pt x="885063" y="299357"/>
                    </a:lnTo>
                    <a:lnTo>
                      <a:pt x="896866" y="284842"/>
                    </a:lnTo>
                    <a:lnTo>
                      <a:pt x="908670" y="271009"/>
                    </a:lnTo>
                    <a:lnTo>
                      <a:pt x="920700" y="256948"/>
                    </a:lnTo>
                    <a:lnTo>
                      <a:pt x="933411" y="243567"/>
                    </a:lnTo>
                    <a:lnTo>
                      <a:pt x="946349" y="230187"/>
                    </a:lnTo>
                    <a:lnTo>
                      <a:pt x="959515" y="217260"/>
                    </a:lnTo>
                    <a:lnTo>
                      <a:pt x="973134" y="204560"/>
                    </a:lnTo>
                    <a:lnTo>
                      <a:pt x="986753" y="192541"/>
                    </a:lnTo>
                    <a:lnTo>
                      <a:pt x="1001053" y="180748"/>
                    </a:lnTo>
                    <a:lnTo>
                      <a:pt x="1015580" y="169182"/>
                    </a:lnTo>
                    <a:lnTo>
                      <a:pt x="1030334" y="157842"/>
                    </a:lnTo>
                    <a:lnTo>
                      <a:pt x="1045315" y="146957"/>
                    </a:lnTo>
                    <a:lnTo>
                      <a:pt x="1060523" y="136298"/>
                    </a:lnTo>
                    <a:lnTo>
                      <a:pt x="1075958" y="126092"/>
                    </a:lnTo>
                    <a:lnTo>
                      <a:pt x="1091620" y="116114"/>
                    </a:lnTo>
                    <a:lnTo>
                      <a:pt x="1107736" y="106589"/>
                    </a:lnTo>
                    <a:lnTo>
                      <a:pt x="1123852" y="97744"/>
                    </a:lnTo>
                    <a:lnTo>
                      <a:pt x="1140422" y="89126"/>
                    </a:lnTo>
                    <a:lnTo>
                      <a:pt x="1157219" y="80735"/>
                    </a:lnTo>
                    <a:lnTo>
                      <a:pt x="1174243" y="72798"/>
                    </a:lnTo>
                    <a:lnTo>
                      <a:pt x="1191267" y="65314"/>
                    </a:lnTo>
                    <a:lnTo>
                      <a:pt x="1208972" y="58284"/>
                    </a:lnTo>
                    <a:lnTo>
                      <a:pt x="1226450" y="51480"/>
                    </a:lnTo>
                    <a:lnTo>
                      <a:pt x="1244155" y="45357"/>
                    </a:lnTo>
                    <a:lnTo>
                      <a:pt x="1262087" y="39460"/>
                    </a:lnTo>
                    <a:lnTo>
                      <a:pt x="1280473" y="34017"/>
                    </a:lnTo>
                    <a:lnTo>
                      <a:pt x="1298632" y="29028"/>
                    </a:lnTo>
                    <a:lnTo>
                      <a:pt x="1317245" y="24492"/>
                    </a:lnTo>
                    <a:lnTo>
                      <a:pt x="1336085" y="20637"/>
                    </a:lnTo>
                    <a:lnTo>
                      <a:pt x="1354924" y="17009"/>
                    </a:lnTo>
                    <a:lnTo>
                      <a:pt x="1373991" y="13607"/>
                    </a:lnTo>
                    <a:lnTo>
                      <a:pt x="1393285" y="11112"/>
                    </a:lnTo>
                    <a:lnTo>
                      <a:pt x="1412579" y="8617"/>
                    </a:lnTo>
                    <a:lnTo>
                      <a:pt x="1432100" y="7030"/>
                    </a:lnTo>
                    <a:lnTo>
                      <a:pt x="1451848" y="5896"/>
                    </a:lnTo>
                    <a:lnTo>
                      <a:pt x="1471368" y="4989"/>
                    </a:lnTo>
                    <a:lnTo>
                      <a:pt x="1491343" y="4762"/>
                    </a:lnTo>
                    <a:close/>
                    <a:moveTo>
                      <a:pt x="37390" y="0"/>
                    </a:moveTo>
                    <a:lnTo>
                      <a:pt x="41696" y="0"/>
                    </a:lnTo>
                    <a:lnTo>
                      <a:pt x="1155700" y="0"/>
                    </a:lnTo>
                    <a:lnTo>
                      <a:pt x="1140291" y="6808"/>
                    </a:lnTo>
                    <a:lnTo>
                      <a:pt x="1125108" y="13843"/>
                    </a:lnTo>
                    <a:lnTo>
                      <a:pt x="1110152" y="21105"/>
                    </a:lnTo>
                    <a:lnTo>
                      <a:pt x="1095422" y="28821"/>
                    </a:lnTo>
                    <a:lnTo>
                      <a:pt x="1080693" y="36990"/>
                    </a:lnTo>
                    <a:lnTo>
                      <a:pt x="1066417" y="45160"/>
                    </a:lnTo>
                    <a:lnTo>
                      <a:pt x="1051914" y="53784"/>
                    </a:lnTo>
                    <a:lnTo>
                      <a:pt x="1037864" y="62407"/>
                    </a:lnTo>
                    <a:lnTo>
                      <a:pt x="1023814" y="71711"/>
                    </a:lnTo>
                    <a:lnTo>
                      <a:pt x="1010218" y="81016"/>
                    </a:lnTo>
                    <a:lnTo>
                      <a:pt x="996848" y="90547"/>
                    </a:lnTo>
                    <a:lnTo>
                      <a:pt x="983478" y="100305"/>
                    </a:lnTo>
                    <a:lnTo>
                      <a:pt x="970335" y="110517"/>
                    </a:lnTo>
                    <a:lnTo>
                      <a:pt x="957418" y="120956"/>
                    </a:lnTo>
                    <a:lnTo>
                      <a:pt x="944502" y="131622"/>
                    </a:lnTo>
                    <a:lnTo>
                      <a:pt x="932038" y="142515"/>
                    </a:lnTo>
                    <a:lnTo>
                      <a:pt x="919801" y="153635"/>
                    </a:lnTo>
                    <a:lnTo>
                      <a:pt x="907565" y="164981"/>
                    </a:lnTo>
                    <a:lnTo>
                      <a:pt x="895781" y="176328"/>
                    </a:lnTo>
                    <a:lnTo>
                      <a:pt x="884224" y="188129"/>
                    </a:lnTo>
                    <a:lnTo>
                      <a:pt x="872894" y="200156"/>
                    </a:lnTo>
                    <a:lnTo>
                      <a:pt x="861790" y="212411"/>
                    </a:lnTo>
                    <a:lnTo>
                      <a:pt x="850686" y="224892"/>
                    </a:lnTo>
                    <a:lnTo>
                      <a:pt x="840035" y="237374"/>
                    </a:lnTo>
                    <a:lnTo>
                      <a:pt x="829611" y="250309"/>
                    </a:lnTo>
                    <a:lnTo>
                      <a:pt x="819414" y="263471"/>
                    </a:lnTo>
                    <a:lnTo>
                      <a:pt x="809443" y="276633"/>
                    </a:lnTo>
                    <a:lnTo>
                      <a:pt x="799926" y="290249"/>
                    </a:lnTo>
                    <a:lnTo>
                      <a:pt x="790408" y="304092"/>
                    </a:lnTo>
                    <a:lnTo>
                      <a:pt x="781117" y="317708"/>
                    </a:lnTo>
                    <a:lnTo>
                      <a:pt x="772280" y="331778"/>
                    </a:lnTo>
                    <a:lnTo>
                      <a:pt x="763442" y="346075"/>
                    </a:lnTo>
                    <a:lnTo>
                      <a:pt x="41696" y="346075"/>
                    </a:lnTo>
                    <a:lnTo>
                      <a:pt x="37390" y="345848"/>
                    </a:lnTo>
                    <a:lnTo>
                      <a:pt x="33085" y="345394"/>
                    </a:lnTo>
                    <a:lnTo>
                      <a:pt x="29232" y="344260"/>
                    </a:lnTo>
                    <a:lnTo>
                      <a:pt x="25380" y="342671"/>
                    </a:lnTo>
                    <a:lnTo>
                      <a:pt x="21755" y="341083"/>
                    </a:lnTo>
                    <a:lnTo>
                      <a:pt x="18355" y="339040"/>
                    </a:lnTo>
                    <a:lnTo>
                      <a:pt x="15183" y="336544"/>
                    </a:lnTo>
                    <a:lnTo>
                      <a:pt x="12237" y="333821"/>
                    </a:lnTo>
                    <a:lnTo>
                      <a:pt x="9517" y="330871"/>
                    </a:lnTo>
                    <a:lnTo>
                      <a:pt x="7025" y="327693"/>
                    </a:lnTo>
                    <a:lnTo>
                      <a:pt x="4985" y="324063"/>
                    </a:lnTo>
                    <a:lnTo>
                      <a:pt x="3173" y="320432"/>
                    </a:lnTo>
                    <a:lnTo>
                      <a:pt x="2040" y="316801"/>
                    </a:lnTo>
                    <a:lnTo>
                      <a:pt x="907" y="312716"/>
                    </a:lnTo>
                    <a:lnTo>
                      <a:pt x="227" y="308631"/>
                    </a:lnTo>
                    <a:lnTo>
                      <a:pt x="0" y="304319"/>
                    </a:lnTo>
                    <a:lnTo>
                      <a:pt x="0" y="41529"/>
                    </a:lnTo>
                    <a:lnTo>
                      <a:pt x="227" y="37444"/>
                    </a:lnTo>
                    <a:lnTo>
                      <a:pt x="907" y="33359"/>
                    </a:lnTo>
                    <a:lnTo>
                      <a:pt x="2040" y="29275"/>
                    </a:lnTo>
                    <a:lnTo>
                      <a:pt x="3173" y="25417"/>
                    </a:lnTo>
                    <a:lnTo>
                      <a:pt x="4985" y="21786"/>
                    </a:lnTo>
                    <a:lnTo>
                      <a:pt x="7025" y="18382"/>
                    </a:lnTo>
                    <a:lnTo>
                      <a:pt x="9517" y="14978"/>
                    </a:lnTo>
                    <a:lnTo>
                      <a:pt x="12237" y="12255"/>
                    </a:lnTo>
                    <a:lnTo>
                      <a:pt x="15183" y="9531"/>
                    </a:lnTo>
                    <a:lnTo>
                      <a:pt x="18355" y="7035"/>
                    </a:lnTo>
                    <a:lnTo>
                      <a:pt x="21755" y="4993"/>
                    </a:lnTo>
                    <a:lnTo>
                      <a:pt x="25380" y="3177"/>
                    </a:lnTo>
                    <a:lnTo>
                      <a:pt x="29232" y="1815"/>
                    </a:lnTo>
                    <a:lnTo>
                      <a:pt x="33085" y="908"/>
                    </a:lnTo>
                    <a:lnTo>
                      <a:pt x="3739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矩形 41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5480" y="393700"/>
            <a:ext cx="29737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研究背景</a:t>
            </a: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Rectangle 5"/>
          <p:cNvSpPr/>
          <p:nvPr/>
        </p:nvSpPr>
        <p:spPr bwMode="auto">
          <a:xfrm>
            <a:off x="1935480" y="1670050"/>
            <a:ext cx="765302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物联网蓬勃发展，异构设备密集共存，通信效率低</a:t>
            </a:r>
          </a:p>
        </p:txBody>
      </p:sp>
      <p:sp>
        <p:nvSpPr>
          <p:cNvPr id="29" name="Rectangle 5"/>
          <p:cNvSpPr/>
          <p:nvPr/>
        </p:nvSpPr>
        <p:spPr bwMode="auto">
          <a:xfrm>
            <a:off x="1935480" y="3140710"/>
            <a:ext cx="632206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异构设备物理层不同，相互间无法有效沟通</a:t>
            </a:r>
          </a:p>
        </p:txBody>
      </p:sp>
      <p:sp>
        <p:nvSpPr>
          <p:cNvPr id="30" name="Rectangle 5"/>
          <p:cNvSpPr/>
          <p:nvPr/>
        </p:nvSpPr>
        <p:spPr bwMode="auto">
          <a:xfrm>
            <a:off x="1935480" y="4580255"/>
            <a:ext cx="6403340" cy="51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异构设备通信方式需要额外的物联网网关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成本高、效率低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50680" y="3259957"/>
            <a:ext cx="3210955" cy="706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研究内容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89789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87420" y="1633345"/>
            <a:ext cx="4416202" cy="4710027"/>
            <a:chOff x="3099701" y="1355618"/>
            <a:chExt cx="4416202" cy="4710027"/>
          </a:xfrm>
        </p:grpSpPr>
        <p:grpSp>
          <p:nvGrpSpPr>
            <p:cNvPr id="9" name="组合 8"/>
            <p:cNvGrpSpPr/>
            <p:nvPr/>
          </p:nvGrpSpPr>
          <p:grpSpPr>
            <a:xfrm>
              <a:off x="4020386" y="5660148"/>
              <a:ext cx="3403442" cy="109703"/>
              <a:chOff x="4020597" y="1674310"/>
              <a:chExt cx="3403442" cy="109703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4020597" y="1675424"/>
                <a:ext cx="3386044" cy="4355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sp>
            <p:nvSpPr>
              <p:cNvPr id="57" name="椭圆 56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203929" y="4404753"/>
              <a:ext cx="2311974" cy="109703"/>
              <a:chOff x="5204140" y="1415865"/>
              <a:chExt cx="2311974" cy="109703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5204140" y="1471323"/>
                <a:ext cx="212185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sp>
            <p:nvSpPr>
              <p:cNvPr id="55" name="椭圆 54"/>
              <p:cNvSpPr/>
              <p:nvPr/>
            </p:nvSpPr>
            <p:spPr>
              <a:xfrm>
                <a:off x="7406411" y="1415865"/>
                <a:ext cx="109703" cy="109703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185417" y="2910599"/>
              <a:ext cx="2268256" cy="109703"/>
              <a:chOff x="5185628" y="1915610"/>
              <a:chExt cx="2268256" cy="109703"/>
            </a:xfrm>
          </p:grpSpPr>
          <p:cxnSp>
            <p:nvCxnSpPr>
              <p:cNvPr id="50" name="直接连接符 49"/>
              <p:cNvCxnSpPr/>
              <p:nvPr/>
            </p:nvCxnSpPr>
            <p:spPr>
              <a:xfrm flipV="1">
                <a:off x="5185628" y="1967258"/>
                <a:ext cx="2158147" cy="646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sp>
            <p:nvSpPr>
              <p:cNvPr id="51" name="椭圆 50"/>
              <p:cNvSpPr/>
              <p:nvPr/>
            </p:nvSpPr>
            <p:spPr>
              <a:xfrm>
                <a:off x="7344181" y="1915610"/>
                <a:ext cx="109703" cy="109703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904572" y="1672349"/>
              <a:ext cx="3519256" cy="109703"/>
              <a:chOff x="3904783" y="1674310"/>
              <a:chExt cx="3519256" cy="109703"/>
            </a:xfrm>
          </p:grpSpPr>
          <p:cxnSp>
            <p:nvCxnSpPr>
              <p:cNvPr id="48" name="直接连接符 47"/>
              <p:cNvCxnSpPr/>
              <p:nvPr/>
            </p:nvCxnSpPr>
            <p:spPr>
              <a:xfrm flipV="1">
                <a:off x="3904783" y="1718973"/>
                <a:ext cx="3402797" cy="1018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sp>
            <p:nvSpPr>
              <p:cNvPr id="49" name="椭圆 48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4" name="任意多边形 13"/>
            <p:cNvSpPr/>
            <p:nvPr/>
          </p:nvSpPr>
          <p:spPr>
            <a:xfrm>
              <a:off x="3202547" y="1632858"/>
              <a:ext cx="2071340" cy="4143828"/>
            </a:xfrm>
            <a:custGeom>
              <a:avLst/>
              <a:gdLst>
                <a:gd name="connsiteX0" fmla="*/ 0 w 2468160"/>
                <a:gd name="connsiteY0" fmla="*/ 0 h 4937688"/>
                <a:gd name="connsiteX1" fmla="*/ 251709 w 2468160"/>
                <a:gd name="connsiteY1" fmla="*/ 12711 h 4937688"/>
                <a:gd name="connsiteX2" fmla="*/ 2468160 w 2468160"/>
                <a:gd name="connsiteY2" fmla="*/ 2468844 h 4937688"/>
                <a:gd name="connsiteX3" fmla="*/ 251709 w 2468160"/>
                <a:gd name="connsiteY3" fmla="*/ 4924978 h 4937688"/>
                <a:gd name="connsiteX4" fmla="*/ 0 w 2468160"/>
                <a:gd name="connsiteY4" fmla="*/ 4937688 h 4937688"/>
                <a:gd name="connsiteX5" fmla="*/ 0 w 2468160"/>
                <a:gd name="connsiteY5" fmla="*/ 4688120 h 4937688"/>
                <a:gd name="connsiteX6" fmla="*/ 226192 w 2468160"/>
                <a:gd name="connsiteY6" fmla="*/ 4676698 h 4937688"/>
                <a:gd name="connsiteX7" fmla="*/ 2218592 w 2468160"/>
                <a:gd name="connsiteY7" fmla="*/ 2468844 h 4937688"/>
                <a:gd name="connsiteX8" fmla="*/ 226192 w 2468160"/>
                <a:gd name="connsiteY8" fmla="*/ 260990 h 4937688"/>
                <a:gd name="connsiteX9" fmla="*/ 0 w 2468160"/>
                <a:gd name="connsiteY9" fmla="*/ 249569 h 493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8160" h="4937688">
                  <a:moveTo>
                    <a:pt x="0" y="0"/>
                  </a:moveTo>
                  <a:lnTo>
                    <a:pt x="251709" y="12711"/>
                  </a:lnTo>
                  <a:cubicBezTo>
                    <a:pt x="1496657" y="139142"/>
                    <a:pt x="2468160" y="1190539"/>
                    <a:pt x="2468160" y="2468844"/>
                  </a:cubicBezTo>
                  <a:cubicBezTo>
                    <a:pt x="2468160" y="3747149"/>
                    <a:pt x="1496657" y="4798546"/>
                    <a:pt x="251709" y="4924978"/>
                  </a:cubicBezTo>
                  <a:lnTo>
                    <a:pt x="0" y="4937688"/>
                  </a:lnTo>
                  <a:lnTo>
                    <a:pt x="0" y="4688120"/>
                  </a:lnTo>
                  <a:lnTo>
                    <a:pt x="226192" y="4676698"/>
                  </a:lnTo>
                  <a:cubicBezTo>
                    <a:pt x="1345293" y="4563047"/>
                    <a:pt x="2218592" y="3617931"/>
                    <a:pt x="2218592" y="2468844"/>
                  </a:cubicBezTo>
                  <a:cubicBezTo>
                    <a:pt x="2218592" y="1319758"/>
                    <a:pt x="1345293" y="374641"/>
                    <a:pt x="226192" y="260990"/>
                  </a:cubicBezTo>
                  <a:lnTo>
                    <a:pt x="0" y="24956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156467" y="1355618"/>
              <a:ext cx="819955" cy="726710"/>
              <a:chOff x="3295850" y="2263221"/>
              <a:chExt cx="2643765" cy="2343151"/>
            </a:xfrm>
          </p:grpSpPr>
          <p:sp>
            <p:nvSpPr>
              <p:cNvPr id="33" name="Freeform 5"/>
              <p:cNvSpPr/>
              <p:nvPr/>
            </p:nvSpPr>
            <p:spPr bwMode="auto">
              <a:xfrm rot="10800000">
                <a:off x="3295850" y="2263221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128624" y="5338935"/>
              <a:ext cx="819955" cy="726710"/>
              <a:chOff x="3295850" y="2263222"/>
              <a:chExt cx="2643765" cy="2343151"/>
            </a:xfrm>
          </p:grpSpPr>
          <p:sp>
            <p:nvSpPr>
              <p:cNvPr id="29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88"/>
            <p:cNvSpPr txBox="1"/>
            <p:nvPr/>
          </p:nvSpPr>
          <p:spPr>
            <a:xfrm>
              <a:off x="3127543" y="1467551"/>
              <a:ext cx="8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>
                <a:defRPr/>
              </a:pPr>
              <a:r>
                <a:rPr lang="en-US" altLang="zh-CN" sz="28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28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文本框 89"/>
            <p:cNvSpPr txBox="1"/>
            <p:nvPr/>
          </p:nvSpPr>
          <p:spPr>
            <a:xfrm>
              <a:off x="3099701" y="5440679"/>
              <a:ext cx="87630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>
                <a:defRPr/>
              </a:pPr>
              <a:r>
                <a:rPr lang="en-US" altLang="zh-CN" sz="28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28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8" name="Freeform 5"/>
          <p:cNvSpPr/>
          <p:nvPr/>
        </p:nvSpPr>
        <p:spPr bwMode="auto">
          <a:xfrm rot="10800000">
            <a:off x="7163785" y="1638398"/>
            <a:ext cx="819955" cy="7267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Freeform 5"/>
          <p:cNvSpPr/>
          <p:nvPr/>
        </p:nvSpPr>
        <p:spPr bwMode="auto">
          <a:xfrm rot="10800000">
            <a:off x="7158705" y="2965890"/>
            <a:ext cx="819955" cy="7267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Freeform 5"/>
          <p:cNvSpPr/>
          <p:nvPr/>
        </p:nvSpPr>
        <p:spPr bwMode="auto">
          <a:xfrm rot="10800000">
            <a:off x="7163785" y="4374280"/>
            <a:ext cx="819955" cy="7267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Freeform 5"/>
          <p:cNvSpPr/>
          <p:nvPr/>
        </p:nvSpPr>
        <p:spPr bwMode="auto">
          <a:xfrm rot="10800000">
            <a:off x="7163785" y="5621103"/>
            <a:ext cx="819955" cy="7267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8046752" y="1645632"/>
            <a:ext cx="3623310" cy="718820"/>
            <a:chOff x="3451161" y="3865165"/>
            <a:chExt cx="3623310" cy="718821"/>
          </a:xfrm>
        </p:grpSpPr>
        <p:sp>
          <p:nvSpPr>
            <p:cNvPr id="64" name="文本框 128"/>
            <p:cNvSpPr txBox="1"/>
            <p:nvPr/>
          </p:nvSpPr>
          <p:spPr>
            <a:xfrm>
              <a:off x="3451161" y="3865165"/>
              <a:ext cx="3623310" cy="398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保留</a:t>
              </a:r>
              <a:r>
                <a:rPr lang="en-US" altLang="zh-CN" sz="20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Bluetooth</a:t>
              </a:r>
              <a:r>
                <a:rPr lang="zh-CN" altLang="en-US" sz="20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en-US" altLang="zh-CN" sz="20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ZigBee</a:t>
              </a:r>
              <a:r>
                <a:rPr lang="zh-CN" altLang="en-US" sz="20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特性</a:t>
              </a:r>
            </a:p>
          </p:txBody>
        </p:sp>
        <p:sp>
          <p:nvSpPr>
            <p:cNvPr id="65" name="文本框 129"/>
            <p:cNvSpPr txBox="1"/>
            <p:nvPr/>
          </p:nvSpPr>
          <p:spPr>
            <a:xfrm>
              <a:off x="3457511" y="4185205"/>
              <a:ext cx="3554095" cy="398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构建和谐的异构设备共存环境</a:t>
              </a:r>
            </a:p>
          </p:txBody>
        </p:sp>
      </p:grpSp>
      <p:grpSp>
        <p:nvGrpSpPr>
          <p:cNvPr id="78" name="Group 8"/>
          <p:cNvGrpSpPr>
            <a:grpSpLocks noChangeAspect="1"/>
          </p:cNvGrpSpPr>
          <p:nvPr/>
        </p:nvGrpSpPr>
        <p:grpSpPr bwMode="auto">
          <a:xfrm>
            <a:off x="7403711" y="1826772"/>
            <a:ext cx="330983" cy="362665"/>
            <a:chOff x="3437" y="2282"/>
            <a:chExt cx="679" cy="744"/>
          </a:xfrm>
          <a:solidFill>
            <a:srgbClr val="005A9E"/>
          </a:solidFill>
        </p:grpSpPr>
        <p:sp>
          <p:nvSpPr>
            <p:cNvPr id="79" name="Freeform 9"/>
            <p:cNvSpPr/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Freeform 10"/>
            <p:cNvSpPr/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1" name="Group 13"/>
          <p:cNvGrpSpPr>
            <a:grpSpLocks noChangeAspect="1"/>
          </p:cNvGrpSpPr>
          <p:nvPr/>
        </p:nvGrpSpPr>
        <p:grpSpPr bwMode="auto">
          <a:xfrm>
            <a:off x="7393445" y="3137034"/>
            <a:ext cx="362945" cy="367231"/>
            <a:chOff x="2426" y="2781"/>
            <a:chExt cx="593" cy="600"/>
          </a:xfrm>
          <a:solidFill>
            <a:schemeClr val="bg1">
              <a:lumMod val="65000"/>
            </a:schemeClr>
          </a:solidFill>
        </p:grpSpPr>
        <p:sp>
          <p:nvSpPr>
            <p:cNvPr id="82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3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0" name="Group 26"/>
          <p:cNvGrpSpPr>
            <a:grpSpLocks noChangeAspect="1"/>
          </p:cNvGrpSpPr>
          <p:nvPr/>
        </p:nvGrpSpPr>
        <p:grpSpPr bwMode="auto">
          <a:xfrm>
            <a:off x="7330971" y="4616396"/>
            <a:ext cx="487893" cy="241877"/>
            <a:chOff x="5676" y="2597"/>
            <a:chExt cx="1061" cy="526"/>
          </a:xfrm>
          <a:solidFill>
            <a:srgbClr val="18478F"/>
          </a:solidFill>
        </p:grpSpPr>
        <p:sp>
          <p:nvSpPr>
            <p:cNvPr id="91" name="Freeform 27"/>
            <p:cNvSpPr/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3" name="Freeform 29"/>
            <p:cNvSpPr/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4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5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6" name="Freeform 32"/>
            <p:cNvSpPr/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7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8" name="Freeform 34"/>
            <p:cNvSpPr/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9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0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1" name="Freeform 37"/>
            <p:cNvSpPr/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2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3" name="Freeform 39"/>
            <p:cNvSpPr/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4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5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6" name="Freeform 108"/>
          <p:cNvSpPr>
            <a:spLocks noEditPoints="1"/>
          </p:cNvSpPr>
          <p:nvPr/>
        </p:nvSpPr>
        <p:spPr bwMode="auto">
          <a:xfrm>
            <a:off x="7385212" y="5785853"/>
            <a:ext cx="367976" cy="369300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7" name="矩形 10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圆角矩形 111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86854" y="399268"/>
            <a:ext cx="65913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35480" y="393700"/>
            <a:ext cx="29737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5650" y="2359660"/>
            <a:ext cx="26898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通过信号模拟实现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Bluetooth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ZigBee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跨技术通信系统</a:t>
            </a:r>
          </a:p>
        </p:txBody>
      </p:sp>
      <p:sp>
        <p:nvSpPr>
          <p:cNvPr id="4" name="文本框 128"/>
          <p:cNvSpPr txBox="1"/>
          <p:nvPr/>
        </p:nvSpPr>
        <p:spPr>
          <a:xfrm>
            <a:off x="8053070" y="2968625"/>
            <a:ext cx="3554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Bluetooth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模拟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ZigBee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信号</a:t>
            </a:r>
          </a:p>
        </p:txBody>
      </p:sp>
      <p:sp>
        <p:nvSpPr>
          <p:cNvPr id="42" name="Freeform 5"/>
          <p:cNvSpPr/>
          <p:nvPr/>
        </p:nvSpPr>
        <p:spPr bwMode="auto">
          <a:xfrm rot="10800000">
            <a:off x="3953226" y="2885565"/>
            <a:ext cx="819955" cy="72671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Freeform 5"/>
          <p:cNvSpPr/>
          <p:nvPr/>
        </p:nvSpPr>
        <p:spPr bwMode="auto">
          <a:xfrm rot="10800000">
            <a:off x="4044092" y="2966103"/>
            <a:ext cx="637863" cy="5653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60000">
                <a:srgbClr val="ECECEC"/>
              </a:gs>
              <a:gs pos="100000">
                <a:srgbClr val="D1D1D1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52400" dist="38100" dir="2700000" algn="tl" rotWithShape="0">
              <a:prstClr val="black">
                <a:alpha val="33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文本框 92"/>
          <p:cNvSpPr txBox="1"/>
          <p:nvPr/>
        </p:nvSpPr>
        <p:spPr>
          <a:xfrm>
            <a:off x="3924632" y="2981749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defRPr/>
            </a:pPr>
            <a:r>
              <a:rPr lang="en-US" altLang="zh-CN" sz="28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2800" kern="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6" name="Freeform 5"/>
          <p:cNvSpPr/>
          <p:nvPr/>
        </p:nvSpPr>
        <p:spPr bwMode="auto">
          <a:xfrm rot="10800000">
            <a:off x="4207681" y="4374486"/>
            <a:ext cx="819955" cy="72671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7" name="Freeform 5"/>
          <p:cNvSpPr/>
          <p:nvPr/>
        </p:nvSpPr>
        <p:spPr bwMode="auto">
          <a:xfrm rot="10800000">
            <a:off x="4298092" y="4455178"/>
            <a:ext cx="637863" cy="5653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60000">
                <a:srgbClr val="ECECEC"/>
              </a:gs>
              <a:gs pos="100000">
                <a:srgbClr val="D1D1D1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52400" dist="38100" dir="2700000" algn="tl" rotWithShape="0">
              <a:prstClr val="black">
                <a:alpha val="33000"/>
              </a:prstClr>
            </a:outerShdw>
          </a:effectLst>
        </p:spPr>
        <p:txBody>
          <a:bodyPr vert="horz" wrap="square" lIns="121920" tIns="60960" rIns="121920" bIns="60960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8" name="文本框 92"/>
          <p:cNvSpPr txBox="1"/>
          <p:nvPr/>
        </p:nvSpPr>
        <p:spPr>
          <a:xfrm>
            <a:off x="4178632" y="4454949"/>
            <a:ext cx="876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>
              <a:defRPr/>
            </a:pPr>
            <a:r>
              <a:rPr lang="en-US" altLang="zh-CN" sz="28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2800" kern="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8053102" y="4282787"/>
            <a:ext cx="3623310" cy="1026795"/>
            <a:chOff x="3451161" y="3865165"/>
            <a:chExt cx="3623310" cy="1026796"/>
          </a:xfrm>
        </p:grpSpPr>
        <p:sp>
          <p:nvSpPr>
            <p:cNvPr id="120" name="文本框 128"/>
            <p:cNvSpPr txBox="1"/>
            <p:nvPr/>
          </p:nvSpPr>
          <p:spPr>
            <a:xfrm>
              <a:off x="3451161" y="3865165"/>
              <a:ext cx="3623310" cy="398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0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建立异构设备通信可靠机制</a:t>
              </a:r>
            </a:p>
          </p:txBody>
        </p:sp>
        <p:sp>
          <p:nvSpPr>
            <p:cNvPr id="121" name="文本框 129"/>
            <p:cNvSpPr txBox="1"/>
            <p:nvPr/>
          </p:nvSpPr>
          <p:spPr>
            <a:xfrm>
              <a:off x="3457511" y="4185205"/>
              <a:ext cx="3554095" cy="70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利用</a:t>
              </a:r>
              <a:r>
                <a:rPr lang="en-US" altLang="zh-CN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Bluetooth</a:t>
              </a:r>
              <a:r>
                <a:rPr lang="zh-CN" alt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和</a:t>
              </a:r>
              <a:r>
                <a:rPr lang="en-US" altLang="zh-CN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ZigBee</a:t>
              </a:r>
              <a:r>
                <a:rPr lang="zh-CN" altLang="en-US" sz="2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调制技术的相似性、容错性</a:t>
              </a:r>
            </a:p>
          </p:txBody>
        </p:sp>
      </p:grpSp>
      <p:sp>
        <p:nvSpPr>
          <p:cNvPr id="122" name="文本框 128"/>
          <p:cNvSpPr txBox="1"/>
          <p:nvPr/>
        </p:nvSpPr>
        <p:spPr>
          <a:xfrm>
            <a:off x="8122285" y="5616575"/>
            <a:ext cx="35540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设备上实现跨技术通信系统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5694"/>
            <a:ext cx="12192000" cy="3778623"/>
          </a:xfrm>
          <a:prstGeom prst="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77215" y="2587625"/>
            <a:ext cx="43326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USRP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平台上设计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Bluetooth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ZigBee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跨技术通信系统</a:t>
            </a:r>
          </a:p>
        </p:txBody>
      </p:sp>
      <p:sp>
        <p:nvSpPr>
          <p:cNvPr id="13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75945" y="4072255"/>
            <a:ext cx="445770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设备上部署实现跨技术通信系统，控制智能灯泡</a:t>
            </a:r>
          </a:p>
        </p:txBody>
      </p:sp>
      <p:sp>
        <p:nvSpPr>
          <p:cNvPr id="19" name="Shape 1619"/>
          <p:cNvSpPr/>
          <p:nvPr/>
        </p:nvSpPr>
        <p:spPr bwMode="auto">
          <a:xfrm>
            <a:off x="5034754" y="3964480"/>
            <a:ext cx="918227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Shape 1645"/>
          <p:cNvSpPr/>
          <p:nvPr/>
        </p:nvSpPr>
        <p:spPr>
          <a:xfrm>
            <a:off x="5287477" y="4193802"/>
            <a:ext cx="412781" cy="4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12" h="21600" extrusionOk="0">
                <a:moveTo>
                  <a:pt x="13692" y="8626"/>
                </a:moveTo>
                <a:lnTo>
                  <a:pt x="12040" y="10330"/>
                </a:lnTo>
                <a:cubicBezTo>
                  <a:pt x="12133" y="10461"/>
                  <a:pt x="12223" y="10598"/>
                  <a:pt x="12309" y="10739"/>
                </a:cubicBezTo>
                <a:cubicBezTo>
                  <a:pt x="13857" y="13353"/>
                  <a:pt x="13057" y="16782"/>
                  <a:pt x="10523" y="18381"/>
                </a:cubicBezTo>
                <a:cubicBezTo>
                  <a:pt x="9676" y="18917"/>
                  <a:pt x="8707" y="19199"/>
                  <a:pt x="7721" y="19199"/>
                </a:cubicBezTo>
                <a:cubicBezTo>
                  <a:pt x="5825" y="19199"/>
                  <a:pt x="4105" y="18206"/>
                  <a:pt x="3118" y="16540"/>
                </a:cubicBezTo>
                <a:cubicBezTo>
                  <a:pt x="2367" y="15274"/>
                  <a:pt x="2141" y="13783"/>
                  <a:pt x="2477" y="12337"/>
                </a:cubicBezTo>
                <a:cubicBezTo>
                  <a:pt x="2815" y="10895"/>
                  <a:pt x="3674" y="9673"/>
                  <a:pt x="4902" y="8899"/>
                </a:cubicBezTo>
                <a:cubicBezTo>
                  <a:pt x="5751" y="8364"/>
                  <a:pt x="6720" y="8081"/>
                  <a:pt x="7707" y="8081"/>
                </a:cubicBezTo>
                <a:cubicBezTo>
                  <a:pt x="8723" y="8081"/>
                  <a:pt x="9686" y="8368"/>
                  <a:pt x="10517" y="8891"/>
                </a:cubicBezTo>
                <a:lnTo>
                  <a:pt x="9430" y="10070"/>
                </a:lnTo>
                <a:cubicBezTo>
                  <a:pt x="8906" y="9801"/>
                  <a:pt x="8322" y="9649"/>
                  <a:pt x="7711" y="9649"/>
                </a:cubicBezTo>
                <a:cubicBezTo>
                  <a:pt x="7000" y="9649"/>
                  <a:pt x="6303" y="9853"/>
                  <a:pt x="5695" y="10236"/>
                </a:cubicBezTo>
                <a:cubicBezTo>
                  <a:pt x="3875" y="11384"/>
                  <a:pt x="3302" y="13845"/>
                  <a:pt x="4414" y="15722"/>
                </a:cubicBezTo>
                <a:cubicBezTo>
                  <a:pt x="5123" y="16918"/>
                  <a:pt x="6358" y="17632"/>
                  <a:pt x="7715" y="17632"/>
                </a:cubicBezTo>
                <a:cubicBezTo>
                  <a:pt x="8425" y="17632"/>
                  <a:pt x="9122" y="17428"/>
                  <a:pt x="9730" y="17045"/>
                </a:cubicBezTo>
                <a:cubicBezTo>
                  <a:pt x="10611" y="16490"/>
                  <a:pt x="11230" y="15614"/>
                  <a:pt x="11471" y="14577"/>
                </a:cubicBezTo>
                <a:cubicBezTo>
                  <a:pt x="11713" y="13538"/>
                  <a:pt x="11550" y="12468"/>
                  <a:pt x="11010" y="11560"/>
                </a:cubicBezTo>
                <a:cubicBezTo>
                  <a:pt x="10991" y="11525"/>
                  <a:pt x="10967" y="11494"/>
                  <a:pt x="10946" y="11460"/>
                </a:cubicBezTo>
                <a:lnTo>
                  <a:pt x="8192" y="14304"/>
                </a:lnTo>
                <a:cubicBezTo>
                  <a:pt x="8116" y="14383"/>
                  <a:pt x="8016" y="14422"/>
                  <a:pt x="7917" y="14422"/>
                </a:cubicBezTo>
                <a:cubicBezTo>
                  <a:pt x="7819" y="14422"/>
                  <a:pt x="7718" y="14383"/>
                  <a:pt x="7644" y="14304"/>
                </a:cubicBezTo>
                <a:cubicBezTo>
                  <a:pt x="7490" y="14146"/>
                  <a:pt x="7490" y="13895"/>
                  <a:pt x="7644" y="13739"/>
                </a:cubicBezTo>
                <a:lnTo>
                  <a:pt x="17851" y="3203"/>
                </a:lnTo>
                <a:lnTo>
                  <a:pt x="17079" y="2942"/>
                </a:lnTo>
                <a:lnTo>
                  <a:pt x="15933" y="0"/>
                </a:lnTo>
                <a:lnTo>
                  <a:pt x="11871" y="4408"/>
                </a:lnTo>
                <a:lnTo>
                  <a:pt x="12605" y="6622"/>
                </a:lnTo>
                <a:lnTo>
                  <a:pt x="12142" y="7125"/>
                </a:lnTo>
                <a:cubicBezTo>
                  <a:pt x="10838" y="6182"/>
                  <a:pt x="9285" y="5680"/>
                  <a:pt x="7706" y="5680"/>
                </a:cubicBezTo>
                <a:cubicBezTo>
                  <a:pt x="6334" y="5680"/>
                  <a:pt x="4945" y="6058"/>
                  <a:pt x="3690" y="6850"/>
                </a:cubicBezTo>
                <a:cubicBezTo>
                  <a:pt x="56" y="9143"/>
                  <a:pt x="-1088" y="14042"/>
                  <a:pt x="1135" y="17791"/>
                </a:cubicBezTo>
                <a:cubicBezTo>
                  <a:pt x="2588" y="20245"/>
                  <a:pt x="5125" y="21600"/>
                  <a:pt x="7722" y="21600"/>
                </a:cubicBezTo>
                <a:cubicBezTo>
                  <a:pt x="9093" y="21600"/>
                  <a:pt x="10482" y="21221"/>
                  <a:pt x="11738" y="20430"/>
                </a:cubicBezTo>
                <a:cubicBezTo>
                  <a:pt x="15371" y="18135"/>
                  <a:pt x="16514" y="13237"/>
                  <a:pt x="14292" y="9487"/>
                </a:cubicBezTo>
                <a:cubicBezTo>
                  <a:pt x="14111" y="9179"/>
                  <a:pt x="13906" y="8898"/>
                  <a:pt x="13692" y="8626"/>
                </a:cubicBezTo>
                <a:moveTo>
                  <a:pt x="18676" y="3481"/>
                </a:moveTo>
                <a:lnTo>
                  <a:pt x="14381" y="7915"/>
                </a:lnTo>
                <a:lnTo>
                  <a:pt x="16451" y="8512"/>
                </a:lnTo>
                <a:lnTo>
                  <a:pt x="20512" y="4103"/>
                </a:lnTo>
                <a:lnTo>
                  <a:pt x="18676" y="3481"/>
                </a:lnTo>
                <a:close/>
              </a:path>
            </a:pathLst>
          </a:custGeom>
          <a:solidFill>
            <a:srgbClr val="18478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kern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Shape 1627"/>
          <p:cNvSpPr/>
          <p:nvPr/>
        </p:nvSpPr>
        <p:spPr bwMode="auto">
          <a:xfrm>
            <a:off x="5033818" y="2587582"/>
            <a:ext cx="919163" cy="919163"/>
          </a:xfrm>
          <a:custGeom>
            <a:avLst/>
            <a:gdLst>
              <a:gd name="T0" fmla="*/ 779362 w 19679"/>
              <a:gd name="T1" fmla="*/ 779362 h 19679"/>
              <a:gd name="T2" fmla="*/ 779362 w 19679"/>
              <a:gd name="T3" fmla="*/ 779362 h 19679"/>
              <a:gd name="T4" fmla="*/ 779362 w 19679"/>
              <a:gd name="T5" fmla="*/ 779362 h 19679"/>
              <a:gd name="T6" fmla="*/ 779362 w 19679"/>
              <a:gd name="T7" fmla="*/ 779362 h 196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" name="Group 1649"/>
          <p:cNvGrpSpPr/>
          <p:nvPr/>
        </p:nvGrpSpPr>
        <p:grpSpPr bwMode="auto">
          <a:xfrm>
            <a:off x="5313685" y="2864641"/>
            <a:ext cx="360365" cy="365980"/>
            <a:chOff x="0" y="0"/>
            <a:chExt cx="611749" cy="619876"/>
          </a:xfrm>
          <a:solidFill>
            <a:srgbClr val="18478F"/>
          </a:solidFill>
        </p:grpSpPr>
        <p:sp>
          <p:nvSpPr>
            <p:cNvPr id="23" name="Shape 1647"/>
            <p:cNvSpPr/>
            <p:nvPr/>
          </p:nvSpPr>
          <p:spPr>
            <a:xfrm>
              <a:off x="42902" y="283779"/>
              <a:ext cx="522766" cy="336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8" name="Shape 1648"/>
            <p:cNvSpPr/>
            <p:nvPr/>
          </p:nvSpPr>
          <p:spPr>
            <a:xfrm>
              <a:off x="0" y="0"/>
              <a:ext cx="611749" cy="415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5023" y="21600"/>
                  </a:lnTo>
                  <a:lnTo>
                    <a:pt x="6823" y="18190"/>
                  </a:lnTo>
                  <a:lnTo>
                    <a:pt x="2314" y="18190"/>
                  </a:lnTo>
                  <a:lnTo>
                    <a:pt x="2314" y="3410"/>
                  </a:lnTo>
                  <a:lnTo>
                    <a:pt x="19286" y="3410"/>
                  </a:lnTo>
                  <a:lnTo>
                    <a:pt x="19286" y="18190"/>
                  </a:lnTo>
                  <a:lnTo>
                    <a:pt x="14777" y="18190"/>
                  </a:lnTo>
                  <a:lnTo>
                    <a:pt x="16577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3000" kern="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6854" y="399268"/>
            <a:ext cx="65913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5480" y="393700"/>
            <a:ext cx="29737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研究目标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ED96CF-73CF-4408-A4A0-8FDFA63EB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t="3170" r="11660" b="3469"/>
          <a:stretch/>
        </p:blipFill>
        <p:spPr>
          <a:xfrm>
            <a:off x="7282182" y="1931848"/>
            <a:ext cx="2684825" cy="3626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845" y="3167882"/>
            <a:ext cx="3210955" cy="706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技术路线</a:t>
            </a: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9789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780477" y="1412594"/>
            <a:ext cx="643010" cy="663127"/>
          </a:xfrm>
          <a:prstGeom prst="roundRect">
            <a:avLst>
              <a:gd name="adj" fmla="val 782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80477" y="3006032"/>
            <a:ext cx="643010" cy="663127"/>
          </a:xfrm>
          <a:prstGeom prst="roundRect">
            <a:avLst>
              <a:gd name="adj" fmla="val 7822"/>
            </a:avLst>
          </a:prstGeom>
          <a:solidFill>
            <a:srgbClr val="18478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89822" y="1145490"/>
            <a:ext cx="6094119" cy="1197610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学习了解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Bluetooth</a:t>
            </a:r>
            <a:r>
              <a:rPr lang="zh-CN" altLang="en-US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ZigBee</a:t>
            </a:r>
            <a:r>
              <a:rPr lang="zh-CN" altLang="en-US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、异构物联网设备跨技术通信等基础理论知识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80477" y="4281971"/>
            <a:ext cx="643010" cy="663127"/>
          </a:xfrm>
          <a:prstGeom prst="roundRect">
            <a:avLst>
              <a:gd name="adj" fmla="val 782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80477" y="5387701"/>
            <a:ext cx="643010" cy="663127"/>
          </a:xfrm>
          <a:prstGeom prst="roundRect">
            <a:avLst>
              <a:gd name="adj" fmla="val 7822"/>
            </a:avLst>
          </a:prstGeom>
          <a:solidFill>
            <a:srgbClr val="18478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5480" y="393700"/>
            <a:ext cx="297370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技术路线</a:t>
            </a:r>
          </a:p>
        </p:txBody>
      </p:sp>
      <p:sp>
        <p:nvSpPr>
          <p:cNvPr id="30" name="矩形 29"/>
          <p:cNvSpPr/>
          <p:nvPr/>
        </p:nvSpPr>
        <p:spPr>
          <a:xfrm>
            <a:off x="1689735" y="2879725"/>
            <a:ext cx="7760335" cy="6438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研究信号仿真技术以及针对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Bluetooth</a:t>
            </a:r>
            <a:r>
              <a:rPr lang="zh-CN" altLang="en-US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信号优化</a:t>
            </a:r>
          </a:p>
        </p:txBody>
      </p:sp>
      <p:sp>
        <p:nvSpPr>
          <p:cNvPr id="31" name="矩形 30"/>
          <p:cNvSpPr/>
          <p:nvPr/>
        </p:nvSpPr>
        <p:spPr>
          <a:xfrm>
            <a:off x="1786255" y="4199255"/>
            <a:ext cx="7760335" cy="64389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学习掌握在</a:t>
            </a:r>
            <a:r>
              <a:rPr lang="en-US" altLang="zh-CN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USRP</a:t>
            </a:r>
            <a:r>
              <a:rPr lang="zh-CN" altLang="en-US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平台上设计异构直联系统</a:t>
            </a:r>
          </a:p>
        </p:txBody>
      </p:sp>
      <p:sp>
        <p:nvSpPr>
          <p:cNvPr id="32" name="矩形 31"/>
          <p:cNvSpPr/>
          <p:nvPr/>
        </p:nvSpPr>
        <p:spPr>
          <a:xfrm>
            <a:off x="1861185" y="5296535"/>
            <a:ext cx="7760335" cy="1197610"/>
          </a:xfrm>
          <a:prstGeom prst="rect">
            <a:avLst/>
          </a:prstGeom>
        </p:spPr>
        <p:txBody>
          <a:bodyPr wrap="square"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Android</a:t>
            </a:r>
            <a:r>
              <a:rPr lang="zh-CN" sz="24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设备上实现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Bluetooth</a:t>
            </a:r>
            <a:r>
              <a:rPr lang="zh-CN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</a:t>
            </a:r>
            <a:r>
              <a:rPr lang="en-US" altLang="zh-CN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ZigBee</a:t>
            </a:r>
            <a:r>
              <a:rPr lang="zh-CN" altLang="en-US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的异构物联网设备的跨技术通信系统</a:t>
            </a:r>
            <a:endParaRPr lang="zh-CN" altLang="en-US" sz="2400" cap="all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FFFFF"/>
            </a:gs>
            <a:gs pos="100000">
              <a:schemeClr val="bg1">
                <a:lumMod val="95000"/>
              </a:schemeClr>
            </a:gs>
          </a:gsLst>
          <a:lin ang="15000000" scaled="0"/>
        </a:gradFill>
        <a:ln w="25400"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a:ln>
        <a:effectLst>
          <a:outerShdw blurRad="63500" sx="103000" sy="103000" algn="ctr" rotWithShape="0">
            <a:prstClr val="black">
              <a:alpha val="11000"/>
            </a:prstClr>
          </a:outerShdw>
        </a:effectLst>
      </a:spPr>
      <a:bodyPr rtlCol="0" anchor="ctr"/>
      <a:lstStyle>
        <a:defPPr algn="ctr">
          <a:defRPr dirty="0">
            <a:solidFill>
              <a:prstClr val="white"/>
            </a:solidFill>
            <a:latin typeface="方正黑体简体" panose="02010601030101010101" pitchFamily="2" charset="-122"/>
            <a:ea typeface="方正黑体简体" panose="02010601030101010101" pitchFamily="2" charset="-122"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294</Words>
  <Application>Microsoft Office PowerPoint</Application>
  <PresentationFormat>宽屏</PresentationFormat>
  <Paragraphs>77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FZHei-B01S</vt:lpstr>
      <vt:lpstr>Gill Sans</vt:lpstr>
      <vt:lpstr>宋体</vt:lpstr>
      <vt:lpstr>微软雅黑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Mei luoyu</cp:lastModifiedBy>
  <cp:revision>191</cp:revision>
  <dcterms:created xsi:type="dcterms:W3CDTF">2016-06-30T07:01:00Z</dcterms:created>
  <dcterms:modified xsi:type="dcterms:W3CDTF">2019-12-03T00:29:38Z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