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E90CB-999B-4F18-99D8-8EFDF656B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D8974F-56B9-43DD-9C37-1859FCCC8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7D9290-A0D9-468C-910E-6FBDF50F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89701-8875-4413-88CB-4840A50D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1E1C1-23CB-45E0-AB3D-E01FCA64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56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B8AA4-CFE4-4348-A9F6-BE719A3D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52993A-D9FC-4C2A-AA00-DC84D36AC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5C0743-BC50-46DB-8669-0725D573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CC255-0B55-4083-A473-AAD3E415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3651D-E3C1-422F-85C7-96D33C69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7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55864F-3ADA-4F1A-9B2F-30CF6783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D66E5E-8ACB-4207-ACE3-F3AC314C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99659B-1652-4219-A769-4EC0DE38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EF5B4-F75B-4036-9DFC-3CABC24C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ACB48-21E3-496C-82E2-14E11573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9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F84FD-1651-4F7A-922B-18AD2C50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7D93D-BFAA-46D3-8542-9DD4227C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0785BB-1138-4CEF-A83C-AB3C034A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344F7-C2D7-4342-8BA3-91DECA05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BB815-E8B6-4355-8015-191E116A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8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40470-6B7D-45A1-BAC3-ED84E290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3D8536-F00E-4E2B-BAB0-19FF452F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6895C3-9646-4410-8754-18F0E9D1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33279-E1AE-49C6-AF9A-3D107062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044F2-CE58-43DE-9326-C845F585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4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7CEBD-6084-4E51-B3D1-62AC1BEB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AE031-8044-47FF-A1DC-3B33EFA98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371379-E001-482E-895D-DA7D866D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A078B8-55AE-4986-9A20-766359F9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8D471-93D2-4A4F-B077-F955C960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CB66CB-C7D6-447D-9F3D-7A9866D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C2704-125F-490A-ABD0-C04D7C7A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9E6ABE-9895-4F9B-98D3-E2CF76F1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D86C29-A077-4BC6-A5E5-266E0484F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7F3968-66D1-4531-A85E-ED07520E5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21FD5E-362B-473B-94DA-DFEACB57C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C485E2-1195-45A4-BBFC-955082AC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E3EE0D-3DB3-4E1E-83C2-B58A15A0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419632-EA71-4A7A-9D2D-FB7ED1CC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18B8C-0EB3-48B8-9BBB-F68DED9B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CBC929-B351-4648-BDA8-8141140D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935602-0A5F-4EAB-8010-440E5603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E9087C-F83D-4304-A55C-4B957D52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02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3B3F80-EF0B-466F-883F-2CDD7668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F1A470-A785-48F6-B4B4-2FF85236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317EF2-585B-48C1-8954-25E5A562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1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E8346-21E8-4108-8366-32CF7246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0860-7A89-489E-9BB3-B859F6DD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51376-F6A5-41B6-9593-CDA8CFF2A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1813A1-9728-4F4F-BB0A-3166EBC6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A27568-9A7C-483D-917D-22D0F265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94DB8C-EE52-4F73-AA24-7A5DDE5F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2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7818F-945C-403E-B71A-A9260FDF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3D96FE-2AC6-4DB9-9852-0F5720735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0D4582-29E8-40A0-BE5E-AE615D6FE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9BD8A6-AF37-4FAA-9E03-FD397E25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B517C7-58B4-4952-9125-7D0F6BD1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6B952F-4D8E-4385-A053-0EEBA611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9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FE6D3-55CD-4C88-8501-8FA1AF35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67CFE-3881-4F43-A53A-DF957A59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44A1D-B4ED-41E6-8A0E-3114542C4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8B0A-BF65-4D84-82B5-39590D6D6869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BD10C-92AA-49E5-BB12-B8E629607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5D8377-7BDC-46BA-BA54-1AFE577D9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D76C-AB4F-4CF7-AF87-D98E3DE30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6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9DB2D-F3E7-41AF-ACCE-9005434DA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/>
              <a:t>Разработка информационного ресурса для изучения теории музыки «</a:t>
            </a:r>
            <a:r>
              <a:rPr lang="ru-RU" sz="2800" dirty="0" err="1"/>
              <a:t>Musthe</a:t>
            </a:r>
            <a:r>
              <a:rPr lang="ru-RU" sz="28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738564-2225-4D1B-8789-04713A79B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Кудряшов П.А </a:t>
            </a:r>
          </a:p>
          <a:p>
            <a:r>
              <a:rPr lang="ru-RU" dirty="0"/>
              <a:t>Группа: 1091</a:t>
            </a:r>
          </a:p>
          <a:p>
            <a:r>
              <a:rPr lang="ru-RU" dirty="0"/>
              <a:t>Руководитель: к.т.н., доцент </a:t>
            </a:r>
            <a:r>
              <a:rPr lang="ru-RU" dirty="0" err="1"/>
              <a:t>Фасхутдинов</a:t>
            </a:r>
            <a:r>
              <a:rPr lang="ru-RU" dirty="0"/>
              <a:t> Л.М.</a:t>
            </a:r>
          </a:p>
        </p:txBody>
      </p:sp>
    </p:spTree>
    <p:extLst>
      <p:ext uri="{BB962C8B-B14F-4D97-AF65-F5344CB8AC3E}">
        <p14:creationId xmlns:p14="http://schemas.microsoft.com/office/powerpoint/2010/main" val="38628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DE442-9F05-4B8D-BA4A-177CA14C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4C30D-9E76-47E9-AF7C-BF3B5F60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результате выполнения данной работы был создан сайт «</a:t>
            </a:r>
            <a:r>
              <a:rPr lang="en-US" dirty="0" err="1"/>
              <a:t>Musthe</a:t>
            </a:r>
            <a:r>
              <a:rPr lang="ru-RU" dirty="0"/>
              <a:t>», который является сервисом для публикации и чтения статей, связанных с музыкой. Эти статьи написаны самими пользователями. Таким образом появилась возможность свободно публиковать свои мысли и идеи в виде статей. </a:t>
            </a:r>
          </a:p>
          <a:p>
            <a:r>
              <a:rPr lang="ru-RU" dirty="0"/>
              <a:t>Была проанализирована предметная область и на основе этого анализа продумана клиентская и серверная части. На клиентской части были созданы </a:t>
            </a:r>
            <a:r>
              <a:rPr lang="en-US" dirty="0"/>
              <a:t>html </a:t>
            </a:r>
            <a:r>
              <a:rPr lang="ru-RU" dirty="0"/>
              <a:t>страницы, для которых были продуманы стили. С помощью </a:t>
            </a:r>
            <a:r>
              <a:rPr lang="en-US" dirty="0"/>
              <a:t>Java Script </a:t>
            </a:r>
            <a:r>
              <a:rPr lang="ru-RU" dirty="0"/>
              <a:t>была добавлена активация и отключение окна «Вход».</a:t>
            </a:r>
          </a:p>
          <a:p>
            <a:r>
              <a:rPr lang="ru-RU" dirty="0"/>
              <a:t>В серверной части был использован фреймворк </a:t>
            </a:r>
            <a:r>
              <a:rPr lang="en-US" dirty="0"/>
              <a:t>Express</a:t>
            </a:r>
            <a:r>
              <a:rPr lang="ru-RU" dirty="0"/>
              <a:t>, удаленная база данных </a:t>
            </a:r>
            <a:r>
              <a:rPr lang="en-US" dirty="0"/>
              <a:t>MongoDB Atlas</a:t>
            </a:r>
            <a:r>
              <a:rPr lang="ru-RU" dirty="0"/>
              <a:t>, пакеты: </a:t>
            </a:r>
            <a:r>
              <a:rPr lang="en-US" dirty="0" err="1"/>
              <a:t>bycrypt</a:t>
            </a:r>
            <a:r>
              <a:rPr lang="ru-RU" dirty="0"/>
              <a:t>, </a:t>
            </a:r>
            <a:r>
              <a:rPr lang="en-US" dirty="0" err="1"/>
              <a:t>jsonwebtoken</a:t>
            </a:r>
            <a:r>
              <a:rPr lang="ru-RU" dirty="0"/>
              <a:t>, </a:t>
            </a:r>
            <a:r>
              <a:rPr lang="en-US" dirty="0"/>
              <a:t>cookie</a:t>
            </a:r>
            <a:r>
              <a:rPr lang="ru-RU" dirty="0"/>
              <a:t>-</a:t>
            </a:r>
            <a:r>
              <a:rPr lang="en-US" dirty="0"/>
              <a:t>parser</a:t>
            </a:r>
            <a:r>
              <a:rPr lang="ru-RU" dirty="0"/>
              <a:t>, </a:t>
            </a:r>
            <a:r>
              <a:rPr lang="en-US" dirty="0"/>
              <a:t>mongoose</a:t>
            </a:r>
            <a:r>
              <a:rPr lang="ru-RU" dirty="0"/>
              <a:t>. Авторизация была реализована с использованием токена и сохранением его на клиентской части в </a:t>
            </a:r>
            <a:r>
              <a:rPr lang="ru-RU" dirty="0" err="1"/>
              <a:t>куки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08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FAD43-D5C4-4440-A4FB-DEE4C746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E32A1-FDF7-44DC-999A-FA5DE02F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1. </a:t>
            </a:r>
            <a:r>
              <a:rPr lang="ru-RU" dirty="0" err="1"/>
              <a:t>Лисьев</a:t>
            </a:r>
            <a:r>
              <a:rPr lang="ru-RU" dirty="0"/>
              <a:t>, Г. А. Программное обеспечение компьютерных сетей и </a:t>
            </a:r>
            <a:r>
              <a:rPr lang="ru-RU" dirty="0" err="1"/>
              <a:t>web</a:t>
            </a:r>
            <a:r>
              <a:rPr lang="ru-RU" dirty="0"/>
              <a:t>-серверов [Электронный ресурс] : учебное пособие / Г. А. </a:t>
            </a:r>
            <a:r>
              <a:rPr lang="ru-RU" dirty="0" err="1"/>
              <a:t>Лисьев</a:t>
            </a:r>
            <a:r>
              <a:rPr lang="ru-RU" dirty="0"/>
              <a:t>, П. Ю. Романов, Ю. И. </a:t>
            </a:r>
            <a:r>
              <a:rPr lang="ru-RU" dirty="0" err="1"/>
              <a:t>Аскерко</a:t>
            </a:r>
            <a:r>
              <a:rPr lang="ru-RU" dirty="0"/>
              <a:t>. – М. : ИНФРА-М, 2020. – 145 с. – Режим доступа: https://znanium.com/catalog/product/1068576</a:t>
            </a:r>
          </a:p>
          <a:p>
            <a:r>
              <a:rPr lang="ru-RU" dirty="0"/>
              <a:t>2. </a:t>
            </a:r>
            <a:r>
              <a:rPr lang="ru-RU" dirty="0" err="1"/>
              <a:t>Тузовский</a:t>
            </a:r>
            <a:r>
              <a:rPr lang="ru-RU" dirty="0"/>
              <a:t>, А. Ф. Проектирование и разработка </a:t>
            </a:r>
            <a:r>
              <a:rPr lang="ru-RU" dirty="0" err="1"/>
              <a:t>web</a:t>
            </a:r>
            <a:r>
              <a:rPr lang="ru-RU" dirty="0"/>
              <a:t>-приложений [Электронный ресурс] : учебное пособие для вузов / А. Ф. </a:t>
            </a:r>
            <a:r>
              <a:rPr lang="ru-RU" dirty="0" err="1"/>
              <a:t>Тузовский</a:t>
            </a:r>
            <a:r>
              <a:rPr lang="ru-RU" dirty="0"/>
              <a:t>. – М. : Изд-во </a:t>
            </a:r>
            <a:r>
              <a:rPr lang="ru-RU" dirty="0" err="1"/>
              <a:t>Юрайт</a:t>
            </a:r>
            <a:r>
              <a:rPr lang="ru-RU" dirty="0"/>
              <a:t>, 2020. – 218 с. – Режим доступа: https://urait.ru/bcode/451207</a:t>
            </a:r>
          </a:p>
          <a:p>
            <a:r>
              <a:rPr lang="ru-RU" dirty="0"/>
              <a:t>3. </a:t>
            </a:r>
            <a:r>
              <a:rPr lang="ru-RU" dirty="0" err="1"/>
              <a:t>Гуриков</a:t>
            </a:r>
            <a:r>
              <a:rPr lang="ru-RU" dirty="0"/>
              <a:t>, С. Р. Интернет-технологии [Электронный ресурс] : учебное пособие / С. Р. </a:t>
            </a:r>
            <a:r>
              <a:rPr lang="ru-RU" dirty="0" err="1"/>
              <a:t>Гуриков</a:t>
            </a:r>
            <a:r>
              <a:rPr lang="ru-RU" dirty="0"/>
              <a:t>. – М. : Форум : ИНФРА-М, 2019. – 184 с. – Режим доступа: https://znanium.com/catalog/product/995496</a:t>
            </a:r>
          </a:p>
          <a:p>
            <a:r>
              <a:rPr lang="ru-RU" dirty="0"/>
              <a:t>4. </a:t>
            </a:r>
            <a:r>
              <a:rPr lang="ru-RU" dirty="0" err="1"/>
              <a:t>Лавлинский</a:t>
            </a:r>
            <a:r>
              <a:rPr lang="ru-RU" dirty="0"/>
              <a:t>, В. В. WEB-инжиниринг [Электронный ресурс] : учебное пособие / В. В. </a:t>
            </a:r>
            <a:r>
              <a:rPr lang="ru-RU" dirty="0" err="1"/>
              <a:t>Лавлинский</a:t>
            </a:r>
            <a:r>
              <a:rPr lang="ru-RU" dirty="0"/>
              <a:t>, О. В. </a:t>
            </a:r>
            <a:r>
              <a:rPr lang="ru-RU" dirty="0" err="1"/>
              <a:t>Курипта</a:t>
            </a:r>
            <a:r>
              <a:rPr lang="ru-RU" dirty="0"/>
              <a:t>, Ю. Г. Табаков. – Воронеж : ВГЛТУ им. Г. Ф. Морозова, 2013. – 268 с. – Режим доступа: https://znanium.com/catalog/product/858312</a:t>
            </a:r>
          </a:p>
          <a:p>
            <a:r>
              <a:rPr lang="ru-RU" dirty="0"/>
              <a:t>5. Лежебоков, А. А. Программные средства и механизмы разработки информационных систем [Электронный ресурс] : учебное пособие / А. А. Лежебоков. – Таганрог : Южный федеральный университет, 2016. – 86 с. – Режим доступа: https://znanium.com/catalog/product/997088</a:t>
            </a:r>
          </a:p>
        </p:txBody>
      </p:sp>
    </p:spTree>
    <p:extLst>
      <p:ext uri="{BB962C8B-B14F-4D97-AF65-F5344CB8AC3E}">
        <p14:creationId xmlns:p14="http://schemas.microsoft.com/office/powerpoint/2010/main" val="225228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9429A-61C0-49E2-885E-67425783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5C02B-700F-410D-B41C-3D0ADAF8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данной работы является разработка информационного ресурса для изучения теории музыки «</a:t>
            </a:r>
            <a:r>
              <a:rPr lang="ru-RU" dirty="0" err="1"/>
              <a:t>Musthe</a:t>
            </a:r>
            <a:r>
              <a:rPr lang="ru-RU" dirty="0"/>
              <a:t>».</a:t>
            </a:r>
          </a:p>
          <a:p>
            <a:pPr marL="0" indent="0">
              <a:buNone/>
            </a:pPr>
            <a:r>
              <a:rPr lang="ru-RU" dirty="0"/>
              <a:t>Для достижения установленной цели, необходимо выполнение следующих задач:</a:t>
            </a:r>
          </a:p>
          <a:p>
            <a:pPr marL="0" indent="0">
              <a:buNone/>
            </a:pPr>
            <a:r>
              <a:rPr lang="ru-RU" dirty="0"/>
              <a:t>•	Проектирование портала</a:t>
            </a:r>
          </a:p>
          <a:p>
            <a:pPr marL="0" indent="0">
              <a:buNone/>
            </a:pPr>
            <a:r>
              <a:rPr lang="ru-RU" dirty="0"/>
              <a:t>•	Реализация </a:t>
            </a:r>
            <a:r>
              <a:rPr lang="en-US" dirty="0"/>
              <a:t>Frontend</a:t>
            </a:r>
            <a:r>
              <a:rPr lang="ru-RU" dirty="0"/>
              <a:t> части</a:t>
            </a:r>
          </a:p>
          <a:p>
            <a:pPr marL="0" indent="0">
              <a:buNone/>
            </a:pPr>
            <a:r>
              <a:rPr lang="ru-RU" dirty="0"/>
              <a:t>•	Реализация </a:t>
            </a:r>
            <a:r>
              <a:rPr lang="en-US" dirty="0"/>
              <a:t>Backend</a:t>
            </a:r>
            <a:r>
              <a:rPr lang="ru-RU" dirty="0"/>
              <a:t> части </a:t>
            </a:r>
          </a:p>
        </p:txBody>
      </p:sp>
    </p:spTree>
    <p:extLst>
      <p:ext uri="{BB962C8B-B14F-4D97-AF65-F5344CB8AC3E}">
        <p14:creationId xmlns:p14="http://schemas.microsoft.com/office/powerpoint/2010/main" val="320885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6A5B2-24E3-4BC2-A12C-353D9BAF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1 Проектирование ресурса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0F132-A7D4-49DD-8404-41FCCBE6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1.1 Проектирование </a:t>
            </a:r>
            <a:r>
              <a:rPr lang="en-US" b="1" dirty="0"/>
              <a:t>Frontend </a:t>
            </a:r>
            <a:r>
              <a:rPr lang="ru-RU" b="1" dirty="0"/>
              <a:t>части</a:t>
            </a:r>
          </a:p>
          <a:p>
            <a:r>
              <a:rPr lang="ru-RU" dirty="0"/>
              <a:t>Вверху страницы будет находиться так называемая «шапка» сайта, которая в нашем случае является и меню навигации. Необходимо также учитывать то, что она будет отличаться, в зависимости от того, вошел человек в аккаунт или нет. </a:t>
            </a:r>
          </a:p>
        </p:txBody>
      </p:sp>
    </p:spTree>
    <p:extLst>
      <p:ext uri="{BB962C8B-B14F-4D97-AF65-F5344CB8AC3E}">
        <p14:creationId xmlns:p14="http://schemas.microsoft.com/office/powerpoint/2010/main" val="11679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92301-9534-4145-AA07-CEC0DC0D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1 Проектирование ресурса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8456A-D23C-4039-950A-D01A9849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1.2 Проектирование </a:t>
            </a:r>
            <a:r>
              <a:rPr lang="en-US" b="1" dirty="0"/>
              <a:t>Backend </a:t>
            </a:r>
            <a:r>
              <a:rPr lang="ru-RU" b="1" dirty="0"/>
              <a:t>части</a:t>
            </a:r>
          </a:p>
          <a:p>
            <a:r>
              <a:rPr lang="ru-RU" dirty="0"/>
              <a:t>Для разработки </a:t>
            </a:r>
            <a:r>
              <a:rPr lang="en-US" dirty="0"/>
              <a:t>backend</a:t>
            </a:r>
            <a:r>
              <a:rPr lang="ru-RU" dirty="0"/>
              <a:t> части в качестве серверного языка будем использовать </a:t>
            </a:r>
            <a:r>
              <a:rPr lang="en-US" dirty="0"/>
              <a:t>Node JS</a:t>
            </a:r>
            <a:r>
              <a:rPr lang="ru-RU" dirty="0"/>
              <a:t>, а базой данных послужит </a:t>
            </a:r>
            <a:r>
              <a:rPr lang="en-US" dirty="0"/>
              <a:t>MongoDB Atlas</a:t>
            </a:r>
            <a:r>
              <a:rPr lang="ru-RU" dirty="0"/>
              <a:t>. Для взаимодействия с БД будет использоваться пакет </a:t>
            </a:r>
            <a:r>
              <a:rPr lang="en-US" dirty="0"/>
              <a:t>mongoose</a:t>
            </a:r>
            <a:r>
              <a:rPr lang="ru-RU" dirty="0"/>
              <a:t>.</a:t>
            </a:r>
          </a:p>
          <a:p>
            <a:r>
              <a:rPr lang="ru-RU" dirty="0"/>
              <a:t>Так как нам необходимо хранить статьи и информацию о пользователях, нужно создать две соответствующие таблицы. В базе данных </a:t>
            </a:r>
            <a:r>
              <a:rPr lang="en-US" dirty="0"/>
              <a:t>MongoDB </a:t>
            </a:r>
            <a:r>
              <a:rPr lang="ru-RU" dirty="0"/>
              <a:t>таблицы называются коллекциями, а записи – документами.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24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DCE743A-A390-40DE-B1EF-3D0F9D78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116"/>
            <a:ext cx="10515600" cy="49528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Коллекция «Пользователи» будет состоять из полей: </a:t>
            </a:r>
          </a:p>
          <a:p>
            <a:r>
              <a:rPr lang="en-US" dirty="0"/>
              <a:t>Login</a:t>
            </a:r>
            <a:r>
              <a:rPr lang="ru-RU" dirty="0"/>
              <a:t>, с типом </a:t>
            </a:r>
            <a:r>
              <a:rPr lang="en-US" dirty="0"/>
              <a:t>string</a:t>
            </a:r>
            <a:r>
              <a:rPr lang="ru-RU" dirty="0"/>
              <a:t>; поле уникальное, обязательное</a:t>
            </a:r>
          </a:p>
          <a:p>
            <a:r>
              <a:rPr lang="en-US" dirty="0"/>
              <a:t>Email</a:t>
            </a:r>
            <a:r>
              <a:rPr lang="ru-RU" dirty="0"/>
              <a:t>, с типом </a:t>
            </a:r>
            <a:r>
              <a:rPr lang="en-US" dirty="0"/>
              <a:t>string</a:t>
            </a:r>
            <a:r>
              <a:rPr lang="ru-RU" dirty="0"/>
              <a:t>; поле обязательное</a:t>
            </a:r>
          </a:p>
          <a:p>
            <a:r>
              <a:rPr lang="en-US" dirty="0"/>
              <a:t>Password</a:t>
            </a:r>
            <a:r>
              <a:rPr lang="ru-RU" dirty="0"/>
              <a:t>, с типом </a:t>
            </a:r>
            <a:r>
              <a:rPr lang="en-US" dirty="0"/>
              <a:t>string</a:t>
            </a:r>
            <a:r>
              <a:rPr lang="ru-RU" dirty="0"/>
              <a:t>; поле обязательное</a:t>
            </a:r>
          </a:p>
          <a:p>
            <a:pPr marL="0" indent="0">
              <a:buNone/>
            </a:pPr>
            <a:r>
              <a:rPr lang="ru-RU" dirty="0"/>
              <a:t>Коллекция «Статьи» будет состоять из полей:</a:t>
            </a:r>
          </a:p>
          <a:p>
            <a:r>
              <a:rPr lang="en-US" dirty="0"/>
              <a:t>Label</a:t>
            </a:r>
            <a:r>
              <a:rPr lang="ru-RU" dirty="0"/>
              <a:t>, с типом </a:t>
            </a:r>
            <a:r>
              <a:rPr lang="en-US" dirty="0"/>
              <a:t>string</a:t>
            </a:r>
            <a:r>
              <a:rPr lang="ru-RU" dirty="0"/>
              <a:t>; поле обязательное</a:t>
            </a:r>
          </a:p>
          <a:p>
            <a:r>
              <a:rPr lang="en-US" dirty="0"/>
              <a:t>Content</a:t>
            </a:r>
            <a:r>
              <a:rPr lang="ru-RU" dirty="0"/>
              <a:t>, с типом </a:t>
            </a:r>
            <a:r>
              <a:rPr lang="en-US" dirty="0"/>
              <a:t>string</a:t>
            </a:r>
            <a:r>
              <a:rPr lang="ru-RU" dirty="0"/>
              <a:t>; поле обязательное</a:t>
            </a:r>
          </a:p>
          <a:p>
            <a:r>
              <a:rPr lang="en-US" dirty="0"/>
              <a:t>Author</a:t>
            </a:r>
            <a:r>
              <a:rPr lang="ru-RU" dirty="0"/>
              <a:t>, с типом </a:t>
            </a:r>
            <a:r>
              <a:rPr lang="en-US" dirty="0"/>
              <a:t>string</a:t>
            </a:r>
            <a:r>
              <a:rPr lang="ru-RU" dirty="0"/>
              <a:t>; ссылается на коллекцию «Пользователи»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14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C7FB-59DA-4C02-BAB0-40A2B5C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2 Реализация </a:t>
            </a:r>
            <a:r>
              <a:rPr lang="en-US" b="1" dirty="0"/>
              <a:t>Frontend </a:t>
            </a:r>
            <a:r>
              <a:rPr lang="ru-RU" b="1" dirty="0"/>
              <a:t>части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5623A-8425-4762-9918-12A970CA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2.1 </a:t>
            </a:r>
            <a:r>
              <a:rPr lang="en-US" b="1" dirty="0"/>
              <a:t>HTML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Использованные теги:</a:t>
            </a:r>
          </a:p>
          <a:p>
            <a:r>
              <a:rPr lang="en-US" dirty="0" err="1"/>
              <a:t>Div</a:t>
            </a:r>
            <a:r>
              <a:rPr lang="ru-RU" dirty="0"/>
              <a:t> – основной тег</a:t>
            </a:r>
            <a:endParaRPr lang="en-US" dirty="0"/>
          </a:p>
          <a:p>
            <a:r>
              <a:rPr lang="en-US" dirty="0"/>
              <a:t>Form – </a:t>
            </a:r>
            <a:r>
              <a:rPr lang="ru-RU" dirty="0"/>
              <a:t>для отправки данных на сервер</a:t>
            </a:r>
            <a:endParaRPr lang="en-US" dirty="0"/>
          </a:p>
          <a:p>
            <a:r>
              <a:rPr lang="en-US" dirty="0"/>
              <a:t>A</a:t>
            </a:r>
            <a:r>
              <a:rPr lang="ru-RU" dirty="0"/>
              <a:t> - ссылки</a:t>
            </a:r>
            <a:endParaRPr lang="en-US" dirty="0"/>
          </a:p>
          <a:p>
            <a:r>
              <a:rPr lang="en-US" dirty="0"/>
              <a:t>Button</a:t>
            </a:r>
            <a:r>
              <a:rPr lang="ru-RU" dirty="0"/>
              <a:t> – кнопка для формы</a:t>
            </a:r>
            <a:endParaRPr lang="en-US" dirty="0"/>
          </a:p>
          <a:p>
            <a:r>
              <a:rPr lang="en-US" dirty="0"/>
              <a:t>Container</a:t>
            </a:r>
            <a:r>
              <a:rPr lang="ru-RU" dirty="0"/>
              <a:t> – логическое разделение</a:t>
            </a:r>
            <a:endParaRPr lang="en-US" dirty="0"/>
          </a:p>
          <a:p>
            <a:r>
              <a:rPr lang="en-US" dirty="0"/>
              <a:t>H1</a:t>
            </a:r>
            <a:r>
              <a:rPr lang="ru-RU" dirty="0"/>
              <a:t> -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66370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9586A6-7C75-45C8-B2D5-12931141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419"/>
            <a:ext cx="10515600" cy="5439544"/>
          </a:xfrm>
        </p:spPr>
        <p:txBody>
          <a:bodyPr/>
          <a:lstStyle/>
          <a:p>
            <a:r>
              <a:rPr lang="ru-RU" b="1" dirty="0"/>
              <a:t>2.2 </a:t>
            </a:r>
            <a:r>
              <a:rPr lang="en-US" b="1" dirty="0"/>
              <a:t>CSS</a:t>
            </a:r>
          </a:p>
          <a:p>
            <a:pPr marL="0" indent="0">
              <a:buNone/>
            </a:pPr>
            <a:r>
              <a:rPr lang="ru-RU" dirty="0"/>
              <a:t>Были применены стили: </a:t>
            </a:r>
            <a:endParaRPr lang="en-US" dirty="0"/>
          </a:p>
          <a:p>
            <a:r>
              <a:rPr lang="en-US" dirty="0"/>
              <a:t>border(</a:t>
            </a:r>
            <a:r>
              <a:rPr lang="ru-RU" dirty="0"/>
              <a:t>и другие связанные)</a:t>
            </a:r>
            <a:r>
              <a:rPr lang="en-US" dirty="0"/>
              <a:t> – </a:t>
            </a:r>
            <a:r>
              <a:rPr lang="ru-RU" dirty="0"/>
              <a:t>границы объекта</a:t>
            </a:r>
          </a:p>
          <a:p>
            <a:r>
              <a:rPr lang="en-US" dirty="0"/>
              <a:t>Color – </a:t>
            </a:r>
            <a:r>
              <a:rPr lang="ru-RU" dirty="0"/>
              <a:t>цвета внутри</a:t>
            </a:r>
          </a:p>
          <a:p>
            <a:r>
              <a:rPr lang="en-US" dirty="0"/>
              <a:t>Margin, padding – </a:t>
            </a:r>
            <a:r>
              <a:rPr lang="ru-RU" dirty="0"/>
              <a:t>внешние и внутренние поля</a:t>
            </a:r>
          </a:p>
          <a:p>
            <a:r>
              <a:rPr lang="ru-RU" dirty="0"/>
              <a:t> </a:t>
            </a:r>
            <a:r>
              <a:rPr lang="en-US" dirty="0"/>
              <a:t>background-color – </a:t>
            </a:r>
            <a:r>
              <a:rPr lang="ru-RU" dirty="0"/>
              <a:t>цвет фона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3043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7FEA11-61CF-4920-9AE1-16A6FE03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432"/>
            <a:ext cx="10515600" cy="5557531"/>
          </a:xfrm>
        </p:spPr>
        <p:txBody>
          <a:bodyPr/>
          <a:lstStyle/>
          <a:p>
            <a:r>
              <a:rPr lang="en-US" b="1" dirty="0"/>
              <a:t>Java Script</a:t>
            </a:r>
          </a:p>
          <a:p>
            <a:pPr marL="0" indent="0">
              <a:buNone/>
            </a:pPr>
            <a:r>
              <a:rPr lang="ru-RU" dirty="0"/>
              <a:t>Были использованы:</a:t>
            </a:r>
          </a:p>
          <a:p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r>
              <a:rPr lang="en-US" dirty="0" err="1"/>
              <a:t>addEventListener</a:t>
            </a:r>
            <a:r>
              <a:rPr lang="en-US" dirty="0"/>
              <a:t>()</a:t>
            </a:r>
          </a:p>
          <a:p>
            <a:r>
              <a:rPr lang="en-US" dirty="0" err="1"/>
              <a:t>classList.toggle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17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A8C15-12DA-4596-9E64-C81AB181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3 Реализация </a:t>
            </a:r>
            <a:r>
              <a:rPr lang="en-US" b="1" dirty="0"/>
              <a:t>Backend </a:t>
            </a:r>
            <a:r>
              <a:rPr lang="ru-RU" b="1" dirty="0"/>
              <a:t>части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BD332-F65C-493F-B1F7-CF74A9B37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Были использованы пакеты: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Mongoose</a:t>
            </a:r>
          </a:p>
          <a:p>
            <a:r>
              <a:rPr lang="en-US" dirty="0" err="1"/>
              <a:t>Nodemone</a:t>
            </a:r>
            <a:endParaRPr lang="en-US" dirty="0"/>
          </a:p>
          <a:p>
            <a:r>
              <a:rPr lang="en-US" dirty="0" err="1"/>
              <a:t>Bycrypt</a:t>
            </a:r>
            <a:endParaRPr lang="en-US" dirty="0"/>
          </a:p>
          <a:p>
            <a:r>
              <a:rPr lang="en-US" dirty="0" err="1"/>
              <a:t>Jsonwebtoken</a:t>
            </a:r>
            <a:endParaRPr lang="en-US" dirty="0"/>
          </a:p>
          <a:p>
            <a:r>
              <a:rPr lang="en-US" dirty="0"/>
              <a:t>Cookie-parser</a:t>
            </a:r>
          </a:p>
          <a:p>
            <a:r>
              <a:rPr lang="en-US" dirty="0"/>
              <a:t>Express-handlebars</a:t>
            </a:r>
          </a:p>
        </p:txBody>
      </p:sp>
    </p:spTree>
    <p:extLst>
      <p:ext uri="{BB962C8B-B14F-4D97-AF65-F5344CB8AC3E}">
        <p14:creationId xmlns:p14="http://schemas.microsoft.com/office/powerpoint/2010/main" val="164459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789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Разработка информационного ресурса для изучения теории музыки «Musthe»</vt:lpstr>
      <vt:lpstr>Цели и задачи</vt:lpstr>
      <vt:lpstr>1 Проектирование ресурса</vt:lpstr>
      <vt:lpstr>1 Проектирование ресурса</vt:lpstr>
      <vt:lpstr>Презентация PowerPoint</vt:lpstr>
      <vt:lpstr>2 Реализация Frontend части</vt:lpstr>
      <vt:lpstr>Презентация PowerPoint</vt:lpstr>
      <vt:lpstr>Презентация PowerPoint</vt:lpstr>
      <vt:lpstr>3 Реализация Backend части</vt:lpstr>
      <vt:lpstr>Заключение</vt:lpstr>
      <vt:lpstr>Список использованных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информационного ресурса для изучения теории музыки «Musthe»</dc:title>
  <dc:creator>Павел Кудряшов</dc:creator>
  <cp:lastModifiedBy>Павел Кудряшов</cp:lastModifiedBy>
  <cp:revision>4</cp:revision>
  <dcterms:created xsi:type="dcterms:W3CDTF">2022-05-07T07:23:39Z</dcterms:created>
  <dcterms:modified xsi:type="dcterms:W3CDTF">2022-05-07T07:50:39Z</dcterms:modified>
</cp:coreProperties>
</file>