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2504B-BB6B-403A-BB46-B51A69CA885B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5736DEBC-882B-462B-A761-79F42F12456D}">
      <dgm:prSet/>
      <dgm:spPr/>
      <dgm:t>
        <a:bodyPr/>
        <a:lstStyle/>
        <a:p>
          <a:r>
            <a:rPr lang="ru-RU"/>
            <a:t>Клавиатура;</a:t>
          </a:r>
        </a:p>
      </dgm:t>
    </dgm:pt>
    <dgm:pt modelId="{B71CAEC8-ABAD-4097-9611-1DF4857B5D00}" type="parTrans" cxnId="{11947AA4-919F-4790-85BE-A2C83C36FF9D}">
      <dgm:prSet/>
      <dgm:spPr/>
      <dgm:t>
        <a:bodyPr/>
        <a:lstStyle/>
        <a:p>
          <a:endParaRPr lang="ru-RU"/>
        </a:p>
      </dgm:t>
    </dgm:pt>
    <dgm:pt modelId="{77E0DF41-99FB-4368-8098-8A00457C0DD9}" type="sibTrans" cxnId="{11947AA4-919F-4790-85BE-A2C83C36FF9D}">
      <dgm:prSet/>
      <dgm:spPr/>
      <dgm:t>
        <a:bodyPr/>
        <a:lstStyle/>
        <a:p>
          <a:endParaRPr lang="ru-RU"/>
        </a:p>
      </dgm:t>
    </dgm:pt>
    <dgm:pt modelId="{ACDE0BDD-E631-4679-8FD6-1398630BE5B3}">
      <dgm:prSet/>
      <dgm:spPr/>
      <dgm:t>
        <a:bodyPr/>
        <a:lstStyle/>
        <a:p>
          <a:r>
            <a:rPr lang="ru-RU"/>
            <a:t>Мышь;</a:t>
          </a:r>
        </a:p>
      </dgm:t>
    </dgm:pt>
    <dgm:pt modelId="{BAC12D2C-1DBA-40A5-91E4-BE2661153D4C}" type="parTrans" cxnId="{0DC50E9B-B123-4733-ABF9-1192BCCC4101}">
      <dgm:prSet/>
      <dgm:spPr/>
      <dgm:t>
        <a:bodyPr/>
        <a:lstStyle/>
        <a:p>
          <a:endParaRPr lang="ru-RU"/>
        </a:p>
      </dgm:t>
    </dgm:pt>
    <dgm:pt modelId="{6D93819A-BDE9-436D-8DF1-0A260BB3ECA3}" type="sibTrans" cxnId="{0DC50E9B-B123-4733-ABF9-1192BCCC4101}">
      <dgm:prSet/>
      <dgm:spPr/>
      <dgm:t>
        <a:bodyPr/>
        <a:lstStyle/>
        <a:p>
          <a:endParaRPr lang="ru-RU"/>
        </a:p>
      </dgm:t>
    </dgm:pt>
    <dgm:pt modelId="{D8390C39-ADD7-4990-A0A4-58B78BE3AA29}">
      <dgm:prSet/>
      <dgm:spPr/>
      <dgm:t>
        <a:bodyPr/>
        <a:lstStyle/>
        <a:p>
          <a:r>
            <a:rPr lang="ru-RU" dirty="0"/>
            <a:t>Микрофон;</a:t>
          </a:r>
        </a:p>
      </dgm:t>
    </dgm:pt>
    <dgm:pt modelId="{8518A9BC-5F61-4169-9C2B-BA089FA4701D}" type="parTrans" cxnId="{4568170D-95B2-441A-9B86-39D1D30E84FE}">
      <dgm:prSet/>
      <dgm:spPr/>
      <dgm:t>
        <a:bodyPr/>
        <a:lstStyle/>
        <a:p>
          <a:endParaRPr lang="ru-RU"/>
        </a:p>
      </dgm:t>
    </dgm:pt>
    <dgm:pt modelId="{FE783898-09DF-4068-987A-D249B1415434}" type="sibTrans" cxnId="{4568170D-95B2-441A-9B86-39D1D30E84FE}">
      <dgm:prSet/>
      <dgm:spPr/>
      <dgm:t>
        <a:bodyPr/>
        <a:lstStyle/>
        <a:p>
          <a:endParaRPr lang="ru-RU"/>
        </a:p>
      </dgm:t>
    </dgm:pt>
    <dgm:pt modelId="{8FF9A1C0-83F7-443B-BA68-34BCFC2F35E4}">
      <dgm:prSet/>
      <dgm:spPr/>
      <dgm:t>
        <a:bodyPr/>
        <a:lstStyle/>
        <a:p>
          <a:r>
            <a:rPr lang="ru-RU"/>
            <a:t>Камера;</a:t>
          </a:r>
        </a:p>
      </dgm:t>
    </dgm:pt>
    <dgm:pt modelId="{A123F657-E152-4851-ACD1-FEFB564FA7CE}" type="parTrans" cxnId="{D7D9ADE2-FCA8-4C98-9769-A62DCB5C40D5}">
      <dgm:prSet/>
      <dgm:spPr/>
      <dgm:t>
        <a:bodyPr/>
        <a:lstStyle/>
        <a:p>
          <a:endParaRPr lang="ru-RU"/>
        </a:p>
      </dgm:t>
    </dgm:pt>
    <dgm:pt modelId="{41AE927E-C5EB-4C77-91D3-58CA1A1BCC8B}" type="sibTrans" cxnId="{D7D9ADE2-FCA8-4C98-9769-A62DCB5C40D5}">
      <dgm:prSet/>
      <dgm:spPr/>
      <dgm:t>
        <a:bodyPr/>
        <a:lstStyle/>
        <a:p>
          <a:endParaRPr lang="ru-RU"/>
        </a:p>
      </dgm:t>
    </dgm:pt>
    <dgm:pt modelId="{34FDA6D1-072C-4F77-A01B-3CEE84E222FC}">
      <dgm:prSet/>
      <dgm:spPr/>
      <dgm:t>
        <a:bodyPr/>
        <a:lstStyle/>
        <a:p>
          <a:r>
            <a:rPr lang="ru-RU"/>
            <a:t>Сканер.</a:t>
          </a:r>
        </a:p>
      </dgm:t>
    </dgm:pt>
    <dgm:pt modelId="{553C6E01-1BF6-4777-9AC4-DCCD69B16265}" type="parTrans" cxnId="{B1E46166-2A78-4B80-BD4B-98B2229AFF36}">
      <dgm:prSet/>
      <dgm:spPr/>
      <dgm:t>
        <a:bodyPr/>
        <a:lstStyle/>
        <a:p>
          <a:endParaRPr lang="ru-RU"/>
        </a:p>
      </dgm:t>
    </dgm:pt>
    <dgm:pt modelId="{A5AB6467-2DA1-4E79-9372-E6804E5B117C}" type="sibTrans" cxnId="{B1E46166-2A78-4B80-BD4B-98B2229AFF36}">
      <dgm:prSet/>
      <dgm:spPr/>
      <dgm:t>
        <a:bodyPr/>
        <a:lstStyle/>
        <a:p>
          <a:endParaRPr lang="ru-RU"/>
        </a:p>
      </dgm:t>
    </dgm:pt>
    <dgm:pt modelId="{576ABD4A-C5BB-4B34-B37D-50F1E5AD890F}" type="pres">
      <dgm:prSet presAssocID="{F1F2504B-BB6B-403A-BB46-B51A69CA885B}" presName="linearFlow" presStyleCnt="0">
        <dgm:presLayoutVars>
          <dgm:dir/>
          <dgm:resizeHandles val="exact"/>
        </dgm:presLayoutVars>
      </dgm:prSet>
      <dgm:spPr/>
    </dgm:pt>
    <dgm:pt modelId="{5416B5E5-C5EC-479F-B417-43A8BF9DCCF2}" type="pres">
      <dgm:prSet presAssocID="{5736DEBC-882B-462B-A761-79F42F12456D}" presName="composite" presStyleCnt="0"/>
      <dgm:spPr/>
    </dgm:pt>
    <dgm:pt modelId="{A7FDD8D4-015A-440B-B8BC-B9291D33E08F}" type="pres">
      <dgm:prSet presAssocID="{5736DEBC-882B-462B-A761-79F42F12456D}" presName="imgShp" presStyleLbl="fgImgPlace1" presStyleIdx="0" presStyleCnt="5"/>
      <dgm:spPr/>
    </dgm:pt>
    <dgm:pt modelId="{FFC8ED22-A2BD-4F48-AE84-24FD2F5FED25}" type="pres">
      <dgm:prSet presAssocID="{5736DEBC-882B-462B-A761-79F42F12456D}" presName="txShp" presStyleLbl="node1" presStyleIdx="0" presStyleCnt="5">
        <dgm:presLayoutVars>
          <dgm:bulletEnabled val="1"/>
        </dgm:presLayoutVars>
      </dgm:prSet>
      <dgm:spPr/>
    </dgm:pt>
    <dgm:pt modelId="{6994F1FE-2BC4-4405-AC2C-03CFD7F5F164}" type="pres">
      <dgm:prSet presAssocID="{77E0DF41-99FB-4368-8098-8A00457C0DD9}" presName="spacing" presStyleCnt="0"/>
      <dgm:spPr/>
    </dgm:pt>
    <dgm:pt modelId="{F1F57845-60B7-465E-8A9F-0E5E9126EA83}" type="pres">
      <dgm:prSet presAssocID="{ACDE0BDD-E631-4679-8FD6-1398630BE5B3}" presName="composite" presStyleCnt="0"/>
      <dgm:spPr/>
    </dgm:pt>
    <dgm:pt modelId="{AEFB5429-09B3-455D-995A-A5A278301CCC}" type="pres">
      <dgm:prSet presAssocID="{ACDE0BDD-E631-4679-8FD6-1398630BE5B3}" presName="imgShp" presStyleLbl="fgImgPlace1" presStyleIdx="1" presStyleCnt="5"/>
      <dgm:spPr/>
    </dgm:pt>
    <dgm:pt modelId="{5CABA051-59AB-453F-AA6E-787DC967ECF6}" type="pres">
      <dgm:prSet presAssocID="{ACDE0BDD-E631-4679-8FD6-1398630BE5B3}" presName="txShp" presStyleLbl="node1" presStyleIdx="1" presStyleCnt="5">
        <dgm:presLayoutVars>
          <dgm:bulletEnabled val="1"/>
        </dgm:presLayoutVars>
      </dgm:prSet>
      <dgm:spPr/>
    </dgm:pt>
    <dgm:pt modelId="{69E79308-7148-4E48-A2E8-B34B8ABE7152}" type="pres">
      <dgm:prSet presAssocID="{6D93819A-BDE9-436D-8DF1-0A260BB3ECA3}" presName="spacing" presStyleCnt="0"/>
      <dgm:spPr/>
    </dgm:pt>
    <dgm:pt modelId="{FB782BC7-5835-497E-9C2C-813BAC6AAE96}" type="pres">
      <dgm:prSet presAssocID="{D8390C39-ADD7-4990-A0A4-58B78BE3AA29}" presName="composite" presStyleCnt="0"/>
      <dgm:spPr/>
    </dgm:pt>
    <dgm:pt modelId="{F4D8EC54-BAB6-449F-BF15-83B4684B038F}" type="pres">
      <dgm:prSet presAssocID="{D8390C39-ADD7-4990-A0A4-58B78BE3AA29}" presName="imgShp" presStyleLbl="fgImgPlace1" presStyleIdx="2" presStyleCnt="5"/>
      <dgm:spPr/>
    </dgm:pt>
    <dgm:pt modelId="{EC67758E-BE43-41D9-9D81-88002A84F608}" type="pres">
      <dgm:prSet presAssocID="{D8390C39-ADD7-4990-A0A4-58B78BE3AA29}" presName="txShp" presStyleLbl="node1" presStyleIdx="2" presStyleCnt="5">
        <dgm:presLayoutVars>
          <dgm:bulletEnabled val="1"/>
        </dgm:presLayoutVars>
      </dgm:prSet>
      <dgm:spPr/>
    </dgm:pt>
    <dgm:pt modelId="{9B2BB1AE-598B-4E5D-8024-D18795E0E74C}" type="pres">
      <dgm:prSet presAssocID="{FE783898-09DF-4068-987A-D249B1415434}" presName="spacing" presStyleCnt="0"/>
      <dgm:spPr/>
    </dgm:pt>
    <dgm:pt modelId="{6F4D5B26-B2A7-416B-BB21-B669AED56A32}" type="pres">
      <dgm:prSet presAssocID="{8FF9A1C0-83F7-443B-BA68-34BCFC2F35E4}" presName="composite" presStyleCnt="0"/>
      <dgm:spPr/>
    </dgm:pt>
    <dgm:pt modelId="{35F43760-9848-4186-BD09-E91EC8CB67E3}" type="pres">
      <dgm:prSet presAssocID="{8FF9A1C0-83F7-443B-BA68-34BCFC2F35E4}" presName="imgShp" presStyleLbl="fgImgPlace1" presStyleIdx="3" presStyleCnt="5"/>
      <dgm:spPr/>
    </dgm:pt>
    <dgm:pt modelId="{871C4E32-DCD6-45FC-BCC2-866532206B39}" type="pres">
      <dgm:prSet presAssocID="{8FF9A1C0-83F7-443B-BA68-34BCFC2F35E4}" presName="txShp" presStyleLbl="node1" presStyleIdx="3" presStyleCnt="5">
        <dgm:presLayoutVars>
          <dgm:bulletEnabled val="1"/>
        </dgm:presLayoutVars>
      </dgm:prSet>
      <dgm:spPr/>
    </dgm:pt>
    <dgm:pt modelId="{ED16F3A8-60F5-4E90-A539-F350694014F2}" type="pres">
      <dgm:prSet presAssocID="{41AE927E-C5EB-4C77-91D3-58CA1A1BCC8B}" presName="spacing" presStyleCnt="0"/>
      <dgm:spPr/>
    </dgm:pt>
    <dgm:pt modelId="{D12C79C7-2C1B-4C3C-957C-4B1B63DBD883}" type="pres">
      <dgm:prSet presAssocID="{34FDA6D1-072C-4F77-A01B-3CEE84E222FC}" presName="composite" presStyleCnt="0"/>
      <dgm:spPr/>
    </dgm:pt>
    <dgm:pt modelId="{2AA8EF7A-962B-4B67-A640-4AFD33D0D2A4}" type="pres">
      <dgm:prSet presAssocID="{34FDA6D1-072C-4F77-A01B-3CEE84E222FC}" presName="imgShp" presStyleLbl="fgImgPlace1" presStyleIdx="4" presStyleCnt="5"/>
      <dgm:spPr/>
    </dgm:pt>
    <dgm:pt modelId="{27FBBCEF-7D2C-4C40-98E2-277AE2652510}" type="pres">
      <dgm:prSet presAssocID="{34FDA6D1-072C-4F77-A01B-3CEE84E222FC}" presName="txShp" presStyleLbl="node1" presStyleIdx="4" presStyleCnt="5">
        <dgm:presLayoutVars>
          <dgm:bulletEnabled val="1"/>
        </dgm:presLayoutVars>
      </dgm:prSet>
      <dgm:spPr/>
    </dgm:pt>
  </dgm:ptLst>
  <dgm:cxnLst>
    <dgm:cxn modelId="{BFE7060D-2B66-4C1E-8018-91D02C06EBE7}" type="presOf" srcId="{8FF9A1C0-83F7-443B-BA68-34BCFC2F35E4}" destId="{871C4E32-DCD6-45FC-BCC2-866532206B39}" srcOrd="0" destOrd="0" presId="urn:microsoft.com/office/officeart/2005/8/layout/vList3"/>
    <dgm:cxn modelId="{4568170D-95B2-441A-9B86-39D1D30E84FE}" srcId="{F1F2504B-BB6B-403A-BB46-B51A69CA885B}" destId="{D8390C39-ADD7-4990-A0A4-58B78BE3AA29}" srcOrd="2" destOrd="0" parTransId="{8518A9BC-5F61-4169-9C2B-BA089FA4701D}" sibTransId="{FE783898-09DF-4068-987A-D249B1415434}"/>
    <dgm:cxn modelId="{B1E46166-2A78-4B80-BD4B-98B2229AFF36}" srcId="{F1F2504B-BB6B-403A-BB46-B51A69CA885B}" destId="{34FDA6D1-072C-4F77-A01B-3CEE84E222FC}" srcOrd="4" destOrd="0" parTransId="{553C6E01-1BF6-4777-9AC4-DCCD69B16265}" sibTransId="{A5AB6467-2DA1-4E79-9372-E6804E5B117C}"/>
    <dgm:cxn modelId="{2807BD72-D5F4-4CBE-AEFD-923DF9B4E6DE}" type="presOf" srcId="{F1F2504B-BB6B-403A-BB46-B51A69CA885B}" destId="{576ABD4A-C5BB-4B34-B37D-50F1E5AD890F}" srcOrd="0" destOrd="0" presId="urn:microsoft.com/office/officeart/2005/8/layout/vList3"/>
    <dgm:cxn modelId="{0DC50E9B-B123-4733-ABF9-1192BCCC4101}" srcId="{F1F2504B-BB6B-403A-BB46-B51A69CA885B}" destId="{ACDE0BDD-E631-4679-8FD6-1398630BE5B3}" srcOrd="1" destOrd="0" parTransId="{BAC12D2C-1DBA-40A5-91E4-BE2661153D4C}" sibTransId="{6D93819A-BDE9-436D-8DF1-0A260BB3ECA3}"/>
    <dgm:cxn modelId="{11947AA4-919F-4790-85BE-A2C83C36FF9D}" srcId="{F1F2504B-BB6B-403A-BB46-B51A69CA885B}" destId="{5736DEBC-882B-462B-A761-79F42F12456D}" srcOrd="0" destOrd="0" parTransId="{B71CAEC8-ABAD-4097-9611-1DF4857B5D00}" sibTransId="{77E0DF41-99FB-4368-8098-8A00457C0DD9}"/>
    <dgm:cxn modelId="{480364AA-8938-4C77-93BA-DC83F07A5CAB}" type="presOf" srcId="{D8390C39-ADD7-4990-A0A4-58B78BE3AA29}" destId="{EC67758E-BE43-41D9-9D81-88002A84F608}" srcOrd="0" destOrd="0" presId="urn:microsoft.com/office/officeart/2005/8/layout/vList3"/>
    <dgm:cxn modelId="{BD9199C8-1C1F-42A1-A34E-FB7E993B36FA}" type="presOf" srcId="{5736DEBC-882B-462B-A761-79F42F12456D}" destId="{FFC8ED22-A2BD-4F48-AE84-24FD2F5FED25}" srcOrd="0" destOrd="0" presId="urn:microsoft.com/office/officeart/2005/8/layout/vList3"/>
    <dgm:cxn modelId="{43AEE7DA-9632-4C23-AD92-8E8CE5B12722}" type="presOf" srcId="{34FDA6D1-072C-4F77-A01B-3CEE84E222FC}" destId="{27FBBCEF-7D2C-4C40-98E2-277AE2652510}" srcOrd="0" destOrd="0" presId="urn:microsoft.com/office/officeart/2005/8/layout/vList3"/>
    <dgm:cxn modelId="{D7D9ADE2-FCA8-4C98-9769-A62DCB5C40D5}" srcId="{F1F2504B-BB6B-403A-BB46-B51A69CA885B}" destId="{8FF9A1C0-83F7-443B-BA68-34BCFC2F35E4}" srcOrd="3" destOrd="0" parTransId="{A123F657-E152-4851-ACD1-FEFB564FA7CE}" sibTransId="{41AE927E-C5EB-4C77-91D3-58CA1A1BCC8B}"/>
    <dgm:cxn modelId="{63C90EF7-FEB8-44A4-B522-03F479562D52}" type="presOf" srcId="{ACDE0BDD-E631-4679-8FD6-1398630BE5B3}" destId="{5CABA051-59AB-453F-AA6E-787DC967ECF6}" srcOrd="0" destOrd="0" presId="urn:microsoft.com/office/officeart/2005/8/layout/vList3"/>
    <dgm:cxn modelId="{F5FA9360-FA00-4D2D-9CCE-24ACCA0F4F03}" type="presParOf" srcId="{576ABD4A-C5BB-4B34-B37D-50F1E5AD890F}" destId="{5416B5E5-C5EC-479F-B417-43A8BF9DCCF2}" srcOrd="0" destOrd="0" presId="urn:microsoft.com/office/officeart/2005/8/layout/vList3"/>
    <dgm:cxn modelId="{60CDBE21-42AF-430C-A55B-374EB2087A20}" type="presParOf" srcId="{5416B5E5-C5EC-479F-B417-43A8BF9DCCF2}" destId="{A7FDD8D4-015A-440B-B8BC-B9291D33E08F}" srcOrd="0" destOrd="0" presId="urn:microsoft.com/office/officeart/2005/8/layout/vList3"/>
    <dgm:cxn modelId="{0B3DFFC6-6A60-43D8-B763-3567D10F4A6F}" type="presParOf" srcId="{5416B5E5-C5EC-479F-B417-43A8BF9DCCF2}" destId="{FFC8ED22-A2BD-4F48-AE84-24FD2F5FED25}" srcOrd="1" destOrd="0" presId="urn:microsoft.com/office/officeart/2005/8/layout/vList3"/>
    <dgm:cxn modelId="{9E6762CC-9B2A-47B1-AE78-944244B1DC20}" type="presParOf" srcId="{576ABD4A-C5BB-4B34-B37D-50F1E5AD890F}" destId="{6994F1FE-2BC4-4405-AC2C-03CFD7F5F164}" srcOrd="1" destOrd="0" presId="urn:microsoft.com/office/officeart/2005/8/layout/vList3"/>
    <dgm:cxn modelId="{3B6B83E6-17F9-40F3-9410-1D07F44F99F1}" type="presParOf" srcId="{576ABD4A-C5BB-4B34-B37D-50F1E5AD890F}" destId="{F1F57845-60B7-465E-8A9F-0E5E9126EA83}" srcOrd="2" destOrd="0" presId="urn:microsoft.com/office/officeart/2005/8/layout/vList3"/>
    <dgm:cxn modelId="{F86D70C3-24BB-4A50-ACD5-1798961C01FF}" type="presParOf" srcId="{F1F57845-60B7-465E-8A9F-0E5E9126EA83}" destId="{AEFB5429-09B3-455D-995A-A5A278301CCC}" srcOrd="0" destOrd="0" presId="urn:microsoft.com/office/officeart/2005/8/layout/vList3"/>
    <dgm:cxn modelId="{4DD1EE78-60BE-445C-B672-4D5967DF6747}" type="presParOf" srcId="{F1F57845-60B7-465E-8A9F-0E5E9126EA83}" destId="{5CABA051-59AB-453F-AA6E-787DC967ECF6}" srcOrd="1" destOrd="0" presId="urn:microsoft.com/office/officeart/2005/8/layout/vList3"/>
    <dgm:cxn modelId="{D25380FF-2E2F-4A94-B434-403A8FD8713A}" type="presParOf" srcId="{576ABD4A-C5BB-4B34-B37D-50F1E5AD890F}" destId="{69E79308-7148-4E48-A2E8-B34B8ABE7152}" srcOrd="3" destOrd="0" presId="urn:microsoft.com/office/officeart/2005/8/layout/vList3"/>
    <dgm:cxn modelId="{D6EE30E5-BB5C-483A-B9F9-37845BA2EEB9}" type="presParOf" srcId="{576ABD4A-C5BB-4B34-B37D-50F1E5AD890F}" destId="{FB782BC7-5835-497E-9C2C-813BAC6AAE96}" srcOrd="4" destOrd="0" presId="urn:microsoft.com/office/officeart/2005/8/layout/vList3"/>
    <dgm:cxn modelId="{15666A3A-8351-4CE4-9E51-3DD9E1FD6188}" type="presParOf" srcId="{FB782BC7-5835-497E-9C2C-813BAC6AAE96}" destId="{F4D8EC54-BAB6-449F-BF15-83B4684B038F}" srcOrd="0" destOrd="0" presId="urn:microsoft.com/office/officeart/2005/8/layout/vList3"/>
    <dgm:cxn modelId="{1615F112-3817-4371-9B16-FDDF660B55AD}" type="presParOf" srcId="{FB782BC7-5835-497E-9C2C-813BAC6AAE96}" destId="{EC67758E-BE43-41D9-9D81-88002A84F608}" srcOrd="1" destOrd="0" presId="urn:microsoft.com/office/officeart/2005/8/layout/vList3"/>
    <dgm:cxn modelId="{94A6D3B1-F634-4393-9297-7250BB8256FB}" type="presParOf" srcId="{576ABD4A-C5BB-4B34-B37D-50F1E5AD890F}" destId="{9B2BB1AE-598B-4E5D-8024-D18795E0E74C}" srcOrd="5" destOrd="0" presId="urn:microsoft.com/office/officeart/2005/8/layout/vList3"/>
    <dgm:cxn modelId="{0A0EAE91-4338-498E-9D73-48B0F7A096F4}" type="presParOf" srcId="{576ABD4A-C5BB-4B34-B37D-50F1E5AD890F}" destId="{6F4D5B26-B2A7-416B-BB21-B669AED56A32}" srcOrd="6" destOrd="0" presId="urn:microsoft.com/office/officeart/2005/8/layout/vList3"/>
    <dgm:cxn modelId="{AB29A903-1EBE-4F6A-AE7E-A6D888809AAC}" type="presParOf" srcId="{6F4D5B26-B2A7-416B-BB21-B669AED56A32}" destId="{35F43760-9848-4186-BD09-E91EC8CB67E3}" srcOrd="0" destOrd="0" presId="urn:microsoft.com/office/officeart/2005/8/layout/vList3"/>
    <dgm:cxn modelId="{80CA618F-CE8C-4EF1-9463-A2C231C3568D}" type="presParOf" srcId="{6F4D5B26-B2A7-416B-BB21-B669AED56A32}" destId="{871C4E32-DCD6-45FC-BCC2-866532206B39}" srcOrd="1" destOrd="0" presId="urn:microsoft.com/office/officeart/2005/8/layout/vList3"/>
    <dgm:cxn modelId="{0C7BD8A2-05CE-40AE-81DC-AB231A1E60EC}" type="presParOf" srcId="{576ABD4A-C5BB-4B34-B37D-50F1E5AD890F}" destId="{ED16F3A8-60F5-4E90-A539-F350694014F2}" srcOrd="7" destOrd="0" presId="urn:microsoft.com/office/officeart/2005/8/layout/vList3"/>
    <dgm:cxn modelId="{E4F9B778-07F1-4FAD-BDA6-7D64CF1DCD10}" type="presParOf" srcId="{576ABD4A-C5BB-4B34-B37D-50F1E5AD890F}" destId="{D12C79C7-2C1B-4C3C-957C-4B1B63DBD883}" srcOrd="8" destOrd="0" presId="urn:microsoft.com/office/officeart/2005/8/layout/vList3"/>
    <dgm:cxn modelId="{B2CB8047-58B6-45D0-BE30-126B3F71ECC0}" type="presParOf" srcId="{D12C79C7-2C1B-4C3C-957C-4B1B63DBD883}" destId="{2AA8EF7A-962B-4B67-A640-4AFD33D0D2A4}" srcOrd="0" destOrd="0" presId="urn:microsoft.com/office/officeart/2005/8/layout/vList3"/>
    <dgm:cxn modelId="{D808C2E4-218B-45D7-9ED6-A8F0EDC1819E}" type="presParOf" srcId="{D12C79C7-2C1B-4C3C-957C-4B1B63DBD883}" destId="{27FBBCEF-7D2C-4C40-98E2-277AE265251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61D249-E9CD-4B6F-8E58-92DD113E78CC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/>
      <dgm:spPr/>
      <dgm:t>
        <a:bodyPr/>
        <a:lstStyle/>
        <a:p>
          <a:endParaRPr lang="ru-RU"/>
        </a:p>
      </dgm:t>
    </dgm:pt>
    <dgm:pt modelId="{BB8F9815-196C-477F-B814-0D3402A4144C}">
      <dgm:prSet/>
      <dgm:spPr/>
      <dgm:t>
        <a:bodyPr/>
        <a:lstStyle/>
        <a:p>
          <a:r>
            <a:rPr lang="ru-RU"/>
            <a:t>Монитор;</a:t>
          </a:r>
        </a:p>
      </dgm:t>
    </dgm:pt>
    <dgm:pt modelId="{3081DE96-C015-48E0-B289-42A35DE17184}" type="parTrans" cxnId="{0FFED403-83A5-4A94-8921-87699578B8AB}">
      <dgm:prSet/>
      <dgm:spPr/>
      <dgm:t>
        <a:bodyPr/>
        <a:lstStyle/>
        <a:p>
          <a:endParaRPr lang="ru-RU"/>
        </a:p>
      </dgm:t>
    </dgm:pt>
    <dgm:pt modelId="{3C4C928C-E241-48CB-8AD2-7ACAB1D8BFCD}" type="sibTrans" cxnId="{0FFED403-83A5-4A94-8921-87699578B8AB}">
      <dgm:prSet/>
      <dgm:spPr/>
      <dgm:t>
        <a:bodyPr/>
        <a:lstStyle/>
        <a:p>
          <a:endParaRPr lang="ru-RU"/>
        </a:p>
      </dgm:t>
    </dgm:pt>
    <dgm:pt modelId="{08B6A349-36BF-4276-875E-4403E0F43608}">
      <dgm:prSet/>
      <dgm:spPr/>
      <dgm:t>
        <a:bodyPr/>
        <a:lstStyle/>
        <a:p>
          <a:r>
            <a:rPr lang="ru-RU"/>
            <a:t>Колонки;</a:t>
          </a:r>
        </a:p>
      </dgm:t>
    </dgm:pt>
    <dgm:pt modelId="{4209EEC4-4B30-4163-8CD8-E46157110214}" type="parTrans" cxnId="{D4017960-10F3-4BB7-A52D-BEDE0CC39705}">
      <dgm:prSet/>
      <dgm:spPr/>
      <dgm:t>
        <a:bodyPr/>
        <a:lstStyle/>
        <a:p>
          <a:endParaRPr lang="ru-RU"/>
        </a:p>
      </dgm:t>
    </dgm:pt>
    <dgm:pt modelId="{D0B3B97C-0689-45F8-9157-6089F3B62D9E}" type="sibTrans" cxnId="{D4017960-10F3-4BB7-A52D-BEDE0CC39705}">
      <dgm:prSet/>
      <dgm:spPr/>
      <dgm:t>
        <a:bodyPr/>
        <a:lstStyle/>
        <a:p>
          <a:endParaRPr lang="ru-RU"/>
        </a:p>
      </dgm:t>
    </dgm:pt>
    <dgm:pt modelId="{AF7E145E-7A84-47DD-AA5C-EEFF5927CBB6}">
      <dgm:prSet/>
      <dgm:spPr/>
      <dgm:t>
        <a:bodyPr/>
        <a:lstStyle/>
        <a:p>
          <a:r>
            <a:rPr lang="ru-RU"/>
            <a:t>Принтер;</a:t>
          </a:r>
        </a:p>
      </dgm:t>
    </dgm:pt>
    <dgm:pt modelId="{96F55BD1-D1DA-4B3E-BE92-D6FA6B2F4E73}" type="parTrans" cxnId="{A336FF47-1A3B-4C9F-AB4C-73371464A8F0}">
      <dgm:prSet/>
      <dgm:spPr/>
      <dgm:t>
        <a:bodyPr/>
        <a:lstStyle/>
        <a:p>
          <a:endParaRPr lang="ru-RU"/>
        </a:p>
      </dgm:t>
    </dgm:pt>
    <dgm:pt modelId="{3DF394A3-7317-42E0-89C0-8904A90B923A}" type="sibTrans" cxnId="{A336FF47-1A3B-4C9F-AB4C-73371464A8F0}">
      <dgm:prSet/>
      <dgm:spPr/>
      <dgm:t>
        <a:bodyPr/>
        <a:lstStyle/>
        <a:p>
          <a:endParaRPr lang="ru-RU"/>
        </a:p>
      </dgm:t>
    </dgm:pt>
    <dgm:pt modelId="{15B29310-F925-4D47-A849-D8188C186135}">
      <dgm:prSet/>
      <dgm:spPr/>
      <dgm:t>
        <a:bodyPr/>
        <a:lstStyle/>
        <a:p>
          <a:r>
            <a:rPr lang="ru-RU"/>
            <a:t>Наушники;</a:t>
          </a:r>
        </a:p>
      </dgm:t>
    </dgm:pt>
    <dgm:pt modelId="{95DC89C5-0626-4234-8468-A0F483BE4EF0}" type="parTrans" cxnId="{71E67CB5-F0E3-44FF-929B-FBF1BD1A9178}">
      <dgm:prSet/>
      <dgm:spPr/>
      <dgm:t>
        <a:bodyPr/>
        <a:lstStyle/>
        <a:p>
          <a:endParaRPr lang="ru-RU"/>
        </a:p>
      </dgm:t>
    </dgm:pt>
    <dgm:pt modelId="{75B32654-D093-4882-9448-4361498D3FF4}" type="sibTrans" cxnId="{71E67CB5-F0E3-44FF-929B-FBF1BD1A9178}">
      <dgm:prSet/>
      <dgm:spPr/>
      <dgm:t>
        <a:bodyPr/>
        <a:lstStyle/>
        <a:p>
          <a:endParaRPr lang="ru-RU"/>
        </a:p>
      </dgm:t>
    </dgm:pt>
    <dgm:pt modelId="{F775F1B5-A431-4F96-A5E1-9907F96FBFA4}">
      <dgm:prSet/>
      <dgm:spPr/>
      <dgm:t>
        <a:bodyPr/>
        <a:lstStyle/>
        <a:p>
          <a:r>
            <a:rPr lang="ru-RU"/>
            <a:t>Проектор;</a:t>
          </a:r>
        </a:p>
      </dgm:t>
    </dgm:pt>
    <dgm:pt modelId="{4CB9DF35-F520-46A4-A4FE-47614FEABC42}" type="parTrans" cxnId="{4085DE89-D8D6-4705-9DB1-DB235C218C71}">
      <dgm:prSet/>
      <dgm:spPr/>
      <dgm:t>
        <a:bodyPr/>
        <a:lstStyle/>
        <a:p>
          <a:endParaRPr lang="ru-RU"/>
        </a:p>
      </dgm:t>
    </dgm:pt>
    <dgm:pt modelId="{2308C908-B6B0-44E0-9B8D-97BCA7B0E483}" type="sibTrans" cxnId="{4085DE89-D8D6-4705-9DB1-DB235C218C71}">
      <dgm:prSet/>
      <dgm:spPr/>
      <dgm:t>
        <a:bodyPr/>
        <a:lstStyle/>
        <a:p>
          <a:endParaRPr lang="ru-RU"/>
        </a:p>
      </dgm:t>
    </dgm:pt>
    <dgm:pt modelId="{155F9F90-E55F-40F2-82A8-20FA87C68A8B}">
      <dgm:prSet/>
      <dgm:spPr/>
      <dgm:t>
        <a:bodyPr/>
        <a:lstStyle/>
        <a:p>
          <a:r>
            <a:rPr lang="ru-RU"/>
            <a:t>Плоттер;</a:t>
          </a:r>
        </a:p>
      </dgm:t>
    </dgm:pt>
    <dgm:pt modelId="{00337041-EB48-417F-ACC0-64D6D61793F8}" type="parTrans" cxnId="{B1F15643-DD79-469D-850A-30D97EF2E650}">
      <dgm:prSet/>
      <dgm:spPr/>
      <dgm:t>
        <a:bodyPr/>
        <a:lstStyle/>
        <a:p>
          <a:endParaRPr lang="ru-RU"/>
        </a:p>
      </dgm:t>
    </dgm:pt>
    <dgm:pt modelId="{072448C8-BD0E-4767-9A29-BB890B0B1ECF}" type="sibTrans" cxnId="{B1F15643-DD79-469D-850A-30D97EF2E650}">
      <dgm:prSet/>
      <dgm:spPr/>
      <dgm:t>
        <a:bodyPr/>
        <a:lstStyle/>
        <a:p>
          <a:endParaRPr lang="ru-RU"/>
        </a:p>
      </dgm:t>
    </dgm:pt>
    <dgm:pt modelId="{01EE76AA-7C8E-48B1-A56C-7AB7B93C46F0}" type="pres">
      <dgm:prSet presAssocID="{1A61D249-E9CD-4B6F-8E58-92DD113E78CC}" presName="linearFlow" presStyleCnt="0">
        <dgm:presLayoutVars>
          <dgm:dir/>
          <dgm:resizeHandles val="exact"/>
        </dgm:presLayoutVars>
      </dgm:prSet>
      <dgm:spPr/>
    </dgm:pt>
    <dgm:pt modelId="{855A3B1F-D3F0-434A-80D5-021E8193552E}" type="pres">
      <dgm:prSet presAssocID="{BB8F9815-196C-477F-B814-0D3402A4144C}" presName="composite" presStyleCnt="0"/>
      <dgm:spPr/>
    </dgm:pt>
    <dgm:pt modelId="{7D0F202E-4026-4946-AFF5-088F0AAB8A6F}" type="pres">
      <dgm:prSet presAssocID="{BB8F9815-196C-477F-B814-0D3402A4144C}" presName="imgShp" presStyleLbl="fgImgPlace1" presStyleIdx="0" presStyleCnt="6"/>
      <dgm:spPr/>
    </dgm:pt>
    <dgm:pt modelId="{9A52A256-4106-4A7F-A84D-6F52D094900F}" type="pres">
      <dgm:prSet presAssocID="{BB8F9815-196C-477F-B814-0D3402A4144C}" presName="txShp" presStyleLbl="node1" presStyleIdx="0" presStyleCnt="6">
        <dgm:presLayoutVars>
          <dgm:bulletEnabled val="1"/>
        </dgm:presLayoutVars>
      </dgm:prSet>
      <dgm:spPr/>
    </dgm:pt>
    <dgm:pt modelId="{608F00B6-AE03-4A8C-8F00-71D5F5794B8D}" type="pres">
      <dgm:prSet presAssocID="{3C4C928C-E241-48CB-8AD2-7ACAB1D8BFCD}" presName="spacing" presStyleCnt="0"/>
      <dgm:spPr/>
    </dgm:pt>
    <dgm:pt modelId="{6E9D21B3-3E4B-4291-B81C-8D99FCF32993}" type="pres">
      <dgm:prSet presAssocID="{08B6A349-36BF-4276-875E-4403E0F43608}" presName="composite" presStyleCnt="0"/>
      <dgm:spPr/>
    </dgm:pt>
    <dgm:pt modelId="{BA2B14F7-6008-4754-AE47-DFFDA5EDD917}" type="pres">
      <dgm:prSet presAssocID="{08B6A349-36BF-4276-875E-4403E0F43608}" presName="imgShp" presStyleLbl="fgImgPlace1" presStyleIdx="1" presStyleCnt="6"/>
      <dgm:spPr/>
    </dgm:pt>
    <dgm:pt modelId="{8E211CB6-5706-4C63-A4DC-8ADFA824395E}" type="pres">
      <dgm:prSet presAssocID="{08B6A349-36BF-4276-875E-4403E0F43608}" presName="txShp" presStyleLbl="node1" presStyleIdx="1" presStyleCnt="6">
        <dgm:presLayoutVars>
          <dgm:bulletEnabled val="1"/>
        </dgm:presLayoutVars>
      </dgm:prSet>
      <dgm:spPr/>
    </dgm:pt>
    <dgm:pt modelId="{115AFEAB-9CF8-4B25-9772-74EB3B5D6DB1}" type="pres">
      <dgm:prSet presAssocID="{D0B3B97C-0689-45F8-9157-6089F3B62D9E}" presName="spacing" presStyleCnt="0"/>
      <dgm:spPr/>
    </dgm:pt>
    <dgm:pt modelId="{B32C3A66-1A8F-486F-8EDF-1CBF6F121710}" type="pres">
      <dgm:prSet presAssocID="{AF7E145E-7A84-47DD-AA5C-EEFF5927CBB6}" presName="composite" presStyleCnt="0"/>
      <dgm:spPr/>
    </dgm:pt>
    <dgm:pt modelId="{D4E9D444-E2DE-43DE-B370-E4A54F65169E}" type="pres">
      <dgm:prSet presAssocID="{AF7E145E-7A84-47DD-AA5C-EEFF5927CBB6}" presName="imgShp" presStyleLbl="fgImgPlace1" presStyleIdx="2" presStyleCnt="6"/>
      <dgm:spPr/>
    </dgm:pt>
    <dgm:pt modelId="{9573B9D7-1B5A-4BCD-8ED2-CC8FBAEE97E4}" type="pres">
      <dgm:prSet presAssocID="{AF7E145E-7A84-47DD-AA5C-EEFF5927CBB6}" presName="txShp" presStyleLbl="node1" presStyleIdx="2" presStyleCnt="6">
        <dgm:presLayoutVars>
          <dgm:bulletEnabled val="1"/>
        </dgm:presLayoutVars>
      </dgm:prSet>
      <dgm:spPr/>
    </dgm:pt>
    <dgm:pt modelId="{2563F976-63D1-4954-B0B4-53E0600C1389}" type="pres">
      <dgm:prSet presAssocID="{3DF394A3-7317-42E0-89C0-8904A90B923A}" presName="spacing" presStyleCnt="0"/>
      <dgm:spPr/>
    </dgm:pt>
    <dgm:pt modelId="{77D9BA01-EC3D-4349-A865-449FB425EFAB}" type="pres">
      <dgm:prSet presAssocID="{15B29310-F925-4D47-A849-D8188C186135}" presName="composite" presStyleCnt="0"/>
      <dgm:spPr/>
    </dgm:pt>
    <dgm:pt modelId="{807FF0A2-3CBC-4314-BD05-E767CAC74E97}" type="pres">
      <dgm:prSet presAssocID="{15B29310-F925-4D47-A849-D8188C186135}" presName="imgShp" presStyleLbl="fgImgPlace1" presStyleIdx="3" presStyleCnt="6"/>
      <dgm:spPr/>
    </dgm:pt>
    <dgm:pt modelId="{6322D015-3BAC-449D-9810-92F5D56ABF8F}" type="pres">
      <dgm:prSet presAssocID="{15B29310-F925-4D47-A849-D8188C186135}" presName="txShp" presStyleLbl="node1" presStyleIdx="3" presStyleCnt="6">
        <dgm:presLayoutVars>
          <dgm:bulletEnabled val="1"/>
        </dgm:presLayoutVars>
      </dgm:prSet>
      <dgm:spPr/>
    </dgm:pt>
    <dgm:pt modelId="{5CCC1851-1A61-43E9-B043-AD74D559E73D}" type="pres">
      <dgm:prSet presAssocID="{75B32654-D093-4882-9448-4361498D3FF4}" presName="spacing" presStyleCnt="0"/>
      <dgm:spPr/>
    </dgm:pt>
    <dgm:pt modelId="{0453C8B7-84B6-4B76-AD92-A9293D0E2CF0}" type="pres">
      <dgm:prSet presAssocID="{F775F1B5-A431-4F96-A5E1-9907F96FBFA4}" presName="composite" presStyleCnt="0"/>
      <dgm:spPr/>
    </dgm:pt>
    <dgm:pt modelId="{180FD4CD-D0E0-491A-B973-37BFA9B5C775}" type="pres">
      <dgm:prSet presAssocID="{F775F1B5-A431-4F96-A5E1-9907F96FBFA4}" presName="imgShp" presStyleLbl="fgImgPlace1" presStyleIdx="4" presStyleCnt="6"/>
      <dgm:spPr/>
    </dgm:pt>
    <dgm:pt modelId="{F88C9F32-A8C6-4443-B7FE-744BD31FD5F1}" type="pres">
      <dgm:prSet presAssocID="{F775F1B5-A431-4F96-A5E1-9907F96FBFA4}" presName="txShp" presStyleLbl="node1" presStyleIdx="4" presStyleCnt="6">
        <dgm:presLayoutVars>
          <dgm:bulletEnabled val="1"/>
        </dgm:presLayoutVars>
      </dgm:prSet>
      <dgm:spPr/>
    </dgm:pt>
    <dgm:pt modelId="{CE74FC60-BBB0-4AB1-8884-C1581D88F234}" type="pres">
      <dgm:prSet presAssocID="{2308C908-B6B0-44E0-9B8D-97BCA7B0E483}" presName="spacing" presStyleCnt="0"/>
      <dgm:spPr/>
    </dgm:pt>
    <dgm:pt modelId="{3D35C120-47F9-41C8-9F3B-3EB5FFCE0951}" type="pres">
      <dgm:prSet presAssocID="{155F9F90-E55F-40F2-82A8-20FA87C68A8B}" presName="composite" presStyleCnt="0"/>
      <dgm:spPr/>
    </dgm:pt>
    <dgm:pt modelId="{01D885FD-8EC2-46C8-9342-BF1E99B863AA}" type="pres">
      <dgm:prSet presAssocID="{155F9F90-E55F-40F2-82A8-20FA87C68A8B}" presName="imgShp" presStyleLbl="fgImgPlace1" presStyleIdx="5" presStyleCnt="6"/>
      <dgm:spPr/>
    </dgm:pt>
    <dgm:pt modelId="{ED8155D3-E313-4ABC-B548-001B8AB2C4F7}" type="pres">
      <dgm:prSet presAssocID="{155F9F90-E55F-40F2-82A8-20FA87C68A8B}" presName="txShp" presStyleLbl="node1" presStyleIdx="5" presStyleCnt="6">
        <dgm:presLayoutVars>
          <dgm:bulletEnabled val="1"/>
        </dgm:presLayoutVars>
      </dgm:prSet>
      <dgm:spPr/>
    </dgm:pt>
  </dgm:ptLst>
  <dgm:cxnLst>
    <dgm:cxn modelId="{0FFED403-83A5-4A94-8921-87699578B8AB}" srcId="{1A61D249-E9CD-4B6F-8E58-92DD113E78CC}" destId="{BB8F9815-196C-477F-B814-0D3402A4144C}" srcOrd="0" destOrd="0" parTransId="{3081DE96-C015-48E0-B289-42A35DE17184}" sibTransId="{3C4C928C-E241-48CB-8AD2-7ACAB1D8BFCD}"/>
    <dgm:cxn modelId="{821CCF1E-D48E-4474-8BEB-27FE3F691BFA}" type="presOf" srcId="{08B6A349-36BF-4276-875E-4403E0F43608}" destId="{8E211CB6-5706-4C63-A4DC-8ADFA824395E}" srcOrd="0" destOrd="0" presId="urn:microsoft.com/office/officeart/2005/8/layout/vList3"/>
    <dgm:cxn modelId="{F0DC612A-DA39-42BB-864B-0956574B4E0E}" type="presOf" srcId="{1A61D249-E9CD-4B6F-8E58-92DD113E78CC}" destId="{01EE76AA-7C8E-48B1-A56C-7AB7B93C46F0}" srcOrd="0" destOrd="0" presId="urn:microsoft.com/office/officeart/2005/8/layout/vList3"/>
    <dgm:cxn modelId="{D4017960-10F3-4BB7-A52D-BEDE0CC39705}" srcId="{1A61D249-E9CD-4B6F-8E58-92DD113E78CC}" destId="{08B6A349-36BF-4276-875E-4403E0F43608}" srcOrd="1" destOrd="0" parTransId="{4209EEC4-4B30-4163-8CD8-E46157110214}" sibTransId="{D0B3B97C-0689-45F8-9157-6089F3B62D9E}"/>
    <dgm:cxn modelId="{B1F15643-DD79-469D-850A-30D97EF2E650}" srcId="{1A61D249-E9CD-4B6F-8E58-92DD113E78CC}" destId="{155F9F90-E55F-40F2-82A8-20FA87C68A8B}" srcOrd="5" destOrd="0" parTransId="{00337041-EB48-417F-ACC0-64D6D61793F8}" sibTransId="{072448C8-BD0E-4767-9A29-BB890B0B1ECF}"/>
    <dgm:cxn modelId="{A336FF47-1A3B-4C9F-AB4C-73371464A8F0}" srcId="{1A61D249-E9CD-4B6F-8E58-92DD113E78CC}" destId="{AF7E145E-7A84-47DD-AA5C-EEFF5927CBB6}" srcOrd="2" destOrd="0" parTransId="{96F55BD1-D1DA-4B3E-BE92-D6FA6B2F4E73}" sibTransId="{3DF394A3-7317-42E0-89C0-8904A90B923A}"/>
    <dgm:cxn modelId="{4085DE89-D8D6-4705-9DB1-DB235C218C71}" srcId="{1A61D249-E9CD-4B6F-8E58-92DD113E78CC}" destId="{F775F1B5-A431-4F96-A5E1-9907F96FBFA4}" srcOrd="4" destOrd="0" parTransId="{4CB9DF35-F520-46A4-A4FE-47614FEABC42}" sibTransId="{2308C908-B6B0-44E0-9B8D-97BCA7B0E483}"/>
    <dgm:cxn modelId="{9FAF0DA0-184B-4227-B20A-CA4DEB74EDD2}" type="presOf" srcId="{BB8F9815-196C-477F-B814-0D3402A4144C}" destId="{9A52A256-4106-4A7F-A84D-6F52D094900F}" srcOrd="0" destOrd="0" presId="urn:microsoft.com/office/officeart/2005/8/layout/vList3"/>
    <dgm:cxn modelId="{71E67CB5-F0E3-44FF-929B-FBF1BD1A9178}" srcId="{1A61D249-E9CD-4B6F-8E58-92DD113E78CC}" destId="{15B29310-F925-4D47-A849-D8188C186135}" srcOrd="3" destOrd="0" parTransId="{95DC89C5-0626-4234-8468-A0F483BE4EF0}" sibTransId="{75B32654-D093-4882-9448-4361498D3FF4}"/>
    <dgm:cxn modelId="{0186FDCB-CA5D-47DA-B3F7-81E46BCF9A4F}" type="presOf" srcId="{155F9F90-E55F-40F2-82A8-20FA87C68A8B}" destId="{ED8155D3-E313-4ABC-B548-001B8AB2C4F7}" srcOrd="0" destOrd="0" presId="urn:microsoft.com/office/officeart/2005/8/layout/vList3"/>
    <dgm:cxn modelId="{7AEDEAD4-F192-45C6-A9F3-CB6991C706D3}" type="presOf" srcId="{15B29310-F925-4D47-A849-D8188C186135}" destId="{6322D015-3BAC-449D-9810-92F5D56ABF8F}" srcOrd="0" destOrd="0" presId="urn:microsoft.com/office/officeart/2005/8/layout/vList3"/>
    <dgm:cxn modelId="{B88997E2-DB1F-4582-BFD5-08A5B91B1C25}" type="presOf" srcId="{AF7E145E-7A84-47DD-AA5C-EEFF5927CBB6}" destId="{9573B9D7-1B5A-4BCD-8ED2-CC8FBAEE97E4}" srcOrd="0" destOrd="0" presId="urn:microsoft.com/office/officeart/2005/8/layout/vList3"/>
    <dgm:cxn modelId="{03E71EE6-9786-4149-8D0A-D614B7B5B2A7}" type="presOf" srcId="{F775F1B5-A431-4F96-A5E1-9907F96FBFA4}" destId="{F88C9F32-A8C6-4443-B7FE-744BD31FD5F1}" srcOrd="0" destOrd="0" presId="urn:microsoft.com/office/officeart/2005/8/layout/vList3"/>
    <dgm:cxn modelId="{7F2CF1C0-D1B3-4F32-A5A6-290EF82BF021}" type="presParOf" srcId="{01EE76AA-7C8E-48B1-A56C-7AB7B93C46F0}" destId="{855A3B1F-D3F0-434A-80D5-021E8193552E}" srcOrd="0" destOrd="0" presId="urn:microsoft.com/office/officeart/2005/8/layout/vList3"/>
    <dgm:cxn modelId="{091796B1-7D25-4862-A375-A0CB3E655165}" type="presParOf" srcId="{855A3B1F-D3F0-434A-80D5-021E8193552E}" destId="{7D0F202E-4026-4946-AFF5-088F0AAB8A6F}" srcOrd="0" destOrd="0" presId="urn:microsoft.com/office/officeart/2005/8/layout/vList3"/>
    <dgm:cxn modelId="{F320B532-5047-4B20-90AF-523487554383}" type="presParOf" srcId="{855A3B1F-D3F0-434A-80D5-021E8193552E}" destId="{9A52A256-4106-4A7F-A84D-6F52D094900F}" srcOrd="1" destOrd="0" presId="urn:microsoft.com/office/officeart/2005/8/layout/vList3"/>
    <dgm:cxn modelId="{F2E0E003-598B-4AD8-9930-8763B2667E82}" type="presParOf" srcId="{01EE76AA-7C8E-48B1-A56C-7AB7B93C46F0}" destId="{608F00B6-AE03-4A8C-8F00-71D5F5794B8D}" srcOrd="1" destOrd="0" presId="urn:microsoft.com/office/officeart/2005/8/layout/vList3"/>
    <dgm:cxn modelId="{D314A9DE-82CA-46DB-BDB2-8087972ECA81}" type="presParOf" srcId="{01EE76AA-7C8E-48B1-A56C-7AB7B93C46F0}" destId="{6E9D21B3-3E4B-4291-B81C-8D99FCF32993}" srcOrd="2" destOrd="0" presId="urn:microsoft.com/office/officeart/2005/8/layout/vList3"/>
    <dgm:cxn modelId="{658115ED-4924-4340-9CDB-31C8B3F8BBF0}" type="presParOf" srcId="{6E9D21B3-3E4B-4291-B81C-8D99FCF32993}" destId="{BA2B14F7-6008-4754-AE47-DFFDA5EDD917}" srcOrd="0" destOrd="0" presId="urn:microsoft.com/office/officeart/2005/8/layout/vList3"/>
    <dgm:cxn modelId="{25CDA854-E8BE-438A-A0F7-60F2BC91730D}" type="presParOf" srcId="{6E9D21B3-3E4B-4291-B81C-8D99FCF32993}" destId="{8E211CB6-5706-4C63-A4DC-8ADFA824395E}" srcOrd="1" destOrd="0" presId="urn:microsoft.com/office/officeart/2005/8/layout/vList3"/>
    <dgm:cxn modelId="{881B331E-D49E-43F9-B500-595A7C463EE3}" type="presParOf" srcId="{01EE76AA-7C8E-48B1-A56C-7AB7B93C46F0}" destId="{115AFEAB-9CF8-4B25-9772-74EB3B5D6DB1}" srcOrd="3" destOrd="0" presId="urn:microsoft.com/office/officeart/2005/8/layout/vList3"/>
    <dgm:cxn modelId="{85FC120D-4E78-4E0A-89EE-37D374FEA918}" type="presParOf" srcId="{01EE76AA-7C8E-48B1-A56C-7AB7B93C46F0}" destId="{B32C3A66-1A8F-486F-8EDF-1CBF6F121710}" srcOrd="4" destOrd="0" presId="urn:microsoft.com/office/officeart/2005/8/layout/vList3"/>
    <dgm:cxn modelId="{DF830078-5C11-48B2-A471-CF28A1485160}" type="presParOf" srcId="{B32C3A66-1A8F-486F-8EDF-1CBF6F121710}" destId="{D4E9D444-E2DE-43DE-B370-E4A54F65169E}" srcOrd="0" destOrd="0" presId="urn:microsoft.com/office/officeart/2005/8/layout/vList3"/>
    <dgm:cxn modelId="{83B9E6F9-AA38-4BCD-8BA6-3926B5BCB704}" type="presParOf" srcId="{B32C3A66-1A8F-486F-8EDF-1CBF6F121710}" destId="{9573B9D7-1B5A-4BCD-8ED2-CC8FBAEE97E4}" srcOrd="1" destOrd="0" presId="urn:microsoft.com/office/officeart/2005/8/layout/vList3"/>
    <dgm:cxn modelId="{9F79597F-D2D3-4C64-8A74-EBD3782BBCC5}" type="presParOf" srcId="{01EE76AA-7C8E-48B1-A56C-7AB7B93C46F0}" destId="{2563F976-63D1-4954-B0B4-53E0600C1389}" srcOrd="5" destOrd="0" presId="urn:microsoft.com/office/officeart/2005/8/layout/vList3"/>
    <dgm:cxn modelId="{EB725DE4-AE57-421C-9DA8-99E664777075}" type="presParOf" srcId="{01EE76AA-7C8E-48B1-A56C-7AB7B93C46F0}" destId="{77D9BA01-EC3D-4349-A865-449FB425EFAB}" srcOrd="6" destOrd="0" presId="urn:microsoft.com/office/officeart/2005/8/layout/vList3"/>
    <dgm:cxn modelId="{88C3D5CA-CADC-4566-B875-056A316CBEF4}" type="presParOf" srcId="{77D9BA01-EC3D-4349-A865-449FB425EFAB}" destId="{807FF0A2-3CBC-4314-BD05-E767CAC74E97}" srcOrd="0" destOrd="0" presId="urn:microsoft.com/office/officeart/2005/8/layout/vList3"/>
    <dgm:cxn modelId="{6E66C7B7-8DD5-4C31-96FF-2C4BF28C7034}" type="presParOf" srcId="{77D9BA01-EC3D-4349-A865-449FB425EFAB}" destId="{6322D015-3BAC-449D-9810-92F5D56ABF8F}" srcOrd="1" destOrd="0" presId="urn:microsoft.com/office/officeart/2005/8/layout/vList3"/>
    <dgm:cxn modelId="{D288CEDD-949D-43E0-BA40-82F367532826}" type="presParOf" srcId="{01EE76AA-7C8E-48B1-A56C-7AB7B93C46F0}" destId="{5CCC1851-1A61-43E9-B043-AD74D559E73D}" srcOrd="7" destOrd="0" presId="urn:microsoft.com/office/officeart/2005/8/layout/vList3"/>
    <dgm:cxn modelId="{C737CB40-77A8-430E-B947-749104CB7D1E}" type="presParOf" srcId="{01EE76AA-7C8E-48B1-A56C-7AB7B93C46F0}" destId="{0453C8B7-84B6-4B76-AD92-A9293D0E2CF0}" srcOrd="8" destOrd="0" presId="urn:microsoft.com/office/officeart/2005/8/layout/vList3"/>
    <dgm:cxn modelId="{B71A597C-1E7F-468A-993A-2158CB33E04F}" type="presParOf" srcId="{0453C8B7-84B6-4B76-AD92-A9293D0E2CF0}" destId="{180FD4CD-D0E0-491A-B973-37BFA9B5C775}" srcOrd="0" destOrd="0" presId="urn:microsoft.com/office/officeart/2005/8/layout/vList3"/>
    <dgm:cxn modelId="{647C10FB-B0D0-41F0-B21C-E8DA5768110F}" type="presParOf" srcId="{0453C8B7-84B6-4B76-AD92-A9293D0E2CF0}" destId="{F88C9F32-A8C6-4443-B7FE-744BD31FD5F1}" srcOrd="1" destOrd="0" presId="urn:microsoft.com/office/officeart/2005/8/layout/vList3"/>
    <dgm:cxn modelId="{CEE6B6E5-C148-4F95-A2DC-214E941D02BE}" type="presParOf" srcId="{01EE76AA-7C8E-48B1-A56C-7AB7B93C46F0}" destId="{CE74FC60-BBB0-4AB1-8884-C1581D88F234}" srcOrd="9" destOrd="0" presId="urn:microsoft.com/office/officeart/2005/8/layout/vList3"/>
    <dgm:cxn modelId="{3C974953-59D3-439E-BEBC-C0033B168A9B}" type="presParOf" srcId="{01EE76AA-7C8E-48B1-A56C-7AB7B93C46F0}" destId="{3D35C120-47F9-41C8-9F3B-3EB5FFCE0951}" srcOrd="10" destOrd="0" presId="urn:microsoft.com/office/officeart/2005/8/layout/vList3"/>
    <dgm:cxn modelId="{715E9ED6-80B5-40ED-AE9D-915910BF55F9}" type="presParOf" srcId="{3D35C120-47F9-41C8-9F3B-3EB5FFCE0951}" destId="{01D885FD-8EC2-46C8-9342-BF1E99B863AA}" srcOrd="0" destOrd="0" presId="urn:microsoft.com/office/officeart/2005/8/layout/vList3"/>
    <dgm:cxn modelId="{BD78CF28-C465-4CF0-8108-DE52105E339A}" type="presParOf" srcId="{3D35C120-47F9-41C8-9F3B-3EB5FFCE0951}" destId="{ED8155D3-E313-4ABC-B548-001B8AB2C4F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8ED22-A2BD-4F48-AE84-24FD2F5FED25}">
      <dsp:nvSpPr>
        <dsp:cNvPr id="0" name=""/>
        <dsp:cNvSpPr/>
      </dsp:nvSpPr>
      <dsp:spPr>
        <a:xfrm rot="10800000">
          <a:off x="755405" y="1367"/>
          <a:ext cx="2526053" cy="47657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0156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Клавиатура;</a:t>
          </a:r>
        </a:p>
      </dsp:txBody>
      <dsp:txXfrm rot="10800000">
        <a:off x="874548" y="1367"/>
        <a:ext cx="2406910" cy="476574"/>
      </dsp:txXfrm>
    </dsp:sp>
    <dsp:sp modelId="{A7FDD8D4-015A-440B-B8BC-B9291D33E08F}">
      <dsp:nvSpPr>
        <dsp:cNvPr id="0" name=""/>
        <dsp:cNvSpPr/>
      </dsp:nvSpPr>
      <dsp:spPr>
        <a:xfrm>
          <a:off x="517117" y="1367"/>
          <a:ext cx="476574" cy="47657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ABA051-59AB-453F-AA6E-787DC967ECF6}">
      <dsp:nvSpPr>
        <dsp:cNvPr id="0" name=""/>
        <dsp:cNvSpPr/>
      </dsp:nvSpPr>
      <dsp:spPr>
        <a:xfrm rot="10800000">
          <a:off x="755405" y="620203"/>
          <a:ext cx="2526053" cy="47657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0156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Мышь;</a:t>
          </a:r>
        </a:p>
      </dsp:txBody>
      <dsp:txXfrm rot="10800000">
        <a:off x="874548" y="620203"/>
        <a:ext cx="2406910" cy="476574"/>
      </dsp:txXfrm>
    </dsp:sp>
    <dsp:sp modelId="{AEFB5429-09B3-455D-995A-A5A278301CCC}">
      <dsp:nvSpPr>
        <dsp:cNvPr id="0" name=""/>
        <dsp:cNvSpPr/>
      </dsp:nvSpPr>
      <dsp:spPr>
        <a:xfrm>
          <a:off x="517117" y="620203"/>
          <a:ext cx="476574" cy="47657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67758E-BE43-41D9-9D81-88002A84F608}">
      <dsp:nvSpPr>
        <dsp:cNvPr id="0" name=""/>
        <dsp:cNvSpPr/>
      </dsp:nvSpPr>
      <dsp:spPr>
        <a:xfrm rot="10800000">
          <a:off x="755405" y="1239039"/>
          <a:ext cx="2526053" cy="47657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0156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Микрофон;</a:t>
          </a:r>
        </a:p>
      </dsp:txBody>
      <dsp:txXfrm rot="10800000">
        <a:off x="874548" y="1239039"/>
        <a:ext cx="2406910" cy="476574"/>
      </dsp:txXfrm>
    </dsp:sp>
    <dsp:sp modelId="{F4D8EC54-BAB6-449F-BF15-83B4684B038F}">
      <dsp:nvSpPr>
        <dsp:cNvPr id="0" name=""/>
        <dsp:cNvSpPr/>
      </dsp:nvSpPr>
      <dsp:spPr>
        <a:xfrm>
          <a:off x="517117" y="1239039"/>
          <a:ext cx="476574" cy="47657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71C4E32-DCD6-45FC-BCC2-866532206B39}">
      <dsp:nvSpPr>
        <dsp:cNvPr id="0" name=""/>
        <dsp:cNvSpPr/>
      </dsp:nvSpPr>
      <dsp:spPr>
        <a:xfrm rot="10800000">
          <a:off x="755405" y="1857875"/>
          <a:ext cx="2526053" cy="47657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0156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Камера;</a:t>
          </a:r>
        </a:p>
      </dsp:txBody>
      <dsp:txXfrm rot="10800000">
        <a:off x="874548" y="1857875"/>
        <a:ext cx="2406910" cy="476574"/>
      </dsp:txXfrm>
    </dsp:sp>
    <dsp:sp modelId="{35F43760-9848-4186-BD09-E91EC8CB67E3}">
      <dsp:nvSpPr>
        <dsp:cNvPr id="0" name=""/>
        <dsp:cNvSpPr/>
      </dsp:nvSpPr>
      <dsp:spPr>
        <a:xfrm>
          <a:off x="517117" y="1857875"/>
          <a:ext cx="476574" cy="47657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7FBBCEF-7D2C-4C40-98E2-277AE2652510}">
      <dsp:nvSpPr>
        <dsp:cNvPr id="0" name=""/>
        <dsp:cNvSpPr/>
      </dsp:nvSpPr>
      <dsp:spPr>
        <a:xfrm rot="10800000">
          <a:off x="755405" y="2476711"/>
          <a:ext cx="2526053" cy="47657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0156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Сканер.</a:t>
          </a:r>
        </a:p>
      </dsp:txBody>
      <dsp:txXfrm rot="10800000">
        <a:off x="874548" y="2476711"/>
        <a:ext cx="2406910" cy="476574"/>
      </dsp:txXfrm>
    </dsp:sp>
    <dsp:sp modelId="{2AA8EF7A-962B-4B67-A640-4AFD33D0D2A4}">
      <dsp:nvSpPr>
        <dsp:cNvPr id="0" name=""/>
        <dsp:cNvSpPr/>
      </dsp:nvSpPr>
      <dsp:spPr>
        <a:xfrm>
          <a:off x="517117" y="2476711"/>
          <a:ext cx="476574" cy="47657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A256-4106-4A7F-A84D-6F52D094900F}">
      <dsp:nvSpPr>
        <dsp:cNvPr id="0" name=""/>
        <dsp:cNvSpPr/>
      </dsp:nvSpPr>
      <dsp:spPr>
        <a:xfrm rot="10800000">
          <a:off x="830031" y="1033"/>
          <a:ext cx="2844027" cy="454716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51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Монитор;</a:t>
          </a:r>
        </a:p>
      </dsp:txBody>
      <dsp:txXfrm rot="10800000">
        <a:off x="943710" y="1033"/>
        <a:ext cx="2730348" cy="454716"/>
      </dsp:txXfrm>
    </dsp:sp>
    <dsp:sp modelId="{7D0F202E-4026-4946-AFF5-088F0AAB8A6F}">
      <dsp:nvSpPr>
        <dsp:cNvPr id="0" name=""/>
        <dsp:cNvSpPr/>
      </dsp:nvSpPr>
      <dsp:spPr>
        <a:xfrm>
          <a:off x="602673" y="1033"/>
          <a:ext cx="454716" cy="45471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E211CB6-5706-4C63-A4DC-8ADFA824395E}">
      <dsp:nvSpPr>
        <dsp:cNvPr id="0" name=""/>
        <dsp:cNvSpPr/>
      </dsp:nvSpPr>
      <dsp:spPr>
        <a:xfrm rot="10800000">
          <a:off x="830031" y="591485"/>
          <a:ext cx="2844027" cy="454716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51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Колонки;</a:t>
          </a:r>
        </a:p>
      </dsp:txBody>
      <dsp:txXfrm rot="10800000">
        <a:off x="943710" y="591485"/>
        <a:ext cx="2730348" cy="454716"/>
      </dsp:txXfrm>
    </dsp:sp>
    <dsp:sp modelId="{BA2B14F7-6008-4754-AE47-DFFDA5EDD917}">
      <dsp:nvSpPr>
        <dsp:cNvPr id="0" name=""/>
        <dsp:cNvSpPr/>
      </dsp:nvSpPr>
      <dsp:spPr>
        <a:xfrm>
          <a:off x="602673" y="591485"/>
          <a:ext cx="454716" cy="45471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73B9D7-1B5A-4BCD-8ED2-CC8FBAEE97E4}">
      <dsp:nvSpPr>
        <dsp:cNvPr id="0" name=""/>
        <dsp:cNvSpPr/>
      </dsp:nvSpPr>
      <dsp:spPr>
        <a:xfrm rot="10800000">
          <a:off x="830031" y="1181937"/>
          <a:ext cx="2844027" cy="454716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51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Принтер;</a:t>
          </a:r>
        </a:p>
      </dsp:txBody>
      <dsp:txXfrm rot="10800000">
        <a:off x="943710" y="1181937"/>
        <a:ext cx="2730348" cy="454716"/>
      </dsp:txXfrm>
    </dsp:sp>
    <dsp:sp modelId="{D4E9D444-E2DE-43DE-B370-E4A54F65169E}">
      <dsp:nvSpPr>
        <dsp:cNvPr id="0" name=""/>
        <dsp:cNvSpPr/>
      </dsp:nvSpPr>
      <dsp:spPr>
        <a:xfrm>
          <a:off x="602673" y="1181937"/>
          <a:ext cx="454716" cy="45471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322D015-3BAC-449D-9810-92F5D56ABF8F}">
      <dsp:nvSpPr>
        <dsp:cNvPr id="0" name=""/>
        <dsp:cNvSpPr/>
      </dsp:nvSpPr>
      <dsp:spPr>
        <a:xfrm rot="10800000">
          <a:off x="830031" y="1772390"/>
          <a:ext cx="2844027" cy="454716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51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Наушники;</a:t>
          </a:r>
        </a:p>
      </dsp:txBody>
      <dsp:txXfrm rot="10800000">
        <a:off x="943710" y="1772390"/>
        <a:ext cx="2730348" cy="454716"/>
      </dsp:txXfrm>
    </dsp:sp>
    <dsp:sp modelId="{807FF0A2-3CBC-4314-BD05-E767CAC74E97}">
      <dsp:nvSpPr>
        <dsp:cNvPr id="0" name=""/>
        <dsp:cNvSpPr/>
      </dsp:nvSpPr>
      <dsp:spPr>
        <a:xfrm>
          <a:off x="602673" y="1772390"/>
          <a:ext cx="454716" cy="45471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88C9F32-A8C6-4443-B7FE-744BD31FD5F1}">
      <dsp:nvSpPr>
        <dsp:cNvPr id="0" name=""/>
        <dsp:cNvSpPr/>
      </dsp:nvSpPr>
      <dsp:spPr>
        <a:xfrm rot="10800000">
          <a:off x="830031" y="2362842"/>
          <a:ext cx="2844027" cy="454716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51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Проектор;</a:t>
          </a:r>
        </a:p>
      </dsp:txBody>
      <dsp:txXfrm rot="10800000">
        <a:off x="943710" y="2362842"/>
        <a:ext cx="2730348" cy="454716"/>
      </dsp:txXfrm>
    </dsp:sp>
    <dsp:sp modelId="{180FD4CD-D0E0-491A-B973-37BFA9B5C775}">
      <dsp:nvSpPr>
        <dsp:cNvPr id="0" name=""/>
        <dsp:cNvSpPr/>
      </dsp:nvSpPr>
      <dsp:spPr>
        <a:xfrm>
          <a:off x="602673" y="2362842"/>
          <a:ext cx="454716" cy="45471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D8155D3-E313-4ABC-B548-001B8AB2C4F7}">
      <dsp:nvSpPr>
        <dsp:cNvPr id="0" name=""/>
        <dsp:cNvSpPr/>
      </dsp:nvSpPr>
      <dsp:spPr>
        <a:xfrm rot="10800000">
          <a:off x="830031" y="2953294"/>
          <a:ext cx="2844027" cy="454716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51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Плоттер;</a:t>
          </a:r>
        </a:p>
      </dsp:txBody>
      <dsp:txXfrm rot="10800000">
        <a:off x="943710" y="2953294"/>
        <a:ext cx="2730348" cy="454716"/>
      </dsp:txXfrm>
    </dsp:sp>
    <dsp:sp modelId="{01D885FD-8EC2-46C8-9342-BF1E99B863AA}">
      <dsp:nvSpPr>
        <dsp:cNvPr id="0" name=""/>
        <dsp:cNvSpPr/>
      </dsp:nvSpPr>
      <dsp:spPr>
        <a:xfrm>
          <a:off x="602673" y="2953294"/>
          <a:ext cx="454716" cy="45471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1E6A0-A974-4DE9-B702-42F7B1BE1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813CD6-3AC0-43DC-AD7F-E60B348DA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5AA4D1-9B2D-4E85-B20E-3DECF376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C09-608E-4ECC-A9EA-30716655404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6273A6-1D31-4CA8-A505-117407A9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09C8E-0D89-4CA4-A9C5-0B21D03E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58D-7E3F-4F66-8BDE-D8D5C1D75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73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3FB8A-A4F9-4909-AB18-1CC9A9FC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E8CE51-2EE7-4A5B-98C4-F64AAB03A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6DA796-F444-4BD7-A142-60652B4A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C09-608E-4ECC-A9EA-30716655404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EBF6E5-2F26-4E74-9EC0-35006AE6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E3955E-F29C-4892-9D87-5CF5FB13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58D-7E3F-4F66-8BDE-D8D5C1D75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E19028-AE14-4A7F-A221-BC0CC4BA7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63D9F5-9CEC-4485-8558-ADA7DFAD1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ECECB2-B87D-4E00-9FE6-2443F53B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C09-608E-4ECC-A9EA-30716655404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64B14B-BF0B-429E-A4B3-81107DB9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83C7C-C8C7-4BA1-9A32-1A310BCA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58D-7E3F-4F66-8BDE-D8D5C1D75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1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E1BA0-41E4-482D-B5A2-418D09D3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2FAB3E-C6C1-4D61-90CC-BC08E4FD9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E4C3A1-D773-4707-94DC-45ED8FFF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C09-608E-4ECC-A9EA-30716655404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671099-78F2-45FD-A4F3-B7109461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A47D1-7695-4DCB-BDDE-4FBE3499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58D-7E3F-4F66-8BDE-D8D5C1D75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65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84292-BF6C-47B7-BBF6-2C4445E6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C8E175-5381-4821-8E77-A548A5EF8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0A2AC1-B75B-45B0-B9C3-DAB84DC6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C09-608E-4ECC-A9EA-30716655404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047997-7233-4D4E-876C-5B45A407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36A7F7-79CB-4278-9F9A-2763668B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58D-7E3F-4F66-8BDE-D8D5C1D75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12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7AB42-9305-4F97-B849-6B41FB69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CAD83-44B4-42E0-8B59-C9CC63B55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800C6C-C077-4152-9490-2EB8D5DB9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D7CDFA-B08C-45A1-805D-606090EC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C09-608E-4ECC-A9EA-30716655404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AF4D36-F55D-4999-A0EC-E08C38B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6B5A7F-717D-440D-BAA9-531CC4EB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58D-7E3F-4F66-8BDE-D8D5C1D75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1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F74D5-D576-4406-8506-DC1A5641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B23BFF-6692-487C-B821-94961907E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97835E-4FB5-48B7-A5D4-98559D292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C23EA1-FDD6-4F8C-A9D8-A75DBAEE3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E8F2AD-AB6D-4D87-94FC-65204046A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BA0370-E519-4519-969E-35531502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C09-608E-4ECC-A9EA-30716655404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F8E048-E400-4B79-9E5E-C896FCC1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88040A-EB16-48B4-AA16-754A7747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58D-7E3F-4F66-8BDE-D8D5C1D75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83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8BA88-89FD-477E-ADDB-756CB2B7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E6E650-0571-4CCA-AD43-7EEB239C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C09-608E-4ECC-A9EA-30716655404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DD0A38-941B-4882-9850-57FB8EC8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DB08B2-A74D-475C-A000-4E262043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58D-7E3F-4F66-8BDE-D8D5C1D75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69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844F28-0E20-4945-8E7B-E68B3448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C09-608E-4ECC-A9EA-30716655404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3FC26B-9CDC-4449-8ADB-98D60BF3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966ABB-A6DD-40ED-BADD-4BC3C93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58D-7E3F-4F66-8BDE-D8D5C1D75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23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C3DB2-70EE-4A70-AC1C-1AB7BD60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6F350-2AC7-4F53-A282-2600AFF5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9D2754-46E9-404D-AD04-8C1F99FC8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5150F6-9F54-46E8-B59B-D8BBF0E9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C09-608E-4ECC-A9EA-30716655404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AF0B23-F429-42C1-B32F-855C54E5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94D2DC-F749-4EC1-8700-1DA3EB80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58D-7E3F-4F66-8BDE-D8D5C1D75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53DB1-2A17-4BB2-B0A0-932A7A50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99FB01-6466-4418-B792-29829F2EF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2F3D26-5712-4D38-8E8B-8452F5157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E61C1A-8C5D-4672-9CF5-54ACFF64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C09-608E-4ECC-A9EA-30716655404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E3894B-56A8-48F8-9B33-47AB48C4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2F115C-B86B-4606-9705-79690F40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58D-7E3F-4F66-8BDE-D8D5C1D75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54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B3A20-8BE4-4ADF-9FD5-4D6FCE90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C56D4B-F2AA-4DF3-91B4-871C00B8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476BE-6224-42A8-9907-BBF474905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9AC09-608E-4ECC-A9EA-30716655404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C029A1-52EF-446F-B15D-C06A1AAE2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BE16FA-212C-48E1-B17B-668E3C203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858D-7E3F-4F66-8BDE-D8D5C1D75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45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614DF-B1B6-492E-B5CA-E3C936E9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 fontScale="90000"/>
          </a:bodyPr>
          <a:lstStyle/>
          <a:p>
            <a:endParaRPr lang="ru-RU" sz="5200" dirty="0">
              <a:solidFill>
                <a:schemeClr val="tx2"/>
              </a:solidFill>
            </a:endParaRPr>
          </a:p>
          <a:p>
            <a:r>
              <a:rPr lang="ru-RU" dirty="0"/>
              <a:t>Память компьютера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9F1571-ED9A-4E09-B3E8-20D84E607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Внутренняя и внешняя.</a:t>
            </a:r>
          </a:p>
        </p:txBody>
      </p:sp>
    </p:spTree>
    <p:extLst>
      <p:ext uri="{BB962C8B-B14F-4D97-AF65-F5344CB8AC3E}">
        <p14:creationId xmlns:p14="http://schemas.microsoft.com/office/powerpoint/2010/main" val="91967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614DF-B1B6-492E-B5CA-E3C936E9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050" y="-135092"/>
            <a:ext cx="7509594" cy="1392721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2"/>
                </a:solidFill>
              </a:rPr>
              <a:t>Внутренняя и внешняя память компьютера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9F1571-ED9A-4E09-B3E8-20D84E607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594" y="1282077"/>
            <a:ext cx="5628541" cy="1192244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1.1 Оперативная память (</a:t>
            </a:r>
            <a:r>
              <a:rPr lang="en-US" dirty="0">
                <a:solidFill>
                  <a:schemeClr val="tx2"/>
                </a:solidFill>
              </a:rPr>
              <a:t>RAM</a:t>
            </a:r>
            <a:r>
              <a:rPr lang="ru-RU" dirty="0">
                <a:solidFill>
                  <a:schemeClr val="tx2"/>
                </a:solidFill>
              </a:rPr>
              <a:t>)</a:t>
            </a:r>
            <a:r>
              <a:rPr lang="en-US" dirty="0">
                <a:solidFill>
                  <a:schemeClr val="tx2"/>
                </a:solidFill>
              </a:rPr>
              <a:t> –</a:t>
            </a:r>
            <a:r>
              <a:rPr lang="ru-RU" dirty="0">
                <a:solidFill>
                  <a:schemeClr val="tx2"/>
                </a:solidFill>
              </a:rPr>
              <a:t> это память, которая временно хранит информацию до тех пор пока не будет создан файл.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8C084-1C21-47D8-B988-618ADAA771E6}"/>
              </a:ext>
            </a:extLst>
          </p:cNvPr>
          <p:cNvSpPr txBox="1"/>
          <p:nvPr/>
        </p:nvSpPr>
        <p:spPr>
          <a:xfrm>
            <a:off x="547499" y="2801598"/>
            <a:ext cx="549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основные характеристики: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емкость оперативной памяти (8 Гб);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быстродействие (пропускная способность).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B4B2B-0B7F-46A1-A84E-89CA29B4E05E}"/>
              </a:ext>
            </a:extLst>
          </p:cNvPr>
          <p:cNvSpPr txBox="1"/>
          <p:nvPr/>
        </p:nvSpPr>
        <p:spPr>
          <a:xfrm>
            <a:off x="0" y="3982998"/>
            <a:ext cx="5827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1.2 ПЗУ (постоянное запоминающее устройство) - энергозависимая память, в которую зашивается инфа только для чтения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20D47-A5A5-4B56-BB24-7FB335948C5D}"/>
              </a:ext>
            </a:extLst>
          </p:cNvPr>
          <p:cNvSpPr txBox="1"/>
          <p:nvPr/>
        </p:nvSpPr>
        <p:spPr>
          <a:xfrm>
            <a:off x="6023566" y="1924435"/>
            <a:ext cx="5496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1.3 Регистры памяти, кэш - это запоминающее устройство не большого объёма, которое используется для обмена данными между микро - процессором и оперативной памятью для компенсации разницы в скорости обработки информации.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5A0BD5F-C632-4AA4-92A7-9D1417169EA9}"/>
              </a:ext>
            </a:extLst>
          </p:cNvPr>
          <p:cNvCxnSpPr>
            <a:cxnSpLocks/>
          </p:cNvCxnSpPr>
          <p:nvPr/>
        </p:nvCxnSpPr>
        <p:spPr>
          <a:xfrm>
            <a:off x="-215987" y="1166189"/>
            <a:ext cx="12479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2E7276-40BF-4430-BE2C-FBF04DB7E4D1}"/>
              </a:ext>
            </a:extLst>
          </p:cNvPr>
          <p:cNvSpPr txBox="1"/>
          <p:nvPr/>
        </p:nvSpPr>
        <p:spPr>
          <a:xfrm>
            <a:off x="2212759" y="5691811"/>
            <a:ext cx="800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2.1 Внешняя память - это устройство для длительного хранения информации (флэшки, карты памяти )</a:t>
            </a:r>
          </a:p>
          <a:p>
            <a:pPr algn="ctr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3629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614DF-B1B6-492E-B5CA-E3C936E9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9653" y="361754"/>
            <a:ext cx="8292388" cy="741974"/>
          </a:xfrm>
        </p:spPr>
        <p:txBody>
          <a:bodyPr>
            <a:normAutofit fontScale="90000"/>
          </a:bodyPr>
          <a:lstStyle/>
          <a:p>
            <a:r>
              <a:rPr lang="ru-RU" sz="5200" dirty="0">
                <a:solidFill>
                  <a:schemeClr val="tx2"/>
                </a:solidFill>
              </a:rPr>
              <a:t>Периферийная устройства (ПУ)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9F1571-ED9A-4E09-B3E8-20D84E607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6725" y="1329102"/>
            <a:ext cx="7998242" cy="741974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это устройства, которые служат для ввода и вывода информации.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B66A5E5-9089-41B1-BDB9-58803C352A17}"/>
              </a:ext>
            </a:extLst>
          </p:cNvPr>
          <p:cNvCxnSpPr>
            <a:cxnSpLocks/>
          </p:cNvCxnSpPr>
          <p:nvPr/>
        </p:nvCxnSpPr>
        <p:spPr>
          <a:xfrm>
            <a:off x="5755410" y="1211770"/>
            <a:ext cx="680873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A8E75-C26D-40BC-BEAE-D06361F596B6}"/>
              </a:ext>
            </a:extLst>
          </p:cNvPr>
          <p:cNvSpPr txBox="1"/>
          <p:nvPr/>
        </p:nvSpPr>
        <p:spPr>
          <a:xfrm>
            <a:off x="444718" y="2624325"/>
            <a:ext cx="409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2"/>
                </a:solidFill>
              </a:rPr>
              <a:t>3.1 устройство ввода:</a:t>
            </a:r>
          </a:p>
        </p:txBody>
      </p:sp>
      <p:graphicFrame>
        <p:nvGraphicFramePr>
          <p:cNvPr id="25" name="Схема 24">
            <a:extLst>
              <a:ext uri="{FF2B5EF4-FFF2-40B4-BE49-F238E27FC236}">
                <a16:creationId xmlns:a16="http://schemas.microsoft.com/office/drawing/2014/main" id="{D0F4CBD2-86C9-4EE5-B08E-C23F74D34F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729141"/>
              </p:ext>
            </p:extLst>
          </p:nvPr>
        </p:nvGraphicFramePr>
        <p:xfrm>
          <a:off x="591542" y="3213084"/>
          <a:ext cx="3798577" cy="2954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7EB079D-D133-426E-8F6F-D57B6F58345A}"/>
              </a:ext>
            </a:extLst>
          </p:cNvPr>
          <p:cNvSpPr txBox="1"/>
          <p:nvPr/>
        </p:nvSpPr>
        <p:spPr>
          <a:xfrm>
            <a:off x="6862225" y="2620341"/>
            <a:ext cx="4578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solidFill>
                  <a:schemeClr val="tx2"/>
                </a:solidFill>
              </a:rPr>
              <a:t>3.2 устройство вывода:</a:t>
            </a:r>
          </a:p>
        </p:txBody>
      </p:sp>
      <p:graphicFrame>
        <p:nvGraphicFramePr>
          <p:cNvPr id="26" name="Схема 25">
            <a:extLst>
              <a:ext uri="{FF2B5EF4-FFF2-40B4-BE49-F238E27FC236}">
                <a16:creationId xmlns:a16="http://schemas.microsoft.com/office/drawing/2014/main" id="{642766E1-231B-4C66-9FBC-6C5C97729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097455"/>
              </p:ext>
            </p:extLst>
          </p:nvPr>
        </p:nvGraphicFramePr>
        <p:xfrm>
          <a:off x="7323725" y="3205116"/>
          <a:ext cx="4276733" cy="3409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265A2F2-D7A0-4640-9C28-4491738B8F01}"/>
              </a:ext>
            </a:extLst>
          </p:cNvPr>
          <p:cNvCxnSpPr/>
          <p:nvPr/>
        </p:nvCxnSpPr>
        <p:spPr>
          <a:xfrm>
            <a:off x="6095824" y="2358811"/>
            <a:ext cx="86820" cy="4561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6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26" grpId="0">
        <p:bldAsOne/>
      </p:bldGraphic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162</Words>
  <Application>Microsoft Office PowerPoint</Application>
  <PresentationFormat>Широкоэкранный</PresentationFormat>
  <Paragraphs>26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 Память компьютера</vt:lpstr>
      <vt:lpstr>Внутренняя и внешняя память компьютера </vt:lpstr>
      <vt:lpstr>Периферийная устройства (ПУ)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Память компьютера</dc:title>
  <dc:creator>uisempay@gmail.com</dc:creator>
  <cp:lastModifiedBy>uisempay@gmail.com</cp:lastModifiedBy>
  <cp:revision>1</cp:revision>
  <dcterms:created xsi:type="dcterms:W3CDTF">2024-04-28T06:07:01Z</dcterms:created>
  <dcterms:modified xsi:type="dcterms:W3CDTF">2024-04-28T07:31:18Z</dcterms:modified>
</cp:coreProperties>
</file>