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CE2"/>
    <a:srgbClr val="9ED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22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68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89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5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04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27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02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8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4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5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8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C9694D-8ECD-4038-81AC-DC5603A3F4C3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9863-916A-47A7-BC06-B2B9AF45F6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836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344769"/>
            <a:ext cx="8825658" cy="3329581"/>
          </a:xfrm>
        </p:spPr>
        <p:txBody>
          <a:bodyPr/>
          <a:lstStyle/>
          <a:p>
            <a:r>
              <a:rPr lang="ru-RU" dirty="0"/>
              <a:t>Устройства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22129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стрелка влево/вправо 3"/>
          <p:cNvSpPr/>
          <p:nvPr/>
        </p:nvSpPr>
        <p:spPr>
          <a:xfrm>
            <a:off x="2811886" y="2562896"/>
            <a:ext cx="6568226" cy="2189408"/>
          </a:xfrm>
          <a:prstGeom prst="left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Магистраль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2457" y="585991"/>
            <a:ext cx="2781837" cy="11590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Процессор</a:t>
            </a:r>
          </a:p>
        </p:txBody>
      </p:sp>
      <p:cxnSp>
        <p:nvCxnSpPr>
          <p:cNvPr id="10" name="Прямая со стрелкой 9"/>
          <p:cNvCxnSpPr>
            <a:cxnSpLocks/>
            <a:endCxn id="5" idx="2"/>
          </p:cNvCxnSpPr>
          <p:nvPr/>
        </p:nvCxnSpPr>
        <p:spPr>
          <a:xfrm flipV="1">
            <a:off x="4623376" y="1745090"/>
            <a:ext cx="0" cy="135871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endCxn id="11" idx="2"/>
          </p:cNvCxnSpPr>
          <p:nvPr/>
        </p:nvCxnSpPr>
        <p:spPr>
          <a:xfrm flipH="1" flipV="1">
            <a:off x="7568626" y="1745090"/>
            <a:ext cx="4294" cy="135871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</p:cNvCxnSpPr>
          <p:nvPr/>
        </p:nvCxnSpPr>
        <p:spPr>
          <a:xfrm>
            <a:off x="6095999" y="4192073"/>
            <a:ext cx="0" cy="97235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2E2A67D-B577-40FC-81A5-470B97C7991F}"/>
              </a:ext>
            </a:extLst>
          </p:cNvPr>
          <p:cNvSpPr/>
          <p:nvPr/>
        </p:nvSpPr>
        <p:spPr>
          <a:xfrm>
            <a:off x="6177707" y="585991"/>
            <a:ext cx="2781837" cy="11590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Память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8DF2618-D0FA-4F02-B936-D5618044B83F}"/>
              </a:ext>
            </a:extLst>
          </p:cNvPr>
          <p:cNvSpPr/>
          <p:nvPr/>
        </p:nvSpPr>
        <p:spPr>
          <a:xfrm>
            <a:off x="4705080" y="5164426"/>
            <a:ext cx="2781837" cy="11590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Устройство ввода и вывода</a:t>
            </a:r>
          </a:p>
        </p:txBody>
      </p:sp>
    </p:spTree>
    <p:extLst>
      <p:ext uri="{BB962C8B-B14F-4D97-AF65-F5344CB8AC3E}">
        <p14:creationId xmlns:p14="http://schemas.microsoft.com/office/powerpoint/2010/main" val="14324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цессор – Бесплатные иконки: компьют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4" y="1586404"/>
            <a:ext cx="3630814" cy="363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4067" y="109616"/>
            <a:ext cx="9105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Назначение процессора (СПИ)</a:t>
            </a:r>
          </a:p>
          <a:p>
            <a:r>
              <a:rPr lang="ru-RU" dirty="0"/>
              <a:t>Используется для обработки информации и управление работой</a:t>
            </a:r>
          </a:p>
          <a:p>
            <a:r>
              <a:rPr lang="ru-RU" dirty="0"/>
              <a:t>Другого устройства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067" y="5770677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Примеры процессоров: </a:t>
            </a:r>
            <a:r>
              <a:rPr lang="en-US" dirty="0"/>
              <a:t>Intel, AMD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C23A4-AE63-4944-8317-0E9154810899}"/>
              </a:ext>
            </a:extLst>
          </p:cNvPr>
          <p:cNvSpPr txBox="1"/>
          <p:nvPr/>
        </p:nvSpPr>
        <p:spPr>
          <a:xfrm>
            <a:off x="4795520" y="2427406"/>
            <a:ext cx="7081520" cy="2431435"/>
          </a:xfrm>
          <a:prstGeom prst="rect">
            <a:avLst/>
          </a:prstGeom>
          <a:gradFill flip="none" rotWithShape="1">
            <a:gsLst>
              <a:gs pos="31000">
                <a:srgbClr val="48C1E2">
                  <a:lumMod val="88000"/>
                  <a:lumOff val="12000"/>
                </a:srgbClr>
              </a:gs>
              <a:gs pos="2000">
                <a:srgbClr val="00B0F0">
                  <a:lumMod val="32000"/>
                  <a:lumOff val="68000"/>
                </a:srgbClr>
              </a:gs>
              <a:gs pos="73144">
                <a:srgbClr val="AEDAE0">
                  <a:lumMod val="93000"/>
                </a:srgbClr>
              </a:gs>
              <a:gs pos="59000">
                <a:schemeClr val="bg2">
                  <a:lumMod val="40000"/>
                  <a:lumOff val="60000"/>
                </a:schemeClr>
              </a:gs>
              <a:gs pos="91000">
                <a:schemeClr val="accent5">
                  <a:lumMod val="5000"/>
                  <a:lumOff val="95000"/>
                  <a:alpha val="66000"/>
                </a:schemeClr>
              </a:gs>
              <a:gs pos="100000">
                <a:schemeClr val="tx1">
                  <a:lumMod val="47000"/>
                  <a:lumOff val="53000"/>
                  <a:alpha val="5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508000">
              <a:schemeClr val="bg2">
                <a:alpha val="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glow" dir="t"/>
          </a:scene3d>
          <a:sp3d prstMaterial="translucentPowder"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Основные характеристики процессора: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Разрядность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Тактовая частота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Количество ядер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Мощность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896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39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Устройства компьютера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Устройства компьютера</dc:title>
  <dc:creator>kab-35-17</dc:creator>
  <cp:lastModifiedBy>uisempay@gmail.com</cp:lastModifiedBy>
  <cp:revision>3</cp:revision>
  <dcterms:created xsi:type="dcterms:W3CDTF">2024-04-26T08:02:16Z</dcterms:created>
  <dcterms:modified xsi:type="dcterms:W3CDTF">2024-04-27T19:05:02Z</dcterms:modified>
</cp:coreProperties>
</file>