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8:3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24575,'0'5'0,"0"11"0,0 8 0,0 4 0,0 7 0,0 3 0,0-1 0,0-1 0,0-3 0,0-2 0,0-1 0,0-1 0,0-5-8191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44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24575,'0'18'0,"0"0"0,2 0 0,0 0 0,0 0 0,2 0 0,0 0 0,1-1 0,1 0 0,11 24 0,-10-26 0,-1 1 0,0 0 0,-1 0 0,-1 0 0,2 19 0,5 85 0,-7-62 0,6 69 82,20 185-1997,-24-278-4443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45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24575,'1'24'0,"2"0"0,1 0 0,1-1 0,0 0 0,13 31 0,4 18 0,61 199 0,-75-250 0,-2 1 0,-1 0 0,0 0 0,-1 0 0,0 27 0,-5 116 0,-2-74 0,3-29-1365,0-37-5461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4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1 702 24575,'0'-5'0,"0"-1"0,0 1 0,1 0 0,-1 0 0,1-1 0,0 1 0,1 0 0,-1 0 0,1 0 0,0 0 0,0 0 0,1 1 0,-1-1 0,1 1 0,0-1 0,1 1 0,-1 0 0,1 0 0,-1 0 0,1 1 0,0-1 0,1 1 0,7-5 0,40-26-195,107-54 0,64-10-210,-217 96 404,169-65 1,-26 11 0,-112 40 3,-22 9 162,0 0 0,0 2 0,21-6 1,-12 6-261,0-1 0,0-2 0,-1 0 0,0-1 1,-1-2-1,0 0 0,-1-1 0,0-1 0,-1-1 0,0-1 1,-1-1-1,30-33 0,-32 29-6731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49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284 766 24575,'0'869'0,"-2"-877"0,0 0 0,0 1 0,0-1 0,-1 1 0,-7-13 0,-2-7 0,-102-324 0,61 184 0,29 99 0,-17-82 0,31 80 0,3 0 0,6-141 0,2 115 0,1 69 0,1 0 0,9-39 0,-2 14 0,15-59 0,-23 107 0,-1-1 0,1 1 0,1 0 0,-1 0 0,0 0 0,1 0 0,0 0 0,0 1 0,0-1 0,1 1 0,-1 0 0,1 0 0,-1 0 0,1 0 0,0 1 0,0-1 0,0 1 0,1 0 0,-1 0 0,0 1 0,1-1 0,8-1 0,9-1 0,0 1 0,-1 0 0,35 1 0,-43 2 0,-1 1 0,1 0 0,0 1 0,0 1 0,-1 0 0,1 0 0,-1 1 0,0 1 0,0 0 0,-1 1 0,0 0 0,1 1 0,-2 0 0,1 0 0,-1 1 0,-1 1 0,1 0 0,13 17 0,1 5 0,-1 1 0,-2 2 0,-2 0 0,29 67 0,58 138 0,-99-223 0,-1 1 0,-1-1 0,-1 1 0,0 1 0,2 25 0,-6 86 0,-1-88 0,1-33 0,-1 0 0,0 0 0,0 0 0,-1 0 0,0 0 0,0 0 0,-1-1 0,0 1 0,0-1 0,-1 0 0,-5 8 0,-2 1 0,-2-1 0,1-1 0,-23 20 0,27-28 0,0 0 0,0-1 0,0 0 0,-1 0 0,0-1 0,0 0 0,0 0 0,-17 3 0,15-4 0,0 0 0,1 1 0,-1 1 0,1 0 0,-17 10 0,26-15 0,1 1 0,-1-1 0,1 0 0,-1 0 0,1 1 0,-1-1 0,1 0 0,-1 1 0,1-1 0,-1 1 0,1-1 0,0 1 0,-1-1 0,1 0 0,0 1 0,-1-1 0,1 1 0,0-1 0,0 1 0,0 0 0,-1-1 0,1 1 0,0-1 0,0 1 0,0-1 0,0 1 0,0 0 0,1 0 0,-1-1 0,1 1 0,-1 0 0,1-1 0,-1 1 0,1-1 0,0 0 0,-1 1 0,1-1 0,0 0 0,-1 1 0,1-1 0,0 0 0,-1 1 0,1-1 0,0 0 0,1 0 0,39 3 0,-37-3 0,473 0 0,-198-2 0,121 2-1365,-366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12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3 563 24575,'-2'68'0,"1"47"0,2-98 0,1 1 0,1-1 0,0 0 0,8 24 0,4-5 0,-11-27 0,0 1 0,0 0 0,-1 0 0,4 20 0,-1 64 0,-6-68 0,2 1 0,0-1 0,12 49 0,-5-42 0,-5-17 0,0-1 0,1 0 0,10 20 0,-15-34 0,0-1 0,0 1 0,0-1 0,0 1 0,1-1 0,-1 1 0,0-1 0,0 1 0,1-1 0,-1 1 0,0-1 0,1 1 0,-1-1 0,0 1 0,1-1 0,-1 0 0,1 1 0,-1-1 0,1 0 0,-1 1 0,1-1 0,-1 0 0,1 0 0,-1 1 0,1-1 0,-1 0 0,1 0 0,-1 0 0,1 0 0,0 0 0,0 0 0,0 0 0,-1-1 0,1 0 0,0 0 0,-1 0 0,1 1 0,-1-1 0,1 0 0,-1 0 0,1 0 0,-1 0 0,1 0 0,-1 0 0,0 0 0,1 0 0,-1-1 0,5-41 0,-3-14 0,7-81 0,-3 93 0,16-82 0,-10 77 0,-10 34 0,1 1 0,1-1 0,0 1 0,1 0 0,1 0 0,0 0 0,1 1 0,11-17 0,-17 29 0,1 0 0,0 0 0,0 0 0,0 0 0,0 0 0,0 0 0,0 0 0,0 1 0,1-1 0,-1 1 0,1-1 0,-1 1 0,1 0 0,-1 0 0,1 0 0,0 1 0,3-2 0,-3 2 0,-1 1 0,0-1 0,1 0 0,-1 1 0,0-1 0,1 1 0,-1-1 0,0 1 0,0 0 0,1 0 0,-1 0 0,0 1 0,0-1 0,0 0 0,0 1 0,-1-1 0,1 1 0,0 0 0,-1 0 0,3 2 0,59 62 0,-46-50 0,0 2 0,-1 0 0,24 34 0,-21-24 0,2-2 0,0 0 0,27 25 0,-22-24 0,-25-26 0,0 0 0,0 0 0,0 0 0,-1 0 0,1-1 0,0 1 0,0 0 0,0 0 0,1-1 0,-1 1 0,0-1 0,0 1 0,2 0 0,-3-1 0,1 0 0,-1 0 0,0 0 0,0-1 0,1 1 0,-1 0 0,0 0 0,0 0 0,1 0 0,-1-1 0,0 1 0,0 0 0,0 0 0,1-1 0,-1 1 0,0 0 0,0 0 0,0-1 0,0 1 0,0 0 0,1 0 0,-1-1 0,0 1 0,0 0 0,0-1 0,0 1 0,0 0 0,0 0 0,0-1 0,0 1 0,0 0 0,0-1 0,0 1 0,0 0 0,-7-41 0,4 29 0,-1-7 0,0-1 0,-1 1 0,-1 1 0,0-1 0,-2 1 0,-13-26 0,-6-2 0,2-1 0,-36-95 0,49 107 0,2 0 0,1-1 0,2 0 0,2 0 0,-2-61 0,7 84 0,0 0 0,-1 0 0,-1 0 0,0 0 0,0 1 0,-1-1 0,-1 1 0,0 0 0,-1 0 0,-7-12 0,5 10-170,0 0-1,0 0 0,2 0 1,0 0-1,0-1 0,1 0 1,-2-24-1,4 15-6655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14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234 432 24575,'2'-101'0,"-5"-111"0,2 206 0,0 0 0,0 1 0,-1-1 0,1 0 0,-2 1 0,1 0 0,0-1 0,-1 1 0,0 0 0,0 0 0,-1 0 0,1 1 0,-1-1 0,0 1 0,0 0 0,-1 0 0,1 0 0,-1 1 0,-9-6 0,10 7 0,0-1 0,0 1 0,-1 0 0,1 1 0,-1-1 0,1 1 0,-1 0 0,0 0 0,0 0 0,1 1 0,-1-1 0,0 1 0,0 0 0,0 1 0,1-1 0,-1 1 0,0 0 0,1 0 0,-1 1 0,0-1 0,1 1 0,0 0 0,-1 0 0,-6 5 0,8-4 0,-1 0 0,1 1 0,0-1 0,0 1 0,0 0 0,0 0 0,1 0 0,-1 0 0,1 0 0,0 1 0,0-1 0,1 1 0,-1-1 0,1 1 0,0-1 0,0 9 0,-1 9 0,1 0 0,2 29 0,0-24 0,4 413 0,-5-436 0,0 0 0,0-1 0,0 1 0,1 0 0,0 0 0,-1 0 0,1 0 0,0-1 0,1 1 0,-1 0 0,1-1 0,-1 1 0,1-1 0,3 4 0,-3-4 0,1-1 0,0 1 0,0-1 0,0 0 0,0 0 0,1 0 0,-1 0 0,0-1 0,1 1 0,-1-1 0,1 0 0,0 0 0,-1 0 0,8 0 0,28 3 0,-1-3 0,0-1 0,59-7 0,-67 1 0,0-1 0,0-2 0,-1-1 0,49-23 0,-33 13 0,131-57 0,127-51 0,-203 99-1365,-83 21-5461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16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24575,'2'13'0,"0"0"0,0-1 0,1 1 0,1-1 0,0 1 0,11 22 0,-4-8 0,0-4 0,1 0 0,16 25 0,-15-27 0,0 0 0,13 34 0,82 265 0,-85-248 0,59 119 0,1 2 0,-73-163 0,7 21 0,-15-47 0,-1 0 0,1 0 0,1 0 0,-1 0 0,0 0 0,1-1 0,0 1 0,6 5 0,-9-9 0,1 1 0,0-1 0,-1 1 0,1-1 0,0 1 0,-1-1 0,1 1 0,0-1 0,0 0 0,0 0 0,-1 1 0,1-1 0,0 0 0,0 0 0,0 0 0,0 0 0,0 0 0,-1 0 0,1 0 0,0 0 0,0 0 0,0 0 0,0-1 0,-1 1 0,1 0 0,0-1 0,0 1 0,-1 0 0,1-1 0,0 1 0,0-1 0,-1 1 0,1-1 0,0 1 0,-1-1 0,1 0 0,-1 1 0,1-1 0,-1 0 0,1 1 0,-1-1 0,1-1 0,3-4 0,-1-1 0,1 0 0,3-14 0,-2 10 0,0 1 0,1 0 0,0 1 0,0 0 0,1 0 0,0 1 0,1 0 0,0 0 0,17-13 0,-14 12 0,1-1 0,-2 0 0,0-1 0,11-13 0,-10 8 0,2 1 0,0 0 0,1 1 0,0 1 0,1 0 0,25-16 0,-38 28 0,-1-1 0,0 2 0,1-1 0,-1 0 0,1 0 0,-1 0 0,1 1 0,0-1 0,-1 1 0,1-1 0,0 1 0,-1 0 0,1-1 0,0 1 0,-1 0 0,1 0 0,0 0 0,-1 0 0,1 1 0,0-1 0,-1 0 0,1 1 0,0-1 0,1 2 0,-1-1 0,0 1 0,-1-1 0,1 1 0,0 0 0,-1-1 0,0 1 0,1 0 0,-1 0 0,0 0 0,0 0 0,0 0 0,0 0 0,0 0 0,-1 1 0,1-1 0,-1 0 0,1 5 0,2 21 0,-1 1 0,-1 0 0,-6 57 0,4-80 17,0-1 0,0 1 0,0 0 0,-1 0 0,0-1 0,0 1 0,-1-1 0,1 1 0,-1-1 0,0 0 0,0 0 0,-1-1 0,0 1-1,0 0 1,0-1 0,0 0 0,0 0 0,-1-1 0,-6 5 0,-6 1-282,-1 0-1,1-1 1,-2-1-1,-26 7 0,32-10-110,-15 4-6450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2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24575,'0'5'0,"-1"-1"0,1 0 0,-1 0 0,-1 0 0,1 0 0,-3 6 0,-4 12 0,3 1 0,1 2 0,2-1 0,0 0 0,3 49 0,-1-71 0,1 1 0,-1-1 0,0 1 0,1-1 0,0 0 0,-1 1 0,1-1 0,0 0 0,0 0 0,0 0 0,0 0 0,1 0 0,-1 0 0,1 0 0,-1 0 0,1 0 0,0-1 0,-1 1 0,4 2 0,-2-3 0,1 1 0,-1 0 0,1-1 0,-1 0 0,1 0 0,-1 0 0,1 0 0,0-1 0,-1 1 0,1-1 0,5 0 0,3-1 0,-1 0 0,1-1 0,-1 0 0,0-1 0,0 0 0,0-1 0,12-6 0,-12 5 0,0-1 0,-1 0 0,0 0 0,-1-1 0,1-1 0,-1 1 0,0-1 0,-1-1 0,0 0 0,8-12 0,-15 20 0,-1-1 0,0 1 0,0-1 0,1 1 0,-1 0 0,0-1 0,0 1 0,0-1 0,-1 1 0,1-1 0,0 1 0,-1-1 0,1 1 0,0 0 0,-1-1 0,0 1 0,1-1 0,-1 1 0,0 0 0,0 0 0,1 0 0,-1-1 0,0 1 0,0 0 0,0 0 0,-1 0 0,1 0 0,0 1 0,0-1 0,-2-1 0,1 1 0,1 0 0,-1-1 0,0 1 0,1 0 0,-1 0 0,0 0 0,0 1 0,0-1 0,0 0 0,0 1 0,0-1 0,0 1 0,0 0 0,0-1 0,0 1 0,0 0 0,0 0 0,0 0 0,0 1 0,0-1 0,0 0 0,-2 2 0,2-1 0,0 1 0,0 0 0,0 1 0,0-1 0,0 0 0,0 0 0,0 1 0,1 0 0,-1-1 0,1 1 0,-2 4 0,2-4 0,-1 1 0,0-1 0,1 1 0,-2-1 0,1 0 0,0 0 0,-4 4 0,-12 5-1365,1-4-5461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22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24575,'196'6'0,"-160"-2"0,0 2 0,-1 1 0,47 15 0,7 10 0,57 16 0,-122-42 0,0 0 0,1-3 0,-1 0 0,35 0 0,974-8-1908,-970 5 1520,-3 0-5507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23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 24575,'-5'5'0,"-6"11"0,-11 32 0,-6 40 0,-13 36 0,-5 19-3014,2 20 3014,-7 10 0,0 1-2044,10-16 2044,6-19 0,9-25-1089,10-27 1089,7-22-166,5-19 166,3-16-1878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17.5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24575,'9'1'0,"-1"-1"0,1 1 0,0 1 0,-1 0 0,1 0 0,-1 1 0,1 0 0,-1 0 0,0 1 0,-1 0 0,1 1 0,9 6 0,8 9 0,-2 0 0,25 28 0,-14-14 0,43 46 0,-38-39 0,74 64 0,-105-99 0,0 1 0,-1-1 0,0 2 0,0-1 0,-1 1 0,0 0 0,10 17 0,-7-11 0,2 0 0,0-1 0,0 0 0,1-1 0,23 18 0,-17-15 0,32 35 0,-48-48 0,1 1 0,-1 0 0,0 0 0,0 0 0,-1 0 0,1 0 0,-1 0 0,1 0 0,-1 0 0,0 0 0,0 1 0,0-1 0,-1 0 0,1 7 0,-1-7 0,-1 0 0,1-1 0,-1 1 0,0 0 0,0-1 0,0 1 0,0-1 0,0 0 0,-1 1 0,1-1 0,-1 0 0,1 0 0,-1 0 0,0 0 0,0 0 0,0 0 0,0 0 0,0-1 0,-5 3 0,-12 8 0,-1-2 0,0-1 0,-1 0 0,-26 7 0,29-11 0,0 1 0,1 0 0,0 2 0,0 0 0,1 0 0,0 2 0,-24 18 0,-15 23 0,9-7 0,-1-3 0,-2-1 0,-65 39 0,36-28-1365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2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24575,'1'25'0,"1"-1"0,1 0 0,1 1 0,1-2 0,2 1 0,0-1 0,1 0 0,2 0 0,16 30 0,15 15 0,77 97 0,-30-45 0,43 58 0,-125-167 0,0-1 0,-1 1 0,-1 0 0,5 13 0,-8-21 0,-1-71 0,-4-484 0,6 318 0,-2 234 0,-1-1 0,1 1 0,0 0 0,0 0 0,0 0 0,0 0 0,0-1 0,0 1 0,0 0 0,0 0 0,0 0 0,0 0 0,0-1 0,0 1 0,0 0 0,0 0 0,0 0 0,0-1 0,0 1 0,0 0 0,0 0 0,0 0 0,0-1 0,0 1 0,0 0 0,0 0 0,0 0 0,0 0 0,0-1 0,0 1 0,1 0 0,-1 0 0,0 0 0,0 0 0,0 0 0,0-1 0,0 1 0,1 0 0,-1 0 0,0 0 0,0 0 0,0 0 0,0 0 0,1 0 0,-1 0 0,6 10 0,3 19 0,3 61 0,-11-69 0,1 1 0,1-1 0,1 0 0,9 25 0,-6-26 0,1-1 0,1 0 0,1 0 0,1-1 0,0 0 0,16 17 0,-22-29 0,0 0 0,1 0 0,-1-1 0,1 1 0,1-2 0,-1 1 0,1-1 0,-1 0 0,1 0 0,0 0 0,1-1 0,-1-1 0,0 1 0,1-1 0,0 0 0,0-1 0,-1 1 0,1-2 0,10 1 0,-15-1 0,0-1 0,-1 1 0,1-1 0,0 1 0,-1-1 0,1 0 0,0 0 0,-1 0 0,1 0 0,-1 0 0,0-1 0,1 1 0,-1-1 0,0 0 0,0 0 0,0 0 0,0 1 0,0-2 0,0 1 0,-1 0 0,1 0 0,-1-1 0,1 1 0,-1 0 0,0-1 0,0 0 0,0 1 0,0-1 0,-1 0 0,1 1 0,0-4 0,1-10 0,-1-1 0,0 1 0,-1 0 0,-2-20 0,1 12 0,-3-330 0,4 320 0,0 27 0,0 0 0,0 0 0,0 0 0,1 0 0,0 1 0,1-1 0,0 0 0,3-9 0,-4 15 0,-1 1 0,0-1 0,1 1 0,-1-1 0,0 1 0,1 0 0,-1-1 0,1 1 0,-1-1 0,1 1 0,-1 0 0,0-1 0,1 1 0,0 0 0,-1 0 0,1-1 0,-1 1 0,1 0 0,-1 0 0,1 0 0,-1 0 0,1 0 0,0 0 0,-1 0 0,1 0 0,-1 0 0,1 0 0,-1 0 0,1 0 0,0 0 0,-1 0 0,1 0 0,-1 1 0,1-1 0,-1 0 0,1 0 0,-1 1 0,1-1 0,-1 0 0,1 1 0,-1-1 0,0 0 0,1 1 0,-1-1 0,1 1 0,-1-1 0,1 1 0,17 24 0,-2 7 0,-1 1 0,14 47 0,-17-45 0,1 0 0,23 41 0,70 139 0,13 23 0,-110-224 0,-2 1 0,0 0 0,0 0 0,-2 1 0,0 0 0,0 0 0,-2 0 0,0 1 0,1 32 0,-3-37 0,1 65 0,23 130 0,-24-200 0,9 31 0,-10-36 0,1 0 0,0 1 0,0-1 0,0 0 0,0 0 0,0 0 0,1 0 0,-1-1 0,1 1 0,-1 0 0,1 0 0,-1-1 0,4 3 0,-5-4 0,1 0 0,-1 0 0,1 0 0,-1 1 0,1-1 0,-1 0 0,1 0 0,-1 0 0,1 0 0,-1 0 0,1 0 0,-1 0 0,0 0 0,1 0 0,-1 0 0,1-1 0,-1 1 0,1 0 0,-1 0 0,1 0 0,-1-1 0,1 1 0,-1 0 0,0 0 0,1-1 0,-1 1 0,0 0 0,1-1 0,-1 1 0,0 0 0,1-1 0,-1 1 0,0 0 0,0-1 0,1 1 0,-1-1 0,0 1 0,0-1 0,0 1 0,0 0 0,1-1 0,-1 0 0,5-22 0,-5 22 0,4-40 21,-2-1 1,-4-45-1,0 24-1450,2 29-5397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0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24575,'-1'38'0,"2"0"0,2 1 0,2-1 0,1-1 0,18 63 0,88 262 0,-42-149 0,-8-27 0,-3 64 0,-50-212 0,2 1 0,1-1 0,21 43 0,-4-24 311,-21-42-730,0 1 0,0 0 0,6 20 0,-8-11-6407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1:33.393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28 23 24575,'0'0'0,"0"-5"0,-5-7 0,-1 7 0,1 5 0,0 9 0,2 8 0,1 5 0,1 4 0,0 2 0,1 2 0,0-1 0,0 1 0,1-1 0,-1 0 0,0 0 0,0 0 0,0-1 0,0 0 0,0 0 0,6 1 0,-1-1 0,1 0 0,-2 0 0,5 1 0,-1 4 0,-1 1 0,-1 6 0,-3-2 0,-1 0 0,-1 3 0,0-2 0,4-3 0,1-1 0,0-3 0,3-8 0,0-1 0,-1 0 0,-2 0 0,-2 1 0,-2 2 0,-1 0 0,-1 2 0,0 0 0,-1 6 0,1 0 0,0 6 0,-1-1 0,7-2 0,0 4 0,0-2 0,-2 3 0,0-1 0,-2-4 0,0-2 0,4-8 0,0-8 0,0-7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1:38.761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978.85291"/>
      <inkml:brushProperty name="anchorY" value="-2425.62402"/>
      <inkml:brushProperty name="scaleFactor" value="0.5"/>
    </inkml:brush>
  </inkml:definitions>
  <inkml:trace contextRef="#ctx0" brushRef="#br0">431 104 24575,'0'0'0,"0"-5"0,-6-2 0,-5 1 0,-6 1 0,-6 2 0,-2 1 0,-2 0 0,-2 2 0,-6 0 0,-1 0 0,-4 0 0,0 1 0,2-1 0,3 0 0,7 6 0,9 6 0,7 5 0,5 5 0,4 3 0,3 8 0,1 8 0,1 0 0,-1-1 0,1-3 0,-2-2 0,1-3 0,-1-2 0,6-1 0,0-1 0,5-6 0,5-6 0,5-5 0,3-6 0,3-2 0,1-3 0,-5 5 0,1 0 0,-1 0 0,1-1 0,2-1 0,0-2 0,-4-5 0,-1-2 0,-4-5 0,1-6 0,-5-4 0,3 2 0,2 4 0,-3-1 0,3 3 0,-4-2 0,3 3 0,2-3 0,-3-3 0,-3-3 0,-5-3 0,3-2 0,-2-2 0,-2 0 0,-2-1 0,-2 0 0,-2 1 0,0-1 0,-1 1 0,-6 5 0,-6 0 0,-6 6 0,-4 6 0,-4-3 0,-1 5 0,3-5 0,1 4 0,4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1:41.573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98.48668"/>
      <inkml:brushProperty name="anchorY" value="-1475.93066"/>
      <inkml:brushProperty name="scaleFactor" value="0.5"/>
    </inkml:brush>
  </inkml:definitions>
  <inkml:trace contextRef="#ctx0" brushRef="#br0">86 317 24575,'0'0'0,"5"0"0,7 0 0,5 0 0,5 0 0,4 0 0,1 0 0,8 0 0,0 0 0,0 0 0,-1 0 0,-2 0 0,-1 0 0,-1 0 0,4 0 0,1 0 0,-2 0 0,0 0 0,-2 0 0,-1 0 0,0 0 0,-2-6 0,-5-5 0,-7-6 0,-5-5 0,-5-4 0,-4-1 0,-1-2 0,-2 0 0,0-1 0,0 1 0,-6 0 0,-5 6 0,-6 6 0,-9 6 0,-5 4 0,-1 4 0,0 3 0,0 0 0,2 2 0,0-1 0,2 0 0,0 0 0,0-1 0,1 0 0,0 0 0,0 1 0,1-1 0,-7-1 0,0 1 0,-5 0 0,0 0 0,1 0 0,8 6 0,9 5 0,7 7 0,6 4 0,0-2 0,1 1 0,3 2 0,1 2 0,1 1 0,1 1 0,1 1 0,6 0 0,0 0 0,11 1 0,5-6 0,5-7 0,2-5 0,1-4 0,0-5 0,-5-1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1:44.545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050.79297"/>
      <inkml:brushProperty name="anchorY" value="-2383.91797"/>
      <inkml:brushProperty name="scaleFactor" value="0.5"/>
    </inkml:brush>
  </inkml:definitions>
  <inkml:trace contextRef="#ctx0" brushRef="#br0">0 0 24575,'0'0'0,"5"0"0,7 0 0,5 0 0,0 5 0,-3 7 0,2 5 0,-3 5 0,-3 3 0,-4 3 0,-2 7 0,3 0 0,0 5 0,-2 0 0,-1-2 0,-1-2 0,-2-3 0,0-2 0,-1-1 0,0-2 0,0 0 0,-1 0 0,1-1 0,0 7 0,0 5 0,0 6 0,0 0 0,0-3 0,0-3 0,0-4 0,0-3 0,0 3 0,0 0 0,0-1 0,0-2 0,0-1 0,0-13 0,1-19 0,-1 1 0,0 0 0,0 1 0,0-1 0,0 0 0,0 0 0,0 0 0,0 0 0,0 0 0,0 0 0,0 0 0,0 1 0,0-1 0,0 0 0,0 0 0,0 0 0,0 0 0,0 0 0,0 0 0,0 0 0,0 0 0,0 1 0,0-1 0,0 0 0,1 0 0,-1 0 0,0 0 0,0 0 0,0 0 0,0 0 0,0 0 0,0 0 0,0 0 0,0 0 0,1 0 0,-1 0 0,0 0 0,0 0 0,0 0 0,0 0 0,0 0 0,0 0 0,0 0 0,1 0 0,-1 0 0,0 0 0,0 0 0,0 0 0,0 0 0,0 0 0,0 0 0,0 0 0,1 0 0,-1 0 0,0 0 0,0 0 0,0 0 0,0 0 0,0 0 0,0 0 0,0-1 0,0 1 0,0 0 0,0 0 0,1 0 0,5-12 0,-1-10 0,0-5 0,-1-4 0,-2-1 0,5 6 0,5 1 0,-1 0 0,5-5 0,-2-1 0,3-1 0,2 0 0,3-5 0,-2 1 0,0 6 0,-4 2 0,2 8 0,2 6 0,-4 0 0,2 3 0,2 4 0,3 8 0,-22 1 0,1-1 0,0-1 0,0 1 0,-1 1 0,1-1 0,0 0 0,0 0 0,-1 1 0,3 2 0,-2-1 0,1 0 0,-1 1 0,0-1 0,0 1 0,2 6 0,6 24 0,-3 8 0,-4 6 0,-2 4 0,-1 3 0,-1 2 0,0-5 0,0 0 0,1-6 0,-1-5 0,1-4 0,0-5 0,0-1 0,-6-8 0,0-2 0,-5-5 0,-6-5 0,-3-4 0,-5-4 0,-1-2 0,3-6 0,6-8 0,5-5 0,5-10 0,4-4 0,1-2 0,3 0 0,0 1 0,0 2 0,0 0 0,-1 1 0,6 7 0,6 1 0,5-1 0,5-5 0,4-3 0,1 5 0,-3 1 0,-1-6 0,-5 0 0,-5-1 0,1 6 0,-4 1 0,3 0 0,9 1 0,4 4 0,3 0 0,-4-1 0,-6-2 0,0 4 0,-5 10 0,-13 9 0,-1 0 0,0 0 0,1 0 0,-1 0 0,1 0 0,-1-1 0,0 1 0,1 0 0,-1 0 0,1 0 0,-1 0 0,0 0 0,1 1 0,-1-1 0,1 0 0,-1 0 0,0 0 0,1 0 0,-1 0 0,0 0 0,1 1 0,-1-1 0,0 0 0,1 1 0,5 10 0,-2 8 0,-3 5 0,-1 4 0,-1 2 0,6 6 0,0 5 0,0 7 0,-1 3 0,-1-2 0,-1 1 0,-1-4 0,0-5 0,-1-4 0,0-4 0,-1-2 0,7-2 0,0-2 0,-1 1 0,6-6 0,-2-1 0,-1 7 0,-1 1 0,-3 7 0,-2 6 0,-1 0 0,-1-2 0,0-2 0,0 2 0,-1 3 0,1-1 0,-6 2 0,-6-7 0,0-4 0,-4-8 0,13-23 0,0 0 0,1 0 0,-1 0 0,0 0 0,0 0 0,-6 2 0,-25 6 0,-8-5 0,-7-3 0,1-3 0,3 0 0,4 0 0,5-1 0,9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1:45.674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2323.3833"/>
      <inkml:brushProperty name="anchorY" value="-4924.57617"/>
      <inkml:brushProperty name="scaleFactor" value="0.5"/>
    </inkml:brush>
  </inkml:definitions>
  <inkml:trace contextRef="#ctx0" brushRef="#br0">1 29 24575,'0'0'0,"0"-5"0,0-7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05.803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9590.07031"/>
      <inkml:brushProperty name="anchorY" value="-8684.41797"/>
      <inkml:brushProperty name="scaleFactor" value="0.5"/>
    </inkml:brush>
  </inkml:definitions>
  <inkml:trace contextRef="#ctx0" brushRef="#br0">1398 1 24575,'0'0'0,"4"0"0,3 6 0,4 5 0,0 6 0,4 11 0,-3 8 0,4 9 0,3 0 0,-2-1 0,-4-4 0,-4-4 0,-3-3 0,-3-3 0,-2-1 0,-1 5 0,-1-1 0,1 0 0,-1 5 0,0-1 0,1-1 0,-6 9 0,-11-1 0,10-34 0,1 0 0,-16 17 0,-12 18 0,-7-9 0,0 6 0,-3-2 0,2-8 0,-3-8 0,3-9 0,3-6 0,4-5 0,2-3 0,-3-2 0,-10-1 0,-22 1 0,-16-1 0,-20-4 0,-15-12-1670,0-16 2147,10-6-716,2-2 239,18 7 0,22 3-178,17 9 229,13 7-76,7 1 25,11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07.981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7346.29004"/>
      <inkml:brushProperty name="anchorY" value="-8555.2832"/>
      <inkml:brushProperty name="scaleFactor" value="0.5"/>
    </inkml:brush>
  </inkml:definitions>
  <inkml:trace contextRef="#ctx0" brushRef="#br0">1 1 24575,'0'0'0,"0"5"0,0 7 0,6 6 0,0 4 0,5 3 0,-1 3 0,5 1 0,-2 0 0,3 1 0,3-1 0,3 0 0,3-1 0,1 1 0,2-1 0,0 0 0,1 1 0,0-1 0,-1 0 0,-5 0 0,0 6 0,0 0 0,0 6 0,2 4 0,1 5 0,1-2 0,1-4 0,-6-9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09.484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8724.38379"/>
      <inkml:brushProperty name="anchorY" value="-10208.76074"/>
      <inkml:brushProperty name="scaleFactor" value="0.5"/>
    </inkml:brush>
  </inkml:definitions>
  <inkml:trace contextRef="#ctx0" brushRef="#br0">12 65 24575,'0'0'0,"0"-5"0,0-7 0,0-5 0,0-5 0,0 13 0,0 11 0,0 9 0,0 8 0,-5 1 0,-1 2 0,11-3 0,-3-18 0,-1 0 0,0 1 0,0-1 0,0 0 0,1 1 0,-1-1 0,0 0 0,1 0 0,-1 0 0,4 1 0,26 8 0,5-4 0,2-3 0,5-2 0,-2-2 0,-7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31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24575,'0'677'-1365,"0"-650"-5461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12.661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9805.71777"/>
      <inkml:brushProperty name="anchorY" value="-11116.07031"/>
      <inkml:brushProperty name="scaleFactor" value="0.5"/>
    </inkml:brush>
  </inkml:definitions>
  <inkml:trace contextRef="#ctx0" brushRef="#br0">538 133 24575,'0'0'0,"-5"0"0,-8 0 0,-10 0 0,-5 0 0,-8 0 0,-3 0 0,1 0 0,2 0 0,2 0 0,2 0 0,2 0 0,1 0 0,0 6 0,7 5 0,0 1 0,6 4 0,-1 4 0,-2-3 0,3 3 0,4 1 0,4 3 0,3 1 0,2 2 0,2 0 0,2 1 0,-1 1 0,1 5 0,0 6 0,-6 6 0,-1-1 0,1-3 0,1 2 0,0-3 0,2-3 0,1-3 0,1 3 0,-1-3 0,2 0 0,-1-2 0,0-2 0,0-1 0,6-1 0,0-1 0,5-6 0,5-5 0,5-7 0,3-4 0,8-3 0,8-3 0,6 0 0,5-7 0,3-5 0,3-7 0,-5-9 0,-6-4 0,0-1 0,-10-1 0,-4 1 0,-9 1 0,-3 8 0,1 0 0,0 7 0,-3-1 0,-5-1 0,2-2 0,-4-2 0,3-8 0,-3-2 0,-2 0 0,-3 0 0,-2 1 0,-2 1 0,-1 1 0,-2 1 0,1 0 0,0 1 0,-1 0 0,1-5 0,-1-1 0,1 0 0,0 1 0,0 1 0,-6 2 0,-5 1 0,-6 0 0,-5 1 0,2 0 0,-2 0 0,-1 0 0,4 11 0,19 18 0,-1-1 0,1-1 0,-1 1 0,1 0 0,-1-1 0,1 1 0,-1 0 0,1 0 0,-1 0 0,0 0 0,1 0 0,-1 0 0,1 0 0,-1 0 0,0 0 0,1 0 0,-1 0 0,1 0 0,-1 0 0,0 0 0,1 0 0,-1 1 0,1-1 0,-1 0 0,1 0 0,0 0 0,-1 1 0,1-1 0,-1 1 0,1-1 0,0 1 0,-1-1 0,1 1 0,0-1 0,-1 1 0,1-1 0,0 1 0,0 0 0,0-1 0,0 1 0,-1-1 0,1 1 0,0 0 0,0-1 0,0 1 0,0 0 0,1 21 0,2 5 0,6 4 0,6 6 0,0 6 0,3-1 0,3-1 0,3-3 0,1-3 0,2-3 0,1 3 0,1 5 0,11 0 0,-6-2 0,1-2 0,-3-9 0,5-7 0,3-8 0,6-5 0,4-4 0,-2-3 0,-5-1 0,-9-1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14.277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1373.19531"/>
      <inkml:brushProperty name="anchorY" value="-12446.99609"/>
      <inkml:brushProperty name="scaleFactor" value="0.5"/>
    </inkml:brush>
  </inkml:definitions>
  <inkml:trace contextRef="#ctx0" brushRef="#br0">1 338 24575,'0'0'0,"0"-5"0,0-7 0,11 0 0,7 2 0,5 7 0,9 9 0,8 13 0,8 13 0,4 10 0,-3 2 0,3-1 0,-6-3 0,-9-3 0,-6-4 0,-4-7 0,-1-8 0,-7-2 0,1-5 0,1-3 0,0 2 0,-2 4 0,0-1 0,3 3 0,1 3 0,-4-8 0,1-9 0,2-10 0,-4-8 0,-4-7 0,-5-3 0,-3-3 0,-4-1 0,-1 0 0,4 6 0,0 0 0,0 1 0,-1-1 0,-2-1 0,6-1 0,-1-2 0,-1 1 0,-1-1 0,-2 0 0,-1-6 0,-1-1 0,5-4 0,-1 0 0,7 1 0,3 3 0,0 2 0,3 2 0,-3 1 0,-3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16.584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3138.04688"/>
      <inkml:brushProperty name="anchorY" value="-12956.11719"/>
      <inkml:brushProperty name="scaleFactor" value="0.5"/>
    </inkml:brush>
  </inkml:definitions>
  <inkml:trace contextRef="#ctx0" brushRef="#br0">257 25 24575,'0'0'0,"0"5"0,-6 7 0,-5 0 0,-1 4 0,1 4 0,-3-3 0,3 3 0,-4 1 0,-3 2 0,-3 2 0,-3 2 0,3 1 0,5 0 0,5 0 0,4 1 0,-2 0 0,2-1 0,-5 6 0,3 1 0,1-1 0,2-1 0,2-2 0,2-1 0,1 0 0,1-1 0,5-7 0,7-5 0,11-7 0,5-4 0,4-3 0,0-3 0,1 0 0,-2-2 0,-5-4 0,-8-6 0,-6-6 0,-5-5 0,-4-2 0,-3-3 0,-1-1 0,0 0 0,0-1 0,0 1 0,0 0 0,0 1 0,1-1 0,0 1 0,0 0 0,0-1 0,0 1 0,0 0 0,0 0 0,0 0 0,0 0 0,0-1 0,0 1 0,0 0 0,0 0 0,0-1 0,0 12 0,1 18 0,-1-2 0,0 1 0,0 0 0,0 0 0,0-1 0,0 1 0,0 0 0,0 0 0,0 0 0,0-1 0,0 1 0,0 0 0,0 0 0,1 0 0,-1-1 0,0 1 0,0 0 0,0 0 0,0 0 0,0-1 0,1 1 0,-1 0 0,0 0 0,0 0 0,0 0 0,1 0 0,-1-1 0,0 1 0,0 0 0,0 0 0,1 0 0,-1 0 0,0 0 0,6 12 0,0 15 0,4 13 0,-1 9 0,5 0 0,-2 3 0,3-9 0,-2-6 0,-3-4 0,-3-4 0,-2-1 0,-3-1 0,-1 0 0,4-6 0,1 0 0,5 1 0,-2 1 0,6-4 0,-3 1 0,4 1 0,3 2 0,3-3 0,3-5 0,1-5 0,2-4 0,0-3 0,1-2 0,5-1 0,1-1 0,16 0 0,6 0 0,-2 0 0,1 1 0,0 0 0,0 0 0,0-6 0,-6 0 0,-5 0 0,0-5 0,-5-3 0,-3 0 0,-4-3 0,-7-4 0,3 4 0,-1-3 0,1-1 0,-6-2 0,0 4 0,0 4 0,-5-1 0,-4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00.759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3170.0498"/>
      <inkml:brushProperty name="anchorY" value="-5742.64404"/>
      <inkml:brushProperty name="scaleFactor" value="0.5"/>
    </inkml:brush>
  </inkml:definitions>
  <inkml:trace contextRef="#ctx0" brushRef="#br0">0 0 24575,'0'0'0,"5"0"0,13 0 0,28 17 0,27 17 0,26 18 0,32 19-3248,13 11 4176,9 13-3600,-4-9 3303,-13-12-947,-20-8 316,-19-17-1033,-22-11 1328,-18-12-443,-14-5 148,-10-7 2016,1 5-2592,13 14 3999,6 9-4318,5 2 1342,2 5-447,-4-3 0,-2-3 1340,-1 1-1723,1-4 574,0-3-191,1 3 0,0-3 0,1 5 0,1-3 0,-1-2 0,-5 3 0,0-2 0,-6-2 0,-5-7 0,-4-3 0,-4-7 0,-2-1 0,-1-5 0,-7 2 0,-1 3 0,0-3 0,2 2 0,1 3 0,2 2 0,6 2 0,-4 3 0,6-5 0,-1 0 0,6 7 0,-2-5 0,6 7 0,-3 0 0,-7 1 0,-3-1 0,-3 0 0,5-2 0,-1 1 0,1-7 0,-1-6 0,-6-1 0,-7 2 0,-6 2 0,6 8 0,2 3 0,4 6 0,8 7 0,1 0 0,2-9 0,4 3 0,0-3 0,-3-2 0,-1-2 0,-2 5 0,-3-1 0,-6-1 0,-1-7 0,-7-1 0,1-8 0,-4 1 0,-3 0 0,1-4 0,-2-3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2:02.907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7698.8457"/>
      <inkml:brushProperty name="anchorY" value="-9286.22754"/>
      <inkml:brushProperty name="scaleFactor" value="0.5"/>
    </inkml:brush>
  </inkml:definitions>
  <inkml:trace contextRef="#ctx0" brushRef="#br0">0 1449 24575,'0'0'0,"5"0"0,13 0 0,5 0 0,10 0 0,9 0 0,1 0 0,-2 0 0,4 0 0,2 0 0,2 0 0,4 0 0,1 0 0,-3 0 0,-6 0 0,-6 0 0,2 0 0,-4 0 0,10 0 0,3 0 0,-2 0 0,-4 0 0,-3 0 0,0 0 0,-3 0 0,-2 0 0,-3 0 0,-2 0 0,-7-5 0,-7-7 0,-15 9 0,-1 1 0,1 0 0,-1 0 0,0 0 0,0 0 0,0-1 0,0 1 0,0-3 0,5-22 0,-4-5 0,-1 0 0,-2 0 0,-1 0 0,1 2 0,0 0 0,0 1 0,1 0 0,-1 1 0,1 0 0,0 0 0,0 0 0,0-6 0,1-5 0,-1-1 0,0-4 0,-6-4 0,0-3 0,0-3 0,-4-7 0,1-1 0,-5-6 0,2 0 0,3 7 0,2 3 0,2 8 0,3 7 0,1 6 0,0 4 0,2 3 0,-1-3 0,1-6 0,-1 1 0,1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3:58.361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5269.74023"/>
      <inkml:brushProperty name="anchorY" value="-14214.92871"/>
      <inkml:brushProperty name="scaleFactor" value="0.5"/>
    </inkml:brush>
  </inkml:definitions>
  <inkml:trace contextRef="#ctx0" brushRef="#br0">1271 1 24575,'0'0'0,"0"5"0,-6 2 0,-6 4 0,-11 0 0,-5 4 0,-9-2 0,-1 3 0,0 3 0,2-3 0,8 2 0,2 3 0,1-3 0,1-5 0,-1-3 0,-1 1 0,0-2 0,4 3 0,0 4 0,0 4 0,-2 3 0,-1 3 0,-1-4 0,4 0 0,1 2 0,-2 0 0,-1 1 0,-1 2 0,-1 0 0,4 1 0,0 1 0,0-6 0,4-1 0,4 1 0,0 0 0,-3-4 0,3 2 0,-3-6 0,3 2 0,-2-3 0,3 1 0,3 4 0,-3 7 0,-2 9 0,-15 14 0,-5 6 0,-2 5 0,1 0 0,1-4 0,1-2 0,9-6 0,6-6 0,2 1 0,5-5 0,-2-8 0,-2-3 0,2-2 0,-3-5 0,8-7 0,10-4 0,9-5 0,7-2 0,6-2 0,4-6 0,2-1 0,-4-6 0,-1 1 0,-6-3 0,1 2 0,1 2 0,-4-2 0,2 3 0,-4-4 0,2-3 0,3-4 0,2 3 0,3-2 0,2-2 0,2-2 0,0-1 0,0 4 0,1-1 0,0 0 0,-1-2 0,1 4 0,0 5 0,-1 0 0,-6-3 0,1 4 0,-1-3 0,2-3 0,-5-2 0,-5-2 0,2 3 0,1 5 0,3 0 0,-3-2 0,2 3 0,-3-2 0,1 3 0,2-3 0,-3-1 0,-3-4 0,2-2 0,1-2 0,-1-1 0,2 4 0,-3 0 0,2 0 0,3-1 0,3-1 0,-4-1 0,2 4 0,-4 0 0,2 0 0,-4-2 0,2 5 0,2 4 0,3 5 0,-2-2 0,1-8 0,-4-3 0,-4-5 0,1-1 0,-2-1 0,2 6 0,4 5 0,-2 2 0,2-2 0,-2-2 0,-4-1 0,-4-4 0,-2 0 0,-3-2 0,-4 27 0,2-1 0,-1-1 0,1 1 0,-1 0 0,0 0 0,0-1 0,0 1 0,-2-3 0,-15-12 0,-5 5 0,-4 5 0,-3 10 0,5 7 0,1 2 0,-1 0 0,1 3 0,-2-3 0,5 4 0,0-3 0,-1 3 0,-1-4 0,3-2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4:12.413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8472.55469"/>
      <inkml:brushProperty name="anchorY" value="-17727.3125"/>
      <inkml:brushProperty name="scaleFactor" value="0.5"/>
    </inkml:brush>
  </inkml:definitions>
  <inkml:trace contextRef="#ctx0" brushRef="#br0">1 280 24575,'0'0'0,"4"0"0,9 0 0,4 0 0,5 0 0,15 0 0,8 0 0,12 0 0,5 0 0,2 0 0,-6-6 0,-7 0 0,-7 0 0,-7 1 0,-10 8 0,-26-3 0,1 1 0,-1-1 0,1 1 0,-1-1 0,1 1 0,-1 0 0,1 0 0,-1-1 0,0 1 0,3 2 0,6 13 0,-5 6 0,-4 3 0,-7-3 0,-7-5 0,-6-4 0,-5-6 0,-2-3 0,-3-3 0,0-1 0,-1 0 0,1-1 0,5-6 0,7-5 0,0-5 0,-1-6 0,-2 4 0,3-3 0,-2-1 0,4-2 0,4-1 0,-2-1 0,2-1 0,4 0 0,-5 5 0,3 1 0,-4-1 0,-3-1 0,1-1 0,3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4:04.284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4198.77344"/>
      <inkml:brushProperty name="anchorY" value="-13498.13574"/>
      <inkml:brushProperty name="scaleFactor" value="0.5"/>
    </inkml:brush>
  </inkml:definitions>
  <inkml:trace contextRef="#ctx0" brushRef="#br0">0 0 24575,'0'0'0,"0"5"0,6 7 0,5 5 0,1 5 0,-2 3 0,4-3 0,-2 1 0,2-4 0,-1-1 0,-3 2 0,-3 2 0,-3 2 0,4 2 0,-2 1 0,0 1 0,-2 0 0,-1 1 0,-2-1 0,0 1 0,5-6 0,0 0 0,-1-1 0,5 2 0,-1 0 0,5 8 0,3 17 0,4 19 0,3 17 0,8 7 0,2 3-1038,1-5 1335,-7-8-445,-2-8 148,-6-13 0,-6-17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4:06.820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5487.99121"/>
      <inkml:brushProperty name="anchorY" value="-15656.96484"/>
      <inkml:brushProperty name="scaleFactor" value="0.5"/>
    </inkml:brush>
  </inkml:definitions>
  <inkml:trace contextRef="#ctx0" brushRef="#br0">0 0 24575,'0'0'0,"0"5"0,0 13 0,0 5 0,0 5 0,0 8 0,0 2 0,0-2 0,0 0 0,0-3 0,0-2 0,0-1 0,0-1 0,0-1 0,0 0 0,0 0 0,0 0 0,0 0 0,0 0 0,0 0 0,0 0 0,6 0 0,0 1 0,5-1 0,0 0 0,-2 0 0,-2 0 0,3-5 0,-1-1 0,-2 1 0,3-5 0,-9-18 0,0 1 0,0 0 0,0-1 0,0 1 0,0 0 0,0-1 0,0 1 0,0 0 0,0-1 0,0 1 0,0-1 0,2 1 0,-3-1 0,1 0 0,0 0 0,-1 0 0,1 0 0,0 0 0,0 0 0,0 0 0,0 0 0,-1 0 0,1-1 0,0 1 0,0 0 0,0 0 0,-1-1 0,2 0 0,10-11 0,-4-13 0,-3-6 0,-2-3 0,-1-1 0,-2 2 0,5 0 0,1 3 0,-1 0 0,-1 1 0,5 6 0,-2 1 0,6 5 0,-2 0 0,-2-2 0,4 3 0,2-1 0,5 3 0,3 3 0,3 9 0,-4 10 0,0 1 0,-4 7 0,0 4 0,2 3 0,1 3 0,-2 2 0,1 1 0,-5 0 0,3 0 0,1 0 0,2 5 0,4 6 0,-5 0 0,-4-1 0,-5-3 0,1-2 0,3-8 0,-3-2 0,4-1 0,-3 0 0,4 2 0,-4-5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4:08.904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7047.08984"/>
      <inkml:brushProperty name="anchorY" value="-17489.66992"/>
      <inkml:brushProperty name="scaleFactor" value="0.5"/>
    </inkml:brush>
  </inkml:definitions>
  <inkml:trace contextRef="#ctx0" brushRef="#br0">0 609 24575,'0'0'0,"0"-5"0,6-12 0,6-7 0,11-3 0,5-4 0,3 6 0,7 0 0,6 0 0,4 0 0,-1 5 0,-3-1 0,-10 0 0,-5-2 0,-8-2 0,-2 5 0,-5-2 0,1 6 0,2-2 0,-3-1 0,3 3 0,-3-2 0,-4-2 0,-3-3 0,3-7 0,4-2 0,-1-1 0,-3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32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24575,'-2'79'0,"3"65"0,0-120 0,1-1 0,2 0 0,0 1 0,8 21 0,-2-16 0,-3-1 0,0 1 0,-2 0 0,-1 1 0,0 58 0,-6 557-1365,2-616-5461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14:15.740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9420.21094"/>
      <inkml:brushProperty name="anchorY" value="-18294.78125"/>
      <inkml:brushProperty name="scaleFactor" value="0.5"/>
    </inkml:brush>
  </inkml:definitions>
  <inkml:trace contextRef="#ctx0" brushRef="#br0">1 389 24575,'0'0'0,"5"0"0,7 0 0,11 0 0,5-6 0,3 0 0,-4-5 0,0-5 0,-7-5 0,-6-3 0,1 2 0,-5 0 0,-2-1 0,-4-1 0,-1-7 0,-2-2 0,5-6 0,-1 1 0,1 0 0,-2 14 0,-1 13 0,-1 15 0,-1 10 0,-1 8 0,0 5 0,0 3 0,0 1 0,0 0 0,-1-1 0,-4-5 0,4-25 0,1 1 0,-1 0 0,0 0 0,1-1 0,-1 1 0,1 0 0,-1 0 0,0 0 0,0 0 0,1 0 0,-1-1 0,0 1 0,-2 1 0,2-2 0,0 0 0,0 1 0,0-1 0,0 0 0,0 0 0,0 0 0,0 0 0,0 0 0,0 0 0,0 0 0,0 0 0,0 0 0,0 0 0,0 0 0,-1-1 0,-20-10 0,2-8 0,4-5 0,5-5 0,4-1 0,3 11 0,2 11 0,2 13 0,-5 4 0,0 7 0,0 4 0,1 5 0,1 2 0,1 1 0,1 1 0,0 0 0,1 1 0,1-1 0,-1 0 0,0-1 0,0 1 0,0-1 0,0 0 0,0 1 0,6-7 0,6-5 0,5-6 0,5-4 0,9-5 0,2-7 0,1-1 0,1-1 0,-3-5 0,0 2 0,-8-5 0,0 3 0,-7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23.5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2994 4621 24575,'1'-62'0,"-3"-72"0,0 123 0,0 0 0,-1 1 0,0-1 0,-1 1 0,0 0 0,0 0 0,-1 0 0,-1 0 0,1 1 0,-11-11 0,7 6 0,0 1 0,1-1 0,-11-26 0,12 19 0,-2 1 0,0 0 0,-1 1 0,-1 0 0,-17-23 0,13 19 0,1-1 0,1-1 0,-18-43 0,21 42 0,-8-20 0,13 31 0,-1 0 0,0 0 0,-15-25 0,-10-12 0,20 32 0,-1 1 0,-23-30 0,26 37 0,-1-2 0,2 1 0,-9-20 0,12 24 0,1-1 0,-1 1 0,-1 0 0,0 0 0,0 0 0,-1 1 0,0 0 0,0 0 0,-15-11 0,13 12 0,1 1 0,0-1 0,0 0 0,0-1 0,1 0 0,0 0 0,0-1 0,1 1 0,-7-15 0,3 4 0,2-1 0,0 0 0,-9-37 0,8 28 0,-2 1 0,-14-30 0,0 1 0,1 2 0,11 26 0,1-1 0,-14-52 0,20 61 0,-2 0 0,0 1 0,-1 0 0,-1 0 0,-14-20 0,7 11 0,-10-14 0,13 21 0,-13-28 0,23 41 0,0 0 0,1 0 0,0 0 0,1 0 0,0 0 0,-1-19 0,2 13 0,-1 0 0,-1 1 0,0-1 0,-1 1 0,0 0 0,-1 0 0,-11-21 0,1 7 0,-2 0 0,-28-35 0,31 43 0,-21-40 0,23 37 0,-22-31 0,-4-4 0,1-2 0,-34-81 0,54 106 0,10 24 0,0-1 0,-1 1 0,0 1 0,-1 0 0,-14-14 0,12 14 0,1-2 0,0 1 0,0-1 0,-7-14 0,-10-27 0,18 34 0,-1 0 0,-21-31 0,-1 9 0,-47-67 0,75 100 0,0 0 0,1 0 0,0-1 0,0 1 0,1-1 0,0 0 0,1 1 0,0-1 0,0-10 0,1 8 0,-1 1 0,-1 0 0,1 0 0,-2 0 0,1 0 0,-7-14 0,-4 0 0,-1 0 0,-33-39 0,-1-3 0,11 15 0,-52-55 0,35 44 0,31 37 0,-34-29 0,-16-16 0,-10-16 0,43 46 0,-59-75 0,72 81 0,-2 2 0,-1 2 0,-49-39 0,36 32 0,0 1 0,21 18 0,0 0 0,-21-26 0,30 29 0,-30-33 0,38 43 0,0 0 0,-1 0 0,1 1 0,-1 0 0,0 0 0,-11-5 0,16 9 0,0-1 0,0 1 0,0 0 0,-1-1 0,1 1 0,0 0 0,0-1 0,0 1 0,-1 0 0,1 0 0,0 0 0,0 0 0,0 0 0,-1 1 0,1-1 0,0 0 0,0 0 0,0 1 0,0-1 0,0 1 0,-1-1 0,0 2 0,0-1 0,1 1 0,0-1 0,-1 1 0,1-1 0,0 1 0,0-1 0,0 1 0,0 0 0,0 0 0,0-1 0,1 1 0,-2 3 0,0 6 0,0 0 0,1 0 0,0 21 0,1-27 0,1 24 0,-1-11 0,0 0 0,-1 0 0,0 0 0,-5 18 0,-41 135 237,22-92-771,5 2 0,-18 133 0,36-183-6292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26.1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24575,'5'5'0,"1"-1"0,-1 0 0,1-1 0,0 1 0,0-1 0,0 0 0,0-1 0,0 1 0,9 1 0,60 11 0,-74-15 0,75 7 0,153-5 0,-107-5 0,422 3-1365,-507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29.3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339 256 24575,'-1'90'0,"3"103"0,-1-185 0,0 0 0,0-1 0,1 1 0,0 0 0,0-1 0,1 0 0,0 1 0,1-1 0,-1 0 0,9 11 0,-9-14 0,0 0 0,1 0 0,0-1 0,-1 1 0,1-1 0,1 1 0,-1-1 0,0 0 0,1-1 0,0 1 0,-1-1 0,1 0 0,0 0 0,0-1 0,0 1 0,10 0 0,32 2 0,85-6 0,-59-1 0,-68 3 0,0 0 0,0-1 0,0 1 0,0-1 0,0 0 0,0 0 0,0-1 0,9-3 0,-11 3 0,0 0 0,0-1 0,0 1 0,0-1 0,0 0 0,0 0 0,-1 0 0,1 0 0,-1 0 0,0 0 0,0-1 0,2-3 0,1-2 0,1 0 0,1 0 0,0 1 0,0 0 0,0 0 0,1 1 0,0 0 0,10-7 0,6-5 0,-19 13 0,1 1 0,-1-1 0,-1 0 0,1 0 0,-1 0 0,0-1 0,0 1 0,-1-1 0,0 0 0,0 0 0,1-8 0,3-12 0,6-47 0,-5 25 0,-6 35 0,1 2 0,-1 0 0,0 0 0,-1 0 0,0-1 0,-1-14 0,-1 24 0,1 0 0,-1-1 0,0 1 0,0 0 0,0 0 0,0 0 0,-1-1 0,1 1 0,-1 1 0,0-1 0,0 0 0,0 0 0,0 1 0,0-1 0,0 1 0,-1-1 0,1 1 0,-1 0 0,0 0 0,0 0 0,1 1 0,-1-1 0,-6-2 0,-110-41 0,89 33 0,-1 2 0,0 1 0,0 2 0,-1 1 0,1 1 0,-1 2 0,-58 1 0,75 2 0,-13 1 0,0-2 0,0 0 0,-42-8 0,17 0-98,-1 3-1,1 2 1,-74 4 0,76 1-874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41.8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3496 33 24575,'0'-1'0,"0"0"0,0 0 0,-1 0 0,1 0 0,-1 0 0,1 0 0,-1 0 0,1 0 0,-1 0 0,1 1 0,-1-1 0,0 0 0,1 0 0,-1 1 0,0-1 0,0 0 0,1 1 0,-1-1 0,0 0 0,0 1 0,0 0 0,0-1 0,0 1 0,0-1 0,0 1 0,-2 0 0,-30-7 0,30 7 0,-45-4 0,-1 1 0,-81 8 0,22 14 0,75-12 0,-4 3 0,-58 22 0,2 0 0,-39-6 0,-48 12 0,54-13 0,52-10 0,-1-5 0,-1-2 0,-115-4 0,167-3 0,0 1 0,0 1 0,-29 8 0,14-3 0,-21 6 0,-105 37 0,125-39 0,-1-1 0,0-2 0,-62 4 0,59-8 0,0 1 0,-79 23 0,92-17 0,-1-2 0,0-1 0,-1-2 0,1-1 0,-49 3 0,-55 4 0,1 0 0,-271-13 222,195-1-1809,172 1-5239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43.4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736 1 24575,'-1'9'0,"0"1"0,-1-1 0,0 0 0,0 0 0,-1 0 0,0 0 0,-1-1 0,0 1 0,-10 15 0,3-4 0,-60 104 0,38-69 0,2 1 0,-31 77 0,50-99 0,2-3 0,-22 43 0,27-65 0,0 0 0,-1 0 0,0 0 0,-1-1 0,0 1 0,0-2 0,-1 1 0,-12 9 0,10-8 0,1-1 0,0 2 0,0-1 0,0 1 0,-9 17 0,10-16 0,0 0 0,0 0 0,-1-1 0,-18 16 0,-81 73 0,58-50 0,21-27 0,25-20 0,0 1 0,1-1 0,-1 1 0,1 0 0,-1 0 0,1 0 0,0 0 0,0 0 0,0 1 0,1 0 0,-1-1 0,1 1 0,0 0 0,0 0 0,-2 6 0,2-4 0,1 1 0,-1-1 0,1 0 0,1 1 0,-1-1 0,1 1 0,1-1 0,-1 1 0,1-1 0,0 1 0,3 10 0,-1-10 0,1 1 0,-1 0 0,1-1 0,1 1 0,0-1 0,0 0 0,0-1 0,10 10 0,13 14 0,2-2 0,58 45 0,-69-59 0,-2 0 0,0 2 0,16 17 0,-19-16 0,2-2 0,0 0 0,32 23 0,170 120 0,-198-144-222,1 0 0,0-1-1,34 15 1,-47-24-254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45.74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24575,'3'1'0,"-1"-1"0,1 1 0,-1-1 0,1 1 0,0 0 0,-1 0 0,0 0 0,1 0 0,-1 1 0,0-1 0,4 3 0,26 23 0,-16-13 0,3 2 0,-5-3 0,2-1 0,-1 0 0,1-1 0,1-1 0,0 0 0,1-1 0,30 10 0,-34-13 0,1 1 0,-1 0 0,0 0 0,0 2 0,-1-1 0,0 2 0,-1 0 0,16 16 0,39 29 0,-50-44 0,0-1 0,0-1 0,1-1 0,0 0 0,26 7 0,-38-13 0,0 0 0,0 1 0,-1-1 0,1 1 0,-1 0 0,1 1 0,-1 0 0,0-1 0,0 1 0,-1 1 0,5 4 0,-7-7 0,0 0 0,-1 0 0,0 1 0,1-1 0,-1 0 0,0 0 0,0 1 0,0-1 0,-1 1 0,1-1 0,0 1 0,-1-1 0,0 1 0,0-1 0,1 1 0,-2-1 0,1 1 0,0-1 0,0 1 0,-1-1 0,1 1 0,-1-1 0,0 1 0,0-1 0,0 1 0,0-1 0,0 0 0,0 0 0,-1 0 0,-2 4 0,-5 4 0,0-1 0,0 0 0,-1-1 0,0 0 0,-1 0 0,-11 6 0,-27 20 0,14-7 0,14-12 0,1 2 0,1 0 0,-31 34 0,38-31-1365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47.5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24575,'5'0'0,"1"5"0,0 6 0,-6 2 0,-8-2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57.7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24575,'2'1'0,"1"-1"0,0 0 0,-1 1 0,1 0 0,0-1 0,-1 1 0,1 0 0,-1 0 0,1 1 0,-1-1 0,0 0 0,1 1 0,-1 0 0,0-1 0,0 1 0,0 0 0,0 0 0,0 0 0,-1 0 0,1 0 0,2 5 0,3 6 0,-1 0 0,0 0 0,5 16 0,-1 0 0,47 133 0,-15-35 0,-33-98 0,-2 0 0,-1 1 0,-1 0 0,-1 0 0,-1 36 0,0-19 0,8 46 0,-4-43 0,1 60 0,4 35 0,-12-143 0,0-1 0,1 1 0,-1-1 0,0 1 0,1-1 0,-1 1 0,0-1 0,1 1 0,0-1 0,-1 0 0,1 1 0,0-1 0,0 0 0,0 1 0,0-1 0,2 2 0,5-6 0,2-12 0,88-206 0,-71 156 0,11-28 0,51-111 0,-83 192 0,1 0 0,0 1 0,1 0 0,0 0 0,0 1 0,1 0 0,1 1 0,0 0 0,0 0 0,1 1 0,0 0 0,0 1 0,0 0 0,24-9 0,13-4 0,0-3 0,52-33 0,-99 55 0,1 0 0,0 0 0,-1-1 0,1 1 0,0 1 0,0-1 0,-1 0 0,1 0 0,0 1 0,0-1 0,0 1 0,0-1 0,0 1 0,0 0 0,0 0 0,0 0 0,0 0 0,3 1 0,-4 0 0,0-1 0,1 1 0,-1 1 0,0-1 0,0 0 0,1 0 0,-1 0 0,0 1 0,0-1 0,-1 0 0,1 1 0,0-1 0,0 1 0,-1-1 0,1 1 0,-1-1 0,1 1 0,-1-1 0,0 1 0,1 0 0,-1-1 0,0 1 0,0 2 0,3 49 0,-5 82 0,-1-37 0,3-97 0,0 12 0,0-1 0,-1 0 0,-4 23 0,3-31 0,1 1 0,-1-1 0,0 1 0,0-1 0,-1 1 0,1-1 0,-1 0 0,0 0 0,0-1 0,0 1 0,-1 0 0,-6 4 0,-35 29 0,-3-2 0,-1-3 0,-1-1 0,-95 42 0,117-62-227,0-1-1,0-1 1,-1-1-1,0-2 1,-42 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2:58.6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87 1 24575,'4'0'0,"0"1"0,0-1 0,0 1 0,0 0 0,0 0 0,-1 0 0,1 1 0,0-1 0,0 1 0,-1 0 0,1 0 0,-1 0 0,0 1 0,1-1 0,-1 1 0,0 0 0,-1 0 0,1 0 0,0 0 0,-1 0 0,0 0 0,0 1 0,0-1 0,0 1 0,2 4 0,3 11 0,0-1 0,-2 1 0,7 36 0,-12-52 0,18 89 0,3 0 0,41 110 0,-33-127 0,101 268 0,-117-313 0,1 0 0,19 29 0,-17-30 0,25 57 0,-35-66 0,-1 1 0,-2 0 0,0 0 0,-1 1 0,-1-1 0,-4 43 0,2-26 0,0-29 0,0 0 0,-1 0 0,0 0 0,0 0 0,-1-1 0,0 1 0,-1-1 0,0 0 0,0 0 0,0 0 0,-1-1 0,-1 1 0,1-1 0,-1 0 0,-13 11 0,-8 6 0,-1-1 0,-50 30 0,74-51 0,-8 6 0,-128 76 0,117-72 0,0-1 0,-1-1 0,0-1 0,-34 8 0,55-16-59,-1-1 0,0 1-1,1 0 1,-1-1-1,0 0 1,1 0 0,-1 0-1,0 0 1,1-1 0,-1 0-1,0 1 1,1-1 0,-1-1-1,1 1 1,0 0-1,-1-1 1,1 1 0,0-1-1,0 0 1,0 0 0,0-1-1,-4-2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34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24575,'25'0'0,"1"-2"0,-1 0 0,1-2 0,-1-1 0,43-15 0,90-23 0,93-31 0,-235 69 113,1 1-1,18-2 0,24-5-1814,-42 5-5124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00.0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427 1 24575,'-5'0'0,"-11"5"0,-12 1 0,-11 5 0,0 5 0,4 0 0,-4 2 0,2-2 0,1 1 0,2 3 0,3-3 0,5 1 0,4-3 0,5 1 0,5 3 0,5 3 0,4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04.1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24575,'1'60'0,"3"0"0,2 0 0,3 0 0,2-1 0,29 86 0,-18-77 0,-2 1 0,11 81 0,-26-123 45,2-1-1,1 1 1,15 33 0,0 3-1589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05.4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24575,'1'7'0,"1"0"0,-1-1 0,1 0 0,0 1 0,0-1 0,1 0 0,-1 0 0,5 7 0,5 11 0,0 11 0,-3 1 0,0 0 0,-2 0 0,-2 0 0,0 41 0,13 75 0,-9-106 0,4 19 0,-3 0 0,4 116 0,-13-163 0,0 0 0,1-1 0,6 21 0,-3-17 0,2 38 0,-5 201 70,-3-163-1505,1-55-5391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06.2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24575,'5'0'0,"6"0"0,6 0 0,5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08.0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09.0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24575,'1215'0'-1365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0.3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24575,'4'6'0,"0"0"0,0 1 0,-1-1 0,0 1 0,0 0 0,-1 0 0,1 0 0,0 7 0,0-2 0,6 20 0,-3 0 0,0 0 0,1 54 0,-8 103 0,-2-71 0,2-77 0,3 56 0,-2-94 0,0 0 0,1-1 0,-1 1 0,1-1 0,-1 1 0,1-1 0,0 0 0,0 1 0,0-1 0,1 0 0,-1 0 0,0 1 0,1-1 0,0 0 0,-1 0 0,1-1 0,0 1 0,0 0 0,0 0 0,0-1 0,0 0 0,0 1 0,1-1 0,-1 0 0,0 0 0,1 0 0,4 1 0,4 0 0,1 0 0,-1 0 0,1-1 0,22-2 0,-19 1 0,371-5 0,-379 5-114,1 0 1,-1 0-1,1 0 0,-1-1 0,1 0 1,-1-1-1,0 0 0,1 0 0,-1 0 1,0-1-1,12-6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1.7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11 24575,'0'1'0,"1"0"0,-1 0 0,1 0 0,-1 0 0,1-1 0,-1 1 0,1 0 0,-1 0 0,1 0 0,0-1 0,-1 1 0,1 0 0,0-1 0,0 1 0,-1-1 0,1 1 0,0-1 0,0 1 0,0-1 0,0 1 0,0-1 0,0 0 0,0 1 0,0-1 0,1 0 0,30 6 0,-28-6 0,66 7 0,114-6 0,-96-2 0,-70 0-195,0-1 0,1-1 0,-1-1 0,-1-1 0,1 0 0,31-14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3.2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24575,'0'283'0,"1"-265"0,1-1 0,0 0 0,7 23 0,-4-20 0,4 39 0,-6 63 0,-4-78 0,3 1 0,1-1 0,13 64 0,6-28 0,-9-33 0,12 72 0,-23-106 0,-2-3 0,2 0 0,0 0 0,0 1 0,6 14 0,-7-22 0,0 0 0,1 0 0,-1-1 0,1 1 0,0 0 0,0-1 0,0 0 0,0 1 0,0-1 0,0 0 0,1 0 0,-1 0 0,1-1 0,-1 1 0,1-1 0,0 1 0,0-1 0,0 0 0,5 2 0,14 1 0,0-1 0,0-2 0,1 0 0,-1-1 0,31-4 0,4 1 0,-45 2 0,-1 1 0,0-2 0,0 1 0,0-1 0,11-4 0,-18 4 0,0 1 0,0-1 0,0 0 0,0 0 0,0-1 0,0 1 0,-1-1 0,0 1 0,1-1 0,-1 0 0,0-1 0,0 1 0,-1 0 0,1-1 0,3-6 0,-1-1 0,1 0 0,1 1 0,0 0 0,0 0 0,1 0 0,0 1 0,0 0 0,1 0 0,19-13 0,-17 13 0,0 0 0,0-1 0,-1 0 0,-1 0 0,9-13 0,-7 9 0,0 1 0,0 1 0,14-12 0,-24 23 0,27-21 171,31-33 0,-52 47-361,0 0 0,-1 0 1,1-1-1,-2 0 0,1 0 1,-1 0-1,0-1 1,5-17-1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4.3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1 141 24575,'12'0'0,"-1"0"0,1 0 0,0-1 0,0 0 0,-1-1 0,1-1 0,-1 1 0,0-2 0,0 0 0,0 0 0,0-1 0,-1 0 0,17-11 0,-18 10 0,1 1 0,0 0 0,0 0 0,0 1 0,1 0 0,0 1 0,-1 0 0,16-1 0,-11 1 0,0-1 0,0 0 0,19-8 0,-16 4 190,29-15-1745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36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24575,'2'1'0,"-1"-1"0,1 0 0,-1 1 0,0 0 0,1-1 0,-1 1 0,0 0 0,1-1 0,-1 1 0,0 0 0,0 0 0,0 0 0,0 0 0,0 0 0,0 0 0,0 1 0,0-1 0,0 0 0,-1 0 0,1 1 0,1 1 0,11 32 0,-5 2 0,-3 0 0,0 0 0,-3 0 0,-2 51 0,0-47 0,-3 503 0,3-535 0,3 33 0,-3-39 0,1-1 0,0 0 0,-1 1 0,1-1 0,0 0 0,0 0 0,0 0 0,1 0 0,-1 0 0,0 0 0,1 0 0,-1 0 0,1-1 0,0 1 0,3 2 0,2 0 0,1 0 0,-1-1 0,1 0 0,0 0 0,0 0 0,0-1 0,1 0 0,-1-1 0,0 0 0,1 0 0,-1-1 0,0 0 0,1-1 0,13-2 0,2-1 0,0-1 0,0-1 0,41-17 0,-1-6 0,38-13 0,-83 34-1365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4.9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24575,'0'51'-31,"5"275"-1117,1-233 638,27 136 1,-3-84 464,47 256 44,-35-55-117,-5-33-126,-24-207 707,1 173 0,-14-262-138,1 0 0,1 0 0,0 0 0,10 31 0,28 62-46,-27-80-677,-2 0 1,0 2 0,7 41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6.1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365 1 24575,'62'-1'0,"72"3"0,-130-2 0,0 0 0,0 1 0,-1-1 0,1 1 0,0 0 0,0 0 0,-1 1 0,1-1 0,0 1 0,-1 0 0,0 0 0,1 0 0,-1 0 0,0 0 0,0 1 0,0 0 0,0-1 0,2 5 0,-2-3 0,0 1 0,0 1 0,-1-1 0,0 0 0,0 1 0,0-1 0,0 1 0,-1-1 0,0 1 0,0 0 0,0 9 0,0 41 0,-2 0 0,-10 75 0,6-107 0,0 1 0,-2-1 0,0 0 0,-2-1 0,-1 0 0,0 0 0,-2-1 0,-22 32 0,11-24 0,0-1 0,-3-1 0,0-1 0,-1-1 0,-32 22 0,18-18 0,0-2 0,-2-2 0,-53 24 0,48-24 270,34-18-679,0 0 1,-1-1-1,-30 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8.6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5424 1 24575,'2'3'0,"1"0"0,0 1 0,-1-1 0,0 1 0,0 0 0,0 0 0,0-1 0,-1 1 0,0 0 0,1 1 0,-1-1 0,-1 0 0,1 0 0,0 0 0,-1 5 0,0-2 0,0-1 0,0 1 0,-1-1 0,0 1 0,0-1 0,0 1 0,-1-1 0,0 0 0,-3 6 0,3-7 0,-1-1 0,0 0 0,0 0 0,0 0 0,0-1 0,0 1 0,-1-1 0,1 0 0,-1 0 0,0 0 0,0 0 0,0-1 0,-1 1 0,1-1 0,-1 0 0,-5 1 0,-7 2 0,-1 0 0,0-2 0,-19 2 0,2-1 0,-122 9 0,106-11 0,1 2 0,-55 12 0,101-15 0,-83 19 0,-139 15 0,-448-26-816,422-12 579,-2369 3 1290,2406-16-1053,93 3 0,-139-29 0,186 26 0,-1 4 0,-102-5 0,88 18-1365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3:19.9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654 0 24575,'-10'7'0,"0"0"0,1 0 0,0 0 0,0 1 0,1 1 0,0-1 0,-11 17 0,-11 11 0,9-15 0,-102 117 0,113-123 0,0 1 0,-15 33 0,5-11 0,-12 27 0,18-36 0,-1 0 0,-1-2 0,-19 26 0,16-29 0,-152 176 0,168-198 0,0 1 0,0 0 0,0 0 0,1 0 0,-1 0 0,1 1 0,-1-1 0,1 1 0,0 0 0,1-1 0,-3 6 0,4-6 0,0-1 0,0 1 0,1-1 0,-1 0 0,0 1 0,1-1 0,0 1 0,-1-1 0,1 0 0,0 1 0,0-1 0,1 0 0,-1 0 0,0 0 0,1 0 0,-1 0 0,1 0 0,-1 0 0,1 0 0,0-1 0,3 3 0,17 14-12,0-2 1,1 0-1,49 24 0,-45-25-105,103 56-864,528 301-1113,-566-316 1573,431 281-3282,-469-297 3175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26.67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2992 247 24575,'0'-4'0,"-1"0"0,0 0 0,1 1 0,-1-1 0,-1 0 0,1 0 0,0 1 0,-1-1 0,0 1 0,0-1 0,0 1 0,0 0 0,-1 0 0,1 0 0,-1 0 0,1 0 0,-1 1 0,0-1 0,0 1 0,-1 0 0,1 0 0,0 0 0,-5-2 0,-4-2 0,0 1 0,-1 0 0,1 1 0,-1 0 0,-22-3 0,-123-9 0,13 2 0,-2-12 0,86 13 0,-1 3 0,-101-3 0,-930 15 0,1079-2 0,1 1 0,0 1 0,0 0 0,0 1 0,0 0 0,0 0 0,1 2 0,-1 0 0,1 0 0,-15 9 0,-4 7 0,0 1 0,-34 32 0,12-11 0,-12 5 0,41-31 0,0 1 0,1 1 0,-25 26 0,-26 41 0,4 3 0,-76 126 0,130-187 0,1 1 0,1 1 0,2 0 0,-10 38 0,8-13 0,-10 86 0,20-113 0,-2-1 0,-10 29 0,8-32 0,1 1 0,-6 47 0,7 18 0,-2 32 0,-4 12 0,8 149 0,4-202 0,1-56 0,0 0 0,1 0 0,2 0 0,0 0 0,2 0 0,1-1 0,1 0 0,0 0 0,16 28 0,-16-39 0,0 1 0,0-2 0,1 1 0,1-1 0,0-1 0,1 0 0,0 0 0,1-1 0,0 0 0,0-1 0,1-1 0,0 0 0,1-1 0,-1 0 0,1-1 0,22 7 0,159 53 0,-171-57 0,0-1 0,0-2 0,1 0 0,0-1 0,28 1 0,129-2 0,-114-5 0,73 9 0,41 16 0,-5 1 0,191 1 0,350-28 0,-690 1 0,1 0 0,0-2 0,-1-1 0,0-2 0,0 0 0,0-2 0,-1-1 0,0-1 0,0-2 0,-2 0 0,1-2 0,-2 0 0,0-2 0,0-1 0,27-26 0,-28 23 0,-2-1 0,0-2 0,-2 0 0,25-36 0,129-211 0,-102 148 0,-45 76 0,44-63 0,-33 70 0,-31 35 0,-1 0 0,0-1 0,-1 0 0,1 0 0,-1 0 0,0 0 0,0 0 0,-1-1 0,1 0 0,-1 0 0,-1 0 0,1 0 0,3-12 0,-3-14 0,-1 0 0,-1 0 0,-4-39 0,0 2 0,3 9 0,15-108 0,-3 64 0,5-31 0,-11 107 0,-3 0 0,0-1 0,-1 1 0,-4-35 0,1 50 0,-1 0 0,0 1 0,-1-1 0,0 0 0,-1 1 0,0 0 0,-1 0 0,-1 0 0,0 0 0,0 1 0,-13-15 0,-14-16 0,-2 2 0,-66-60 0,73 74 0,1-1 0,-26-35 0,-7-7 0,37 43 0,2 3 0,0 0 0,-2 1 0,0 1 0,-2 1 0,-36-22 0,13 13 0,24 14 0,-1 1 0,0 1 0,-51-18 0,12 6 335,45 17-1185,-38-11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48.33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24575,'19'0'0,"0"0"0,33 6 0,-45-4 0,1 0 0,-1 0 0,0 1 0,0 0 0,0 0 0,-1 1 0,1-1 0,-1 2 0,12 8 0,19 23 0,-2 2 0,35 47 0,-30-35 0,50 71 0,4 4 0,-58-79 0,-3 1 0,-2 1 0,41 85 0,50 167 0,-102-248 0,-5-14 0,-2 0 0,14 69 0,-6 3 0,-8-47 0,6 79 0,-15 260 0,-6-216 0,2-36-1365,0-116-5461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31.51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24575,'0'9'0,"-1"16"0,2-1 0,0 0 0,2 0 0,0 1 0,8 24 0,7 1 0,28 55 0,-7-20 0,74 224 0,-56-146 0,-9 4 0,-21-65 0,86 356-426,-10-39 49,-29-172 377,-47-173 0,45 90 0,-65-147 114,0-1 1,-1 1 0,-1 1 0,0-1 0,-2 1-1,4 30 1,4 23-115,-5-44 0,2 53 0,-7-27 0,9 136 0,6 89 0,-7-74 0,-4-148 0,20 90 0,-10-86 0,-3 0 0,-3 1 0,-3 1 0,-1 72 0,-4-123 0,0 0 0,1 0 0,0-1 0,0 1 0,1-1 0,0 1 0,6 10 0,10 39 0,-11-5-280,-3 0-1,-1 1 1,-5 61-1,1-109 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32.72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24575,'1'0'0,"-1"0"0,1 0 0,0 1 0,0-1 0,0 0 0,0 1 0,-1-1 0,1 0 0,0 1 0,0-1 0,-1 1 0,1-1 0,0 1 0,-1-1 0,1 1 0,0 0 0,-1-1 0,1 1 0,-1 0 0,1 0 0,0 1 0,8 20 0,-7-17 0,5 16 0,-1-1 0,-1 0 0,0 1 0,1 36 0,-3 88 0,-3-103 0,0 12 0,2 98 0,1-125 0,0-1 0,1 0 0,15 45 0,-3-18-682,10 63-1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33.9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73 1 24575,'-5'5'0,"-1"6"0,-5 1 0,-6-1 0,2 2 0,-3-1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36.38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0 173 24575,'1'2'0,"-1"1"0,0-1 0,1 1 0,0-1 0,0 0 0,0 1 0,0-1 0,0 0 0,2 4 0,4 8 0,3 18 0,0 1 0,-3 0 0,6 44 0,-9-44 0,2 1 0,2 0 0,15 43 0,29 29 0,-37-80 0,-1 1 0,-1 0 0,13 44 0,-22-50 0,-1 0 0,-1 0 0,0 0 0,-4 36 0,1-35 0,1 1 0,0-1 0,7 34 0,-2-42 0,-5-14 0,0 0 0,0 0 0,0 0 0,0 0 0,0 0 0,0 0 0,0 0 0,0 0 0,0 0 0,0 0 0,0 0 0,1 1 0,-1-1 0,0 0 0,0 0 0,0 0 0,0 0 0,0 0 0,0 0 0,0 0 0,1 0 0,-1 0 0,0 0 0,0 0 0,0 0 0,0 0 0,0 0 0,0 0 0,0 0 0,0 0 0,1 0 0,-1 0 0,0 0 0,0 0 0,0 0 0,0-1 0,0 1 0,0 0 0,0 0 0,0 0 0,1 0 0,-1 0 0,0 0 0,0 0 0,0 0 0,0 0 0,0 0 0,0-1 0,7-22 0,0-78 0,-6-106 0,-2 106 0,0 16 0,2-97 0,0 166 0,1 0 0,1 0 0,1 1 0,0-1 0,1 1 0,1 0 0,9-19 0,8-7 0,30-42 0,-36 58 0,2-10 0,-15 27 0,0 0 0,0 0 0,1 1 0,0-1 0,10-10 0,-13 16 0,1 0 0,-1 1 0,0-1 0,0 1 0,1-1 0,-1 1 0,1 0 0,-1 0 0,1 0 0,0 0 0,-1 0 0,1 1 0,0-1 0,-1 1 0,1 0 0,0 0 0,0 0 0,-1 0 0,1 0 0,0 1 0,0-1 0,4 2 0,4 2 0,-1-1 0,0 2 0,-1-1 0,1 1 0,-1 1 0,0 0 0,-1 0 0,1 1 0,-1 0 0,0 0 0,-1 1 0,0 0 0,0 0 0,0 0 0,-1 1 0,-1 0 0,1 1 0,-2-1 0,1 1 0,-1 0 0,4 14 0,14 81 0,-14-61 0,27 85 0,-8-58 0,50 140 0,-69-186 0,2 0 0,1 0 0,19 31 0,-24-46-455,-1 0 0,6 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36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0 119 24575,'0'-5'0,"5"-11"0,7-7 0,5-6 0,5 4 0,-1 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37.56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24575,'1'5'0,"-1"-1"0,1 1 0,0-1 0,0 1 0,4 8 0,3 11 0,-1 40 0,-2 0 0,-5 97 0,-1-77 0,0 21 0,2 133 0,1-225 46,0 0 0,1 0 0,0 0 0,1 0 0,10 23 0,8 23-1687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39.58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33 23 24575,'0'-5'0,"-4"-2"0,-7 1 0,-7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40.92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 1 24575,'-1'147'0,"3"167"0,26-111 0,-16-135 0,4 76 0,-15-100 0,0-10 0,9 61 0,-6-69 0,-3-15 0,1-1 0,0 1 0,1-1 0,6 16 0,-8-23 0,0 0 0,1 0 0,0 0 0,0-1 0,0 1 0,0-1 0,0 1 0,0-1 0,0 0 0,1 0 0,-1 0 0,1 0 0,0 0 0,-1-1 0,1 1 0,0-1 0,0 0 0,0 0 0,0 0 0,3 1 0,12 1 0,-1-1 0,24 0 0,23 3 0,21 5 0,0-4 0,109-5 0,-94-2 0,42 0-1365,-89 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42.40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23 24575,'5'0'0,"6"0"0,11 0 0,6 0 0,4 0 0,1-5 0,-1-2 0,-5-4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43.90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24575,'4'0'0,"7"0"0,16 0 0,18 0 0,10 0 0,11 0 0,3 0 0,0 0 0,-2 0 0,-8 0 0,-9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45.11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24575,'0'871'0,"2"-828"0,2 0 0,1 0 0,3-1 0,1 0 0,2 0 0,2-1 0,19 39 0,38 114 0,-64-180 0,1 0 0,0-1 0,1 1 0,1-1 0,0-1 0,0 0 0,1 0 0,19 16 0,10 6 0,52 34 0,-59-46 0,-7-4 70,50 39 178,-66-49-529,0 0 1,-1 1-1,0 0 1,0 1-1,10 16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53.88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653 697 24575,'62'0'-40,"220"3"-791,-2 21 182,-175-8 602,446 48-813,254-57-2172,-673-16 2651,152-29 0,128-48-373,392-43 931,-760 123-154,515-36-23,-357 31 0,209-33 11,-1-23-768,-82 13-279,358-47-60,353-56 1530,-819 132 3654,-212 24-3670,0-1 0,1 0 0,-1 0 0,0-1 0,0 0-1,9-5 1,-11 5-221,0 0 1,0 0-1,1 1 0,-1 0 1,1 0-1,-1 0 0,1 1 0,0 0 1,0 0-1,12 1 0,-13 1-194,0 0-1,0 1 0,0-1 1,0 1-1,0 1 0,0-1 1,-1 1-1,1 0 0,-1 0 1,0 1-1,0 0 0,0 0 1,-1 0-1,1 0 0,-1 1 1,0-1-1,0 1 0,6 10 1,3 8-5,-1 0 0,-2 0 0,11 33 1,-8-22-1,31 73 2,-19-53 0,23 81 0,12 76 0,36 135 0,-71-196 0,4 11 0,5-1 0,-13-54 0,23 34 0,2 191 0,-35-290 0,-9-35 0,0 0 0,-1-1 0,1 1 0,-1 0 0,0 0 0,0 9 0,-1-13 0,-1-1 0,1 0 0,0 0 0,0 1 0,-1-1 0,1 0 0,-1 0 0,1 1 0,-1-1 0,0 0 0,1 0 0,-1 0 0,0 0 0,0 0 0,0 0 0,1 0 0,-1 0 0,0 0 0,0 0 0,-1-1 0,0 2 0,-33 11 0,-140 20-32,133-27-100,-556 69-2403,-8-21 319,-854-5-1753,-239-53 8091,935 6-4279,-734-2-2409,1425 4 3868,0 3 0,-125 29 0,93-14-1603,-627 103-555,-9-58 1317,705-65-403,23-1-56,-1 0-1,0-1 1,1 0 0,-1-1 0,1-1-1,-1 0 1,-13-4 0,25 5 18,0 0 0,-1-1 0,1 1 1,0 0-1,0-1 0,0 1 0,0-1 0,0 1 0,1-1 0,-1 0 1,0 0-1,1 0 0,-1 0 0,1 0 0,0 0 0,0-1 1,0 1-1,-2-4 0,0-5 380,0 0 1,1 0-1,-1-12 1,-3-11 563,-8-22-569,0 7-108,3 0-1,-7-70 0,15-296-286,5 223 0,-2-636 0,0 825 0,-1-1 0,1 0 0,0 0 0,0 0 0,1 1 0,-1-1 0,1 0 0,0 0 0,0 1 0,0-1 0,1 0 0,-1 1 0,1-1 0,0 1 0,0 0 0,0 0 0,0-1 0,0 1 0,1 0 0,-1 1 0,1-1 0,0 0 0,0 1 0,6-4 0,10-3 0,0 1 0,0 1 0,1 1 0,0 1 0,33-5 0,287-27-488,7 33-1665,-310 5-3397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56.30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2027 0 24575,'-1'1'0,"0"-1"0,0 0 0,0 0 0,0 1 0,0-1 0,0 1 0,0-1 0,0 1 0,0-1 0,1 1 0,-1-1 0,0 1 0,0 0 0,0-1 0,1 1 0,-1 0 0,0 0 0,0 1 0,-5 4 0,-546 505-2949,-323 170-2436,412-365 5978,460-314-571,-12 7 587,1 1 1,0 1 0,-20 19-1,31-27-435,-1 1 0,1-1 0,0 1-1,1 0 1,-1 0 0,1 0 0,0 0 0,0 1-1,0-1 1,0 1 0,1-1 0,0 1 0,0-1 0,0 1-1,0 0 1,1-1 0,0 1 0,0 9 0,2-4-38,0 0 1,1-1-1,0 1 1,0-1-1,1 0 1,0 0-1,1 0 1,8 12-1,6 5 152,39 41 0,-10-21-284,87 69 0,142 72-821,644 305-1662,46-66-416,-421-191 405,-266-98 306,-240-115 5024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4:57.54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24575,'1'17'0,"1"-1"0,1 1 0,0-1 0,1 0 0,1 0 0,0-1 0,1 0 0,1 0 0,11 19 0,14 18 0,48 61 0,56 54-873,-47-60 311,162 197 523,46 58-995,553 632-1246,-657-804 1865,-147-151 699,1-2 0,79 46 0,-113-75-109,-1-2 226,0 1 1,18 15-1,-27-20-308,0 1 1,0 0-1,0 0 0,0 0 1,-1 1-1,1-1 0,-1 1 0,0-1 1,0 1-1,-1 0 0,1 0 1,-1 0-1,2 5 0,-2-2-49,0 0 0,-1 0 0,0 1-1,0-1 1,0 0 0,-1 0 0,0 0 0,-1 0 0,-1 7-1,-3 4-14,-1-1-1,-13 26 0,2-11-151,-2 0 0,-1-2 0,-1 0 1,-2-2-1,-32 32 0,-149 115-1106,-153 81-675,-18-22-180,-172 117-1165,410-253 4390,96-70-127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5:04.97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24575,'0'5'0,"0"6"0,0 6 0,0 10 0,0 10 0,0 8 0,0 6 0,0-1 0,0-4 0,0-5 0,0-5 0,0-3 0,0-3 0,0-2 0,0 0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38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24575,'659'0'0,"-650"1"-151,1-1-1,-1-1 0,0 1 0,0-2 1,0 1-1,0-1 0,0-1 1,13-5-1,-1-4-6674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5:06.06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24575,'0'5'0,"0"6"0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25:09.89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0 698 24575,'3'38'0,"1"-1"0,1 0 0,19 61 0,-5-18 0,-7-26 0,-4 0 0,4 89 0,-9-118 0,2-22 0,4-12 0,-3-1 0,-1-1 0,0 1 0,-1-1 0,0 0 0,-1-1 0,3-14 0,4-69 0,-10 75 0,2 0 0,0 0 0,1 1 0,1-1 0,0 1 0,15-35 0,-8 33 0,23-32 0,-21 35 0,21-41 0,-23 40 0,0-1 0,2 2 0,0-1 0,25-24 0,22-33 0,-54 68 0,-1 1 0,1 0 0,1 0 0,-1 0 0,1 1 0,0 0 0,0 0 0,13-7 0,-18 12 0,1-1 0,0 1 0,-1 0 0,1 0 0,0 0 0,-1 0 0,1 1 0,0-1 0,0 1 0,-1-1 0,1 1 0,0 0 0,0 0 0,0 0 0,0 0 0,0 1 0,-1-1 0,1 1 0,0 0 0,0 0 0,-1 0 0,1 0 0,-1 0 0,1 1 0,-1-1 0,1 1 0,-1-1 0,0 1 0,0 0 0,1 0 0,2 4 0,2 4 0,0 1 0,-1 0 0,0 0 0,-1 1 0,0-1 0,-1 1 0,5 17 0,4 11 0,130 285 0,-120-276 0,22 47 0,5-2 0,69 99 0,-92-148 0,-22-35 0,1 0 0,0-1 0,0 0 0,1 0 0,11 12 0,-17-20 0,0 0 0,0 0 0,0-1 0,0 1 0,0 0 0,0-1 0,0 1 0,0-1 0,0 1 0,1-1 0,-1 1 0,0-1 0,0 0 0,1 0 0,-1 0 0,0 0 0,0 0 0,1 0 0,-1 0 0,0 0 0,0 0 0,1 0 0,-1-1 0,0 1 0,0 0 0,0-1 0,1 1 0,-1-1 0,0 1 0,0-1 0,0 0 0,0 0 0,0 1 0,0-1 0,0 0 0,1-1 0,3-4 0,1 0 0,-1-1 0,-1 1 0,7-12 0,-10 16 0,35-67 0,49-134 0,-12 23 0,-68 167 0,-1 0 0,0-1 0,-1 1 0,0-1 0,2-23 0,5-30 0,28-83 0,-35 140 0,1 1 0,0-1 0,10-16 0,-13 22 0,1 1 0,0 0 0,0 0 0,0 1 0,0-1 0,1 0 0,-1 1 0,1-1 0,-1 1 0,1 0 0,0 0 0,0 0 0,0 0 0,4-1 0,-6 3 0,0 0 0,1 0 0,-1 0 0,0 0 0,0 0 0,1 0 0,-1 1 0,0-1 0,0 1 0,0-1 0,0 1 0,0-1 0,1 1 0,-1-1 0,0 1 0,0 0 0,0 0 0,-1 0 0,1-1 0,0 1 0,0 0 0,0 0 0,-1 0 0,1 0 0,1 2 0,16 32 0,-15-28 0,14 43 0,-14-40 0,-1 0 0,2 0 0,-1-1 0,1 0 0,10 16 0,-13-22 0,1-1 0,0 0 0,0 0 0,0 0 0,0 0 0,1 0 0,-1-1 0,0 1 0,1-1 0,0 1 0,-1-1 0,1 0 0,-1 0 0,1 0 0,0 0 0,0-1 0,0 1 0,-1-1 0,1 1 0,0-1 0,0 0 0,0 0 0,0 0 0,0-1 0,3 0 0,-1 0 0,-1 0 0,1 0 0,0 0 0,0-1 0,-1 0 0,1 0 0,-1 0 0,0-1 0,0 1 0,1-1 0,-1 0 0,-1 0 0,1 0 0,0-1 0,-1 1 0,0-1 0,0 0 0,0 0 0,3-5 0,2-7 0,-1 0 0,0-1 0,-1 0 0,4-18 0,2-5 0,121-307 0,-66 177 0,-46 112 0,-6 28 0,-15 29 0,0 1 0,0-1 0,0 1 0,0 0 0,0-1 0,1 1 0,-1-1 0,0 1 0,0 0 0,0-1 0,1 1 0,-1 0 0,0-1 0,1 1 0,-1 0 0,0 0 0,1-1 0,-1 1 0,0 0 0,1 0 0,-1-1 0,0 1 0,1 0 0,-1 0 0,1 0 0,-1 0 0,0 0 0,1 0 0,-1 0 0,1 0 0,-1 0 0,0 0 0,1 0 0,-1 0 0,1 0 0,-1 0 0,0 0 0,1 0 0,-1 0 0,1 0 0,-1 0 0,0 1 0,1-1 0,-1 0 0,0 0 0,1 0 0,-1 1 0,0-1 0,1 0 0,-1 1 0,0-1 0,1 0 0,-1 1 0,0-1 0,0 0 0,0 1 0,1-1 0,-1 0 0,0 1 0,0-1 0,0 1 0,0-1 0,0 0 0,0 1 0,1-1 0,-1 1 0,0-1 0,0 0 0,-1 2 0,9 30 0,-1 1 0,3 48 0,-1-8 0,14 154 0,0 0 0,-15-181 0,1 0 0,28 80 0,-22-91 0,2-1 0,1-1 0,23 32 0,-39-61 0,12 20 0,20 47 0,-24-46 0,1-1 0,20 29 0,59 63 0,-60-80 0,-1 1 0,28 49 0,-35-47 0,1-2 0,2 0 0,39 44 0,-62-79 0,-1 0 0,1 0 0,0 0 0,0-1 0,1 1 0,-1-1 0,0 1 0,1-1 0,-1 0 0,5 2 0,-6-3 0,0 0 0,0 1 0,0-1 0,0 0 0,0 0 0,1 0 0,-1-1 0,0 1 0,0 0 0,0 0 0,0 0 0,0-1 0,0 1 0,0-1 0,0 1 0,0-1 0,0 1 0,0-1 0,0 0 0,0 1 0,0-1 0,-1 0 0,1 0 0,0 1 0,0-1 0,-1 0 0,1 0 0,0 0 0,0-1 0,10-21 0,-1 0 0,-1 0 0,-1-1 0,-1 0 0,5-34 0,-4 20 0,59-214 0,-54 212 0,-1 0 0,28-62 0,-37 94 0,0 1 0,-1-1 0,0 0 0,0 0 0,1-15 0,3-11 0,-6 33-23,0 1 1,0 0-1,0 0 0,0-1 0,0 1 1,0 0-1,0-1 0,0 1 0,0 0 1,0-1-1,0 1 0,0 0 0,0 0 1,0-1-1,0 1 0,0 0 0,1-1 1,-1 1-1,0 0 0,0 0 0,0-1 1,0 1-1,1 0 0,-1 0 0,0 0 1,0-1-1,0 1 0,1 0 0,-1 0 1,0 0-1,0-1 0,1 1 0,-1 0 1,0 0-1,0 0 0,1 0 0,-1 0 1,0 0-1,1 0 0,-1 0 0,0 0 1,1 0-1,-1 0 0,0 0 0,0 0 1,1 0-1,-1 0 0,0 0 0,1 0 0,-1 0 1,0 0-1,0 0 0,1 0 0,-1 0 1,0 1-1,0-1 0,1 0 0,-1 0 1,1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6:09:4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168 456 24575,'0'1102'0,"0"-1095"0,0 0 0,-1 1 0,-1-1 0,-2 12 0,4-18 0,0-1 0,-1 1 0,1-1 0,0 1 0,0 0 0,0-1 0,0 1 0,-1-1 0,1 0 0,0 1 0,-1-1 0,1 1 0,0-1 0,-1 1 0,1-1 0,0 0 0,-1 1 0,1-1 0,-1 0 0,1 1 0,-1-1 0,1 0 0,-1 0 0,1 1 0,-1-1 0,1 0 0,-2 0 0,1 0 0,0-1 0,0 0 0,0 0 0,0 0 0,0 1 0,0-1 0,0 0 0,0 0 0,0-1 0,0 1 0,0 0 0,1 0 0,-1 0 0,1 0 0,-1-1 0,1 1 0,-1-2 0,-5-15 0,1 0 0,1 0 0,0 0 0,2 0 0,0 0 0,1-28 0,-1 3 0,-9-100 0,-5-132 0,16 233 0,4-81 0,-2 109 0,0 1 0,1 0 0,0 0 0,1 0 0,0 1 0,1-1 0,7-12 0,14-21 0,21-54 0,-40 83 0,-1-1 0,-1 0 0,0-1 0,-1 1 0,-2-1 0,2-30 0,-4 38 0,0-19 0,5-35 0,-3 54 0,0 0 0,1 0 0,0 0 0,0 1 0,2-1 0,8-16 0,43-55 0,-31 46 0,-20 30 0,1 0 0,-1 0 0,1 0 0,1 1 0,-1-1 0,1 2 0,-1-1 0,1 1 0,1 0 0,-1 0 0,0 1 0,15-5 0,-9 4 0,0 1 0,1 1 0,-1 0 0,1 0 0,0 1 0,26 2 0,-35 0 0,0 0 0,1 0 0,-1 1 0,0 0 0,0 0 0,0 0 0,0 0 0,0 1 0,0 0 0,0 0 0,-1 0 0,0 1 0,0-1 0,0 1 0,0 0 0,0 0 0,-1 1 0,0-1 0,1 1 0,-2-1 0,1 1 0,-1 0 0,3 7 0,3 8 0,-1 0 0,-1 1 0,-2 0 0,5 34 0,-5-9 0,-2 0 0,-2 0 0,-2 0 0,-2-1 0,-2 1 0,-2-1 0,-2 0 0,-16 44 0,24-81 0,-1-1 0,0 1 0,0 0 0,-1-1 0,0 0 0,-1 0 0,0 0 0,0 0 0,0-1 0,-1 0 0,1 0 0,-2 0 0,1-1 0,0 0 0,-1 0 0,0-1 0,0 0 0,-1 0 0,-14 5 0,6-1 0,-175 85 0,175-86 0,0 0 0,0-2 0,0 1 0,-1-2 0,0 0 0,-28 2 0,6 0 0,13-3 0,13-2 0,1 1 0,0 0 0,0 1 0,-19 6 0,29-8 0,0 0 0,0-1 0,0 1 0,0 0 0,1 1 0,-1-1 0,0 0 0,0 0 0,1 1 0,-1-1 0,1 1 0,-1 0 0,1-1 0,0 1 0,-1 0 0,1 0 0,0 0 0,0 0 0,0 0 0,1 0 0,-1 0 0,0 0 0,1 0 0,-1 0 0,1 0 0,0 0 0,0 0 0,0 1 0,0-1 0,0 0 0,1 4 0,1 2 0,0 1 0,1-2 0,1 1 0,-1 0 0,1-1 0,0 1 0,1-1 0,0 0 0,0-1 0,8 10 0,7 4 0,39 31 0,-19-22 0,2-1 0,1-3 0,1-2 0,63 24 0,-94-42 0,0 0 0,1-1 0,-1-1 0,1-1 0,26 3 0,72-7 0,-49 0 0,104 2 0,108-3 0,-268 3 0,0 0 0,1-1 0,-1 0 0,1-1 0,-1 0 0,9-3 0,-14 4 0,0 0 0,0 0 0,0 0 0,0 0 0,0-1 0,0 1 0,0-1 0,-1 1 0,1-1 0,0 0 0,-1 0 0,1 1 0,-1-1 0,0 0 0,0 0 0,0-1 0,0 1 0,0 0 0,0 0 0,0 0 0,-1-1 0,1-3 0,1-14 0,-2-1 0,0 1 0,-6-41 0,-1-4 0,7 20 0,0 26 0,0 0 0,-4-22 0,3 35 0,0 0 0,0 1 0,-1-1 0,0 0 0,0 0 0,-1 1 0,0-1 0,0 1 0,0 0 0,-7-9 0,-18-18 0,-60-52 0,82 80 0,0 1 0,0-1 0,0 1 0,0 0 0,-1 1 0,1-1 0,-1 1 0,0 0 0,0 1 0,0 0 0,1 0 0,-1 0 0,0 1 0,0 0 0,0 1 0,0-1 0,0 1 0,0 0 0,0 1 0,0 0 0,1 0 0,-1 1 0,1-1 0,0 1 0,-1 0 0,1 1 0,1 0 0,-1 0 0,0 0 0,1 1 0,0-1 0,0 1 0,0 1 0,1-1 0,0 1 0,0-1 0,0 1 0,1 0 0,-4 8 0,-2 14 0,2 0 0,1 1 0,1 0 0,-2 45 0,7 121 0,2-93 0,-2-65 0,6 36 0,-4-60 0,0 1 0,1-1 0,1 1 0,0-1 0,12 24 0,-14-34 0,0 0 0,0 0 0,0 1 0,1-2 0,-1 1 0,1 0 0,0-1 0,0 1 0,0-1 0,0 0 0,4 3 0,41 15 0,-18-8 0,-13-5 0,0-1 0,0-1 0,0-1 0,0 0 0,1-1 0,19 0 0,111-3 0,-70-2 0,-29 2 0,86-4 0,-115 2 0,-1-1 0,1 0 0,0-2 0,32-12 0,8-9 0,-2-3 0,-1-1 0,-1-4 0,59-46 0,-111 77 0,-1-1 0,1 0 0,-1 1 0,1-1 0,-1 0 0,-1-1 0,1 1 0,0 0 0,-1-1 0,0 0 0,0 1 0,0-1 0,-1 0 0,0 0 0,0 0 0,1-6 0,-1-8 0,0-1 0,-1 1 0,-3-20 0,0-3 0,3-78 0,-3-44 0,2 151 0,-1-1 0,-1 1 0,0-1 0,-1 1 0,-1 0 0,0 1 0,0-1 0,-1 1 0,-1 0 0,0 0 0,0 1 0,-14-15 0,20 24 0,-1 0 0,1 1 0,-1-1 0,1 1 0,-1-1 0,0 1 0,1 0 0,-1 0 0,0-1 0,0 1 0,0 1 0,0-1 0,0 0 0,0 0 0,0 1 0,0-1 0,0 1 0,-1 0 0,1-1 0,0 1 0,0 0 0,0 0 0,0 1 0,0-1 0,-1 0 0,1 1 0,-3 1 0,2-1 0,1 1 0,-1-1 0,1 1 0,-1 0 0,1 0 0,0 0 0,0 0 0,0 1 0,0-1 0,1 0 0,-1 1 0,1-1 0,-1 1 0,1 0 0,0-1 0,0 1 0,0 0 0,0 0 0,0 5 0,-1 11 0,1 1 0,1 0 0,0 0 0,2-1 0,0 1 0,9 35 0,-5-24 0,5 54 0,-11-74 0,1 0 0,0 0 0,0 0 0,1 0 0,1 0 0,0 0 0,1-1 0,4 11 0,-6-16 0,1-1 0,0 0 0,-1 0 0,1 0 0,0-1 0,1 1 0,-1-1 0,1 1 0,0-1 0,-1 0 0,1-1 0,0 1 0,1-1 0,-1 0 0,0 1 0,1-2 0,-1 1 0,1-1 0,0 1 0,8 0 0,-7-1 0,1 0 0,0-1 0,0 0 0,0 0 0,-1-1 0,1 1 0,0-1 0,0-1 0,-1 1 0,1-1 0,11-5 0,-14 5 0,-1 0 0,1-1 0,-1 1 0,1-1 0,-1 1 0,0-1 0,0 0 0,0 0 0,0 0 0,-1-1 0,1 1 0,-1-1 0,0 1 0,0-1 0,0 0 0,0 0 0,-1 1 0,1-1 0,-1-1 0,1-3 0,0-21 0,0 1 0,-1-1 0,-5-37 0,1 28 0,4 106 0,2 64 0,49 244-452,-18-154 247,-7-11 205,-1 271 0,-26-466 0,0 30 0,0-44 0,0 0 0,0 0 0,1 0 0,-1 0 0,0 0 0,1 0 0,0 0 0,0 0 0,-1 0 0,1 0 0,0 0 0,0-1 0,1 1 0,-1 0 0,0-1 0,3 3 0,-4-4-1,0 0 0,1 1 0,-1-1 1,1 0-1,-1 0 0,0 0 0,1 1 1,-1-1-1,1 0 0,-1 0 0,1 0 1,-1 0-1,1 0 0,-1 0 0,1 0 0,-1 0 1,0 0-1,1 0 0,-1 0 0,1 0 1,-1-1-1,1 1 0,-1 0 0,1 0 1,-1 0-1,0-1 0,1 1 0,-1 0 0,0 0 1,1-1-1,-1 1 0,0 0 0,1-1 1,0 0-1,10-16 89,-10 15-40,17-36 53,-2-1 1,-1 0-1,-3-1 0,11-57 0,-5 24-59,297-1050-5161,-255 914 4607,-44 145-2048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78B2-7D83-42FA-7218-A4D494216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73787-9F85-6723-5376-C3FD23C22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F40F-DFA1-3155-0D1F-0C9B3A1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121F-D34E-24D6-5F51-7F244FBA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423A-0FF1-D25E-1208-1023DF3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3A23-DC98-5701-AD9E-9A84B982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9079C-EFF9-598E-C265-A85B1B94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548B-B192-543B-FCFC-EE3F5236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F618-BE92-E326-C837-F883279D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62A1-C7CF-6E0B-F7E6-15D54FB5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03794-C15E-F3AF-FDEF-9F6AB8891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F98B2-4E0D-C07C-EE7F-C52999F0D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65A1-9C62-0781-881A-835A01D7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5F60-BF0A-1FD6-D8A5-B8B7CDAE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FC8C-AAB4-2976-5F03-E545424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FDAD-793E-B9DD-DF57-E75F217D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BD45-E197-F926-6BC4-04ABDF70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26EE-6B9C-EBAA-9FEE-D210BA86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9526-3927-603A-7171-DF12297B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B08C-4195-EDCB-8960-298F331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9BCE-754F-2484-217C-EF7C9D53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23163-9EF5-9BB0-BEE7-6E742ADC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774-B194-47AB-0821-B430734C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60D9-8376-1C57-8070-081FE156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D679-B06E-2D17-3365-059F59BD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87C-7DC8-8567-7247-ECC6E10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A48E-23E2-EFDE-3DD1-EE6B7328C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7A57-6802-C1AA-972C-BDC9A32D5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25B0-473C-8800-C213-2496DBD7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4B6E-E08F-79AC-1E3D-CBFE4E80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55EAD-C5FD-16C4-D3FA-2EB46AD0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7870-D201-F416-6FE7-B0904CAF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F451-055B-6826-A823-95C90D77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F23C-5F4A-31B0-B929-06C813C7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9A503-AB75-C53C-4EC4-B98134113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1FC89-85D1-2A72-0171-F6602A17F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9EB6D-17E9-C739-E7B9-8C6ADC10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78849-ABBF-8F5F-44E4-7566ADA2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AEFA9-1A76-2A1A-28BD-A226370A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DC41-631E-D7AB-7052-3C2E7298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E5FF5-32BF-DD9E-29DA-3AF437DE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AF111-BDE8-DE70-73A1-5AD4811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9304-5902-1ADB-9300-D4669C2F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728F8-4780-7905-728E-44D40E60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955B5-F319-D07A-7278-4C978EDB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80C25-5AD4-17B4-1F89-433C02F4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FFBD-E185-4160-988D-25A691B5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E7C-5E57-6837-4476-7D25B89C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75671-9B32-82B4-7A95-0B7D4EA2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BBE4D-E6F8-24D3-5276-0F4DF5FF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FA3A-F4E5-1817-34E5-F5AABAAB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FBA9-0581-0FDD-A650-2D31000F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693C-4603-578E-E7ED-EC14964D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BD403-4438-B331-290A-19D49022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68D3A-CBA1-129A-7760-F13E69D6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ECB1C-CC4D-3532-7DA7-2332321E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3F55-F2D0-3175-26C7-6A0BBE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BC76-CF32-457A-99AA-7C7ABCED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5E83D-76E8-E5E0-37D7-AA5512CC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89EBF-E2D9-2866-494B-169C9730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87B-5892-0CAA-FF36-E3E2B6BD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1D0E-4560-48C0-A569-9626BB14914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9201-31AB-A88C-7FC5-5DFBF05FE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210D-7106-A5A8-E821-304D6340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2651-4C70-416A-9814-BFB2C419C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1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21" Type="http://schemas.openxmlformats.org/officeDocument/2006/relationships/image" Target="../media/image73.png"/><Relationship Id="rId34" Type="http://schemas.openxmlformats.org/officeDocument/2006/relationships/customXml" Target="../ink/ink80.xml"/><Relationship Id="rId7" Type="http://schemas.openxmlformats.org/officeDocument/2006/relationships/image" Target="../media/image66.png"/><Relationship Id="rId12" Type="http://schemas.openxmlformats.org/officeDocument/2006/relationships/customXml" Target="../ink/ink69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68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81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10" Type="http://schemas.openxmlformats.org/officeDocument/2006/relationships/customXml" Target="../ink/ink68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65.xml"/><Relationship Id="rId9" Type="http://schemas.openxmlformats.org/officeDocument/2006/relationships/image" Target="../media/image67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76.png"/><Relationship Id="rId30" Type="http://schemas.openxmlformats.org/officeDocument/2006/relationships/customXml" Target="../ink/ink78.xml"/><Relationship Id="rId35" Type="http://schemas.openxmlformats.org/officeDocument/2006/relationships/image" Target="../media/image80.png"/><Relationship Id="rId8" Type="http://schemas.openxmlformats.org/officeDocument/2006/relationships/customXml" Target="../ink/ink67.xml"/><Relationship Id="rId3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4F87DE-F506-5898-F46A-A599C61EC814}"/>
              </a:ext>
            </a:extLst>
          </p:cNvPr>
          <p:cNvSpPr/>
          <p:nvPr/>
        </p:nvSpPr>
        <p:spPr>
          <a:xfrm>
            <a:off x="1290320" y="1656080"/>
            <a:ext cx="751840" cy="518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D3D3ED5-3241-6885-2CC4-0B00148F3CCD}"/>
              </a:ext>
            </a:extLst>
          </p:cNvPr>
          <p:cNvSpPr/>
          <p:nvPr/>
        </p:nvSpPr>
        <p:spPr>
          <a:xfrm>
            <a:off x="1447800" y="2174240"/>
            <a:ext cx="436880" cy="90424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F32D0-F1B9-13DE-CDD6-8AF3B5BBAE36}"/>
              </a:ext>
            </a:extLst>
          </p:cNvPr>
          <p:cNvSpPr txBox="1"/>
          <p:nvPr/>
        </p:nvSpPr>
        <p:spPr>
          <a:xfrm>
            <a:off x="1290320" y="342900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01C72B-0546-E78C-8D97-8CF5252B8476}"/>
              </a:ext>
            </a:extLst>
          </p:cNvPr>
          <p:cNvSpPr/>
          <p:nvPr/>
        </p:nvSpPr>
        <p:spPr>
          <a:xfrm>
            <a:off x="9418320" y="1838960"/>
            <a:ext cx="751840" cy="335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3FE93-FD2F-2AC9-C8CC-48CA3173D583}"/>
              </a:ext>
            </a:extLst>
          </p:cNvPr>
          <p:cNvSpPr/>
          <p:nvPr/>
        </p:nvSpPr>
        <p:spPr>
          <a:xfrm>
            <a:off x="9418320" y="2626360"/>
            <a:ext cx="751840" cy="335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147F7A-72FB-F5DA-FBE0-6A63A4917E4A}"/>
              </a:ext>
            </a:extLst>
          </p:cNvPr>
          <p:cNvCxnSpPr>
            <a:stCxn id="7" idx="2"/>
            <a:endCxn id="8" idx="2"/>
          </p:cNvCxnSpPr>
          <p:nvPr/>
        </p:nvCxnSpPr>
        <p:spPr>
          <a:xfrm>
            <a:off x="9418320" y="2006600"/>
            <a:ext cx="0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E1B24F-F5BF-F654-1752-F8BF7BDE910C}"/>
              </a:ext>
            </a:extLst>
          </p:cNvPr>
          <p:cNvCxnSpPr/>
          <p:nvPr/>
        </p:nvCxnSpPr>
        <p:spPr>
          <a:xfrm>
            <a:off x="10170160" y="2006600"/>
            <a:ext cx="0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B68059-801C-48D4-14DA-E29D0C25AF81}"/>
              </a:ext>
            </a:extLst>
          </p:cNvPr>
          <p:cNvSpPr txBox="1"/>
          <p:nvPr/>
        </p:nvSpPr>
        <p:spPr>
          <a:xfrm>
            <a:off x="9337042" y="3279894"/>
            <a:ext cx="1188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Server/DB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CC409E-05ED-8AD6-3D2A-3FB5F65A7D81}"/>
              </a:ext>
            </a:extLst>
          </p:cNvPr>
          <p:cNvSpPr/>
          <p:nvPr/>
        </p:nvSpPr>
        <p:spPr>
          <a:xfrm>
            <a:off x="6299202" y="1488440"/>
            <a:ext cx="1940558" cy="1137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Web-Container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E047FF-3686-B098-8376-9AEF00F1D2CC}"/>
              </a:ext>
            </a:extLst>
          </p:cNvPr>
          <p:cNvSpPr/>
          <p:nvPr/>
        </p:nvSpPr>
        <p:spPr>
          <a:xfrm>
            <a:off x="3606805" y="1605280"/>
            <a:ext cx="1645915" cy="1021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Web-Server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2EEBAE2-B46A-FDB4-238C-4C8E7948458B}"/>
              </a:ext>
            </a:extLst>
          </p:cNvPr>
          <p:cNvSpPr/>
          <p:nvPr/>
        </p:nvSpPr>
        <p:spPr>
          <a:xfrm>
            <a:off x="7233920" y="4196080"/>
            <a:ext cx="3525520" cy="14122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Servlet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67FA5-8166-8A0B-48B5-921D12BE954F}"/>
              </a:ext>
            </a:extLst>
          </p:cNvPr>
          <p:cNvCxnSpPr/>
          <p:nvPr/>
        </p:nvCxnSpPr>
        <p:spPr>
          <a:xfrm>
            <a:off x="2042160" y="1849120"/>
            <a:ext cx="1564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DA6168-C87D-4351-699B-1D954A97A2B7}"/>
              </a:ext>
            </a:extLst>
          </p:cNvPr>
          <p:cNvCxnSpPr>
            <a:cxnSpLocks/>
          </p:cNvCxnSpPr>
          <p:nvPr/>
        </p:nvCxnSpPr>
        <p:spPr>
          <a:xfrm flipH="1">
            <a:off x="1727212" y="2433320"/>
            <a:ext cx="179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3FCCC-29FC-B31F-DBCA-91F65089E8C5}"/>
              </a:ext>
            </a:extLst>
          </p:cNvPr>
          <p:cNvCxnSpPr/>
          <p:nvPr/>
        </p:nvCxnSpPr>
        <p:spPr>
          <a:xfrm>
            <a:off x="4734557" y="1727200"/>
            <a:ext cx="1564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CD2EF1-91C7-8D0B-3C3D-E1C8E36F278C}"/>
                  </a:ext>
                </a:extLst>
              </p14:cNvPr>
              <p14:cNvContentPartPr/>
              <p14:nvPr/>
            </p14:nvContentPartPr>
            <p14:xfrm>
              <a:off x="2092800" y="1148000"/>
              <a:ext cx="360" cy="132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CD2EF1-91C7-8D0B-3C3D-E1C8E36F2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680" y="1141880"/>
                <a:ext cx="12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DA3FABE-2A89-D89A-751D-95ECEC2664F8}"/>
                  </a:ext>
                </a:extLst>
              </p14:cNvPr>
              <p14:cNvContentPartPr/>
              <p14:nvPr/>
            </p14:nvContentPartPr>
            <p14:xfrm>
              <a:off x="2590320" y="1706720"/>
              <a:ext cx="259560" cy="41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DA3FABE-2A89-D89A-751D-95ECEC2664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680" y="1643720"/>
                <a:ext cx="385200" cy="5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311F111-0FB3-8295-0ECA-A8D71604C37B}"/>
              </a:ext>
            </a:extLst>
          </p:cNvPr>
          <p:cNvGrpSpPr/>
          <p:nvPr/>
        </p:nvGrpSpPr>
        <p:grpSpPr>
          <a:xfrm>
            <a:off x="2011440" y="801320"/>
            <a:ext cx="1595880" cy="922680"/>
            <a:chOff x="2011440" y="801320"/>
            <a:chExt cx="1595880" cy="9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410479-5F41-0F40-19A9-A893804F1081}"/>
                    </a:ext>
                  </a:extLst>
                </p14:cNvPr>
                <p14:cNvContentPartPr/>
                <p14:nvPr/>
              </p14:nvContentPartPr>
              <p14:xfrm>
                <a:off x="2082360" y="1097240"/>
                <a:ext cx="360" cy="253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410479-5F41-0F40-19A9-A893804F10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4720" y="1079240"/>
                  <a:ext cx="36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70327C-8197-D495-D73F-38B0AB7B9949}"/>
                    </a:ext>
                  </a:extLst>
                </p14:cNvPr>
                <p14:cNvContentPartPr/>
                <p14:nvPr/>
              </p14:nvContentPartPr>
              <p14:xfrm>
                <a:off x="2224200" y="1025600"/>
                <a:ext cx="22320" cy="457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70327C-8197-D495-D73F-38B0AB7B99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6200" y="1007960"/>
                  <a:ext cx="57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0ECAAA-4FBD-C587-2B21-D33711E91171}"/>
                    </a:ext>
                  </a:extLst>
                </p14:cNvPr>
                <p14:cNvContentPartPr/>
                <p14:nvPr/>
              </p14:nvContentPartPr>
              <p14:xfrm>
                <a:off x="2011440" y="1193720"/>
                <a:ext cx="2696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0ECAAA-4FBD-C587-2B21-D33711E911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93800" y="1176080"/>
                  <a:ext cx="30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C37D3F-C3CE-5BE6-3282-B8C977513350}"/>
                    </a:ext>
                  </a:extLst>
                </p14:cNvPr>
                <p14:cNvContentPartPr/>
                <p14:nvPr/>
              </p14:nvContentPartPr>
              <p14:xfrm>
                <a:off x="2316360" y="1097240"/>
                <a:ext cx="193680" cy="35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C37D3F-C3CE-5BE6-3282-B8C9775133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8360" y="1079240"/>
                  <a:ext cx="229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391E7C-8D4D-2E30-6DDF-C2230A0680A3}"/>
                    </a:ext>
                  </a:extLst>
                </p14:cNvPr>
                <p14:cNvContentPartPr/>
                <p14:nvPr/>
              </p14:nvContentPartPr>
              <p14:xfrm>
                <a:off x="2336520" y="1247360"/>
                <a:ext cx="28080" cy="4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391E7C-8D4D-2E30-6DDF-C2230A0680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8520" y="1229720"/>
                  <a:ext cx="63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15CE70-C35B-DF22-5D43-77F5903D79F8}"/>
                    </a:ext>
                  </a:extLst>
                </p14:cNvPr>
                <p14:cNvContentPartPr/>
                <p14:nvPr/>
              </p14:nvContentPartPr>
              <p14:xfrm>
                <a:off x="2285760" y="1229360"/>
                <a:ext cx="27936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15CE70-C35B-DF22-5D43-77F5903D79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7760" y="1211360"/>
                  <a:ext cx="315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CDDB63-8816-E14C-7631-F27DCD6B213B}"/>
                    </a:ext>
                  </a:extLst>
                </p14:cNvPr>
                <p14:cNvContentPartPr/>
                <p14:nvPr/>
              </p14:nvContentPartPr>
              <p14:xfrm>
                <a:off x="2601480" y="801320"/>
                <a:ext cx="1005840" cy="9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CDDB63-8816-E14C-7631-F27DCD6B21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3840" y="783320"/>
                  <a:ext cx="1041480" cy="9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9864D7-657C-88E6-9306-D67D94E4A28B}"/>
              </a:ext>
            </a:extLst>
          </p:cNvPr>
          <p:cNvGrpSpPr/>
          <p:nvPr/>
        </p:nvGrpSpPr>
        <p:grpSpPr>
          <a:xfrm>
            <a:off x="5130480" y="659120"/>
            <a:ext cx="987120" cy="654120"/>
            <a:chOff x="5130480" y="659120"/>
            <a:chExt cx="98712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1D9EED-650C-B3FE-2692-6D12A28092CA}"/>
                    </a:ext>
                  </a:extLst>
                </p14:cNvPr>
                <p14:cNvContentPartPr/>
                <p14:nvPr/>
              </p14:nvContentPartPr>
              <p14:xfrm>
                <a:off x="5242440" y="965120"/>
                <a:ext cx="49680" cy="34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1D9EED-650C-B3FE-2692-6D12A28092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24440" y="947480"/>
                  <a:ext cx="853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F6DAA3-F7A1-A5C4-3518-8A2F87F7FC59}"/>
                    </a:ext>
                  </a:extLst>
                </p14:cNvPr>
                <p14:cNvContentPartPr/>
                <p14:nvPr/>
              </p14:nvContentPartPr>
              <p14:xfrm>
                <a:off x="5384640" y="924440"/>
                <a:ext cx="62640" cy="36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F6DAA3-F7A1-A5C4-3518-8A2F87F7FC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7000" y="906440"/>
                  <a:ext cx="98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10614F-482B-54D0-B346-245457C69508}"/>
                    </a:ext>
                  </a:extLst>
                </p14:cNvPr>
                <p14:cNvContentPartPr/>
                <p14:nvPr/>
              </p14:nvContentPartPr>
              <p14:xfrm>
                <a:off x="5130480" y="946040"/>
                <a:ext cx="458640" cy="25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10614F-482B-54D0-B346-245457C695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2840" y="928040"/>
                  <a:ext cx="494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447A80-495D-88EB-B2CD-C152C36AE484}"/>
                    </a:ext>
                  </a:extLst>
                </p14:cNvPr>
                <p14:cNvContentPartPr/>
                <p14:nvPr/>
              </p14:nvContentPartPr>
              <p14:xfrm>
                <a:off x="5495880" y="659120"/>
                <a:ext cx="621720" cy="588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447A80-495D-88EB-B2CD-C152C36AE4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8240" y="641120"/>
                  <a:ext cx="65736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D79896-F169-0D7F-3497-F7A6775D3384}"/>
              </a:ext>
            </a:extLst>
          </p:cNvPr>
          <p:cNvGrpSpPr/>
          <p:nvPr/>
        </p:nvGrpSpPr>
        <p:grpSpPr>
          <a:xfrm>
            <a:off x="7436280" y="273920"/>
            <a:ext cx="2043000" cy="1000080"/>
            <a:chOff x="7436280" y="273920"/>
            <a:chExt cx="2043000" cy="10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EDC0A7-73F2-2E46-05BF-FB4A63D0F782}"/>
                    </a:ext>
                  </a:extLst>
                </p14:cNvPr>
                <p14:cNvContentPartPr/>
                <p14:nvPr/>
              </p14:nvContentPartPr>
              <p14:xfrm>
                <a:off x="7436280" y="793400"/>
                <a:ext cx="233640" cy="48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EDC0A7-73F2-2E46-05BF-FB4A63D0F7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8280" y="775760"/>
                  <a:ext cx="2692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428D58-226E-BBDC-AB28-EA55A44D4134}"/>
                    </a:ext>
                  </a:extLst>
                </p14:cNvPr>
                <p14:cNvContentPartPr/>
                <p14:nvPr/>
              </p14:nvContentPartPr>
              <p14:xfrm>
                <a:off x="7657680" y="860720"/>
                <a:ext cx="407160" cy="27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428D58-226E-BBDC-AB28-EA55A44D41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0040" y="842720"/>
                  <a:ext cx="442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969454-F07B-BDAB-F10A-884E1F770934}"/>
                    </a:ext>
                  </a:extLst>
                </p14:cNvPr>
                <p14:cNvContentPartPr/>
                <p14:nvPr/>
              </p14:nvContentPartPr>
              <p14:xfrm>
                <a:off x="7884120" y="802400"/>
                <a:ext cx="317520" cy="45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969454-F07B-BDAB-F10A-884E1F770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66120" y="784400"/>
                  <a:ext cx="3531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80EBE3-2048-3B88-CB81-463C2F96F5C2}"/>
                    </a:ext>
                  </a:extLst>
                </p14:cNvPr>
                <p14:cNvContentPartPr/>
                <p14:nvPr/>
              </p14:nvContentPartPr>
              <p14:xfrm>
                <a:off x="8187960" y="893840"/>
                <a:ext cx="104040" cy="10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80EBE3-2048-3B88-CB81-463C2F96F5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70320" y="875840"/>
                  <a:ext cx="139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E25BCD-20C5-1DC4-7CB0-7310B6209832}"/>
                    </a:ext>
                  </a:extLst>
                </p14:cNvPr>
                <p14:cNvContentPartPr/>
                <p14:nvPr/>
              </p14:nvContentPartPr>
              <p14:xfrm>
                <a:off x="8310720" y="792320"/>
                <a:ext cx="6958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E25BCD-20C5-1DC4-7CB0-7310B62098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3080" y="774680"/>
                  <a:ext cx="73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40C9BD-A0E4-F1CF-E043-DEAB0D9837F5}"/>
                    </a:ext>
                  </a:extLst>
                </p14:cNvPr>
                <p14:cNvContentPartPr/>
                <p14:nvPr/>
              </p14:nvContentPartPr>
              <p14:xfrm>
                <a:off x="8704200" y="639680"/>
                <a:ext cx="155520" cy="56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40C9BD-A0E4-F1CF-E043-DEAB0D9837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86200" y="622040"/>
                  <a:ext cx="1911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760FC8-1117-2CB4-D408-777C00C99649}"/>
                    </a:ext>
                  </a:extLst>
                </p14:cNvPr>
                <p14:cNvContentPartPr/>
                <p14:nvPr/>
              </p14:nvContentPartPr>
              <p14:xfrm>
                <a:off x="8920200" y="499280"/>
                <a:ext cx="489600" cy="48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760FC8-1117-2CB4-D408-777C00C996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2560" y="481640"/>
                  <a:ext cx="5252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A5B9F1-6395-36A0-26F7-15A69FA6E05B}"/>
                    </a:ext>
                  </a:extLst>
                </p14:cNvPr>
                <p14:cNvContentPartPr/>
                <p14:nvPr/>
              </p14:nvContentPartPr>
              <p14:xfrm>
                <a:off x="9306120" y="273920"/>
                <a:ext cx="173160" cy="59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A5B9F1-6395-36A0-26F7-15A69FA6E0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88120" y="256280"/>
                  <a:ext cx="208800" cy="63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939786-CF15-399A-EA65-9D67778ACAE2}"/>
                  </a:ext>
                </a:extLst>
              </p14:cNvPr>
              <p14:cNvContentPartPr/>
              <p14:nvPr/>
            </p14:nvContentPartPr>
            <p14:xfrm>
              <a:off x="6959280" y="2622920"/>
              <a:ext cx="58320" cy="577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939786-CF15-399A-EA65-9D67778ACA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3160" y="2616800"/>
                <a:ext cx="705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C49C921-D239-FBC6-7DB2-0A4EB5E31685}"/>
                  </a:ext>
                </a:extLst>
              </p14:cNvPr>
              <p14:cNvContentPartPr/>
              <p14:nvPr/>
            </p14:nvContentPartPr>
            <p14:xfrm>
              <a:off x="6977280" y="3142760"/>
              <a:ext cx="206640" cy="210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C49C921-D239-FBC6-7DB2-0A4EB5E316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71160" y="3136640"/>
                <a:ext cx="21888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2073B-7086-0382-1434-CA81DCE19195}"/>
              </a:ext>
            </a:extLst>
          </p:cNvPr>
          <p:cNvGrpSpPr/>
          <p:nvPr/>
        </p:nvGrpSpPr>
        <p:grpSpPr>
          <a:xfrm>
            <a:off x="5780640" y="3108560"/>
            <a:ext cx="570600" cy="633240"/>
            <a:chOff x="5780640" y="3108560"/>
            <a:chExt cx="570600" cy="633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4BB787-569D-D922-6A37-E73FA85F2FA5}"/>
                    </a:ext>
                  </a:extLst>
                </p14:cNvPr>
                <p14:cNvContentPartPr/>
                <p14:nvPr/>
              </p14:nvContentPartPr>
              <p14:xfrm>
                <a:off x="5780640" y="3309800"/>
                <a:ext cx="266760" cy="136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4BB787-569D-D922-6A37-E73FA85F2F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4520" y="3303680"/>
                  <a:ext cx="279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8913E8-9D94-14E4-A381-D8E8BC337B78}"/>
                    </a:ext>
                  </a:extLst>
                </p14:cNvPr>
                <p14:cNvContentPartPr/>
                <p14:nvPr/>
              </p14:nvContentPartPr>
              <p14:xfrm>
                <a:off x="6055320" y="3129440"/>
                <a:ext cx="295920" cy="61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8913E8-9D94-14E4-A381-D8E8BC337B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49200" y="3123320"/>
                  <a:ext cx="3081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29446E-73FC-9F27-D111-5D1CDFA216C4}"/>
                    </a:ext>
                  </a:extLst>
                </p14:cNvPr>
                <p14:cNvContentPartPr/>
                <p14:nvPr/>
              </p14:nvContentPartPr>
              <p14:xfrm>
                <a:off x="6309120" y="3108560"/>
                <a:ext cx="36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29446E-73FC-9F27-D111-5D1CDFA216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3000" y="3102440"/>
                  <a:ext cx="12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97D175-162F-E20B-85C4-36A2C5F9313A}"/>
              </a:ext>
            </a:extLst>
          </p:cNvPr>
          <p:cNvGrpSpPr/>
          <p:nvPr/>
        </p:nvGrpSpPr>
        <p:grpSpPr>
          <a:xfrm>
            <a:off x="6517560" y="5198720"/>
            <a:ext cx="1839600" cy="727200"/>
            <a:chOff x="6517560" y="5198720"/>
            <a:chExt cx="1839600" cy="727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6DFB2D-D08C-172E-1831-75543F460971}"/>
                    </a:ext>
                  </a:extLst>
                </p14:cNvPr>
                <p14:cNvContentPartPr/>
                <p14:nvPr/>
              </p14:nvContentPartPr>
              <p14:xfrm>
                <a:off x="6517560" y="5567360"/>
                <a:ext cx="555120" cy="35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6DFB2D-D08C-172E-1831-75543F4609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11440" y="5561240"/>
                  <a:ext cx="567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795F2A-3050-BC84-5C29-BE26F938C18E}"/>
                    </a:ext>
                  </a:extLst>
                </p14:cNvPr>
                <p14:cNvContentPartPr/>
                <p14:nvPr/>
              </p14:nvContentPartPr>
              <p14:xfrm>
                <a:off x="6837240" y="5414720"/>
                <a:ext cx="191520" cy="29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795F2A-3050-BC84-5C29-BE26F938C1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1120" y="5408600"/>
                  <a:ext cx="203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F76F1B-0AF5-B363-F165-F4225F56C3F8}"/>
                    </a:ext>
                  </a:extLst>
                </p14:cNvPr>
                <p14:cNvContentPartPr/>
                <p14:nvPr/>
              </p14:nvContentPartPr>
              <p14:xfrm>
                <a:off x="6711600" y="5198720"/>
                <a:ext cx="8892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F76F1B-0AF5-B363-F165-F4225F56C3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5480" y="5192600"/>
                  <a:ext cx="101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CAC0D3-0F27-4AEF-4C80-14EBA35F3AFC}"/>
                    </a:ext>
                  </a:extLst>
                </p14:cNvPr>
                <p14:cNvContentPartPr/>
                <p14:nvPr/>
              </p14:nvContentPartPr>
              <p14:xfrm>
                <a:off x="7050720" y="5367200"/>
                <a:ext cx="453240" cy="395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CAC0D3-0F27-4AEF-4C80-14EBA35F3A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44600" y="5361080"/>
                  <a:ext cx="465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6AD4F8-33D9-DEA4-B23A-EE548AB06AB4}"/>
                    </a:ext>
                  </a:extLst>
                </p14:cNvPr>
                <p14:cNvContentPartPr/>
                <p14:nvPr/>
              </p14:nvContentPartPr>
              <p14:xfrm>
                <a:off x="7395960" y="5283680"/>
                <a:ext cx="330840" cy="272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6AD4F8-33D9-DEA4-B23A-EE548AB06A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9840" y="5277560"/>
                  <a:ext cx="343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DA086C-3858-02CC-ADD2-BC56F914818A}"/>
                    </a:ext>
                  </a:extLst>
                </p14:cNvPr>
                <p14:cNvContentPartPr/>
                <p14:nvPr/>
              </p14:nvContentPartPr>
              <p14:xfrm>
                <a:off x="7802040" y="5335160"/>
                <a:ext cx="555120" cy="254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DA086C-3858-02CC-ADD2-BC56F91481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95920" y="5329040"/>
                  <a:ext cx="56736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1E1F2D-CF63-1F89-5303-000B5B6CFA9D}"/>
              </a:ext>
            </a:extLst>
          </p:cNvPr>
          <p:cNvGrpSpPr/>
          <p:nvPr/>
        </p:nvGrpSpPr>
        <p:grpSpPr>
          <a:xfrm>
            <a:off x="7142160" y="3342560"/>
            <a:ext cx="1395000" cy="1046520"/>
            <a:chOff x="7142160" y="3342560"/>
            <a:chExt cx="1395000" cy="1046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4F9115-3331-9B44-E190-5993C87B5E15}"/>
                    </a:ext>
                  </a:extLst>
                </p14:cNvPr>
                <p14:cNvContentPartPr/>
                <p14:nvPr/>
              </p14:nvContentPartPr>
              <p14:xfrm>
                <a:off x="7142160" y="3342560"/>
                <a:ext cx="1325880" cy="971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4F9115-3331-9B44-E190-5993C87B5E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36040" y="3336440"/>
                  <a:ext cx="133812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20E047-9176-4FED-EFC5-07DDEF3AB33E}"/>
                    </a:ext>
                  </a:extLst>
                </p14:cNvPr>
                <p14:cNvContentPartPr/>
                <p14:nvPr/>
              </p14:nvContentPartPr>
              <p14:xfrm>
                <a:off x="8127840" y="3867440"/>
                <a:ext cx="409320" cy="52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20E047-9176-4FED-EFC5-07DDEF3AB3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1720" y="3861320"/>
                  <a:ext cx="4215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BDE36A-7E2D-E8B8-31AB-B75374C7FA72}"/>
                    </a:ext>
                  </a:extLst>
                </p14:cNvPr>
                <p14:cNvContentPartPr/>
                <p14:nvPr/>
              </p14:nvContentPartPr>
              <p14:xfrm>
                <a:off x="7294800" y="3453800"/>
                <a:ext cx="498960" cy="52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BDE36A-7E2D-E8B8-31AB-B75374C7FA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88680" y="3447680"/>
                  <a:ext cx="51120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DCBE88-E13F-7282-CD86-25EDDAE5DFEC}"/>
              </a:ext>
            </a:extLst>
          </p:cNvPr>
          <p:cNvGrpSpPr/>
          <p:nvPr/>
        </p:nvGrpSpPr>
        <p:grpSpPr>
          <a:xfrm>
            <a:off x="7507920" y="3072560"/>
            <a:ext cx="521640" cy="529560"/>
            <a:chOff x="7507920" y="3072560"/>
            <a:chExt cx="521640" cy="529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5F85EB-10C3-23BE-7B03-FBB78A3C70B7}"/>
                    </a:ext>
                  </a:extLst>
                </p14:cNvPr>
                <p14:cNvContentPartPr/>
                <p14:nvPr/>
              </p14:nvContentPartPr>
              <p14:xfrm>
                <a:off x="7822920" y="3079400"/>
                <a:ext cx="206640" cy="14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5F85EB-10C3-23BE-7B03-FBB78A3C70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6800" y="3073280"/>
                  <a:ext cx="21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F00F81-6F82-6BEA-898E-63AE03F00455}"/>
                    </a:ext>
                  </a:extLst>
                </p14:cNvPr>
                <p14:cNvContentPartPr/>
                <p14:nvPr/>
              </p14:nvContentPartPr>
              <p14:xfrm>
                <a:off x="7518360" y="3129440"/>
                <a:ext cx="159840" cy="47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F00F81-6F82-6BEA-898E-63AE03F004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12240" y="3123320"/>
                  <a:ext cx="1720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F8D700-37AF-677F-8D24-14297895A733}"/>
                    </a:ext>
                  </a:extLst>
                </p14:cNvPr>
                <p14:cNvContentPartPr/>
                <p14:nvPr/>
              </p14:nvContentPartPr>
              <p14:xfrm>
                <a:off x="7660560" y="3108560"/>
                <a:ext cx="256680" cy="355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F8D700-37AF-677F-8D24-14297895A7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4440" y="3102440"/>
                  <a:ext cx="268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D572BE-CD8C-E0EF-992D-209298A50EF0}"/>
                    </a:ext>
                  </a:extLst>
                </p14:cNvPr>
                <p14:cNvContentPartPr/>
                <p14:nvPr/>
              </p14:nvContentPartPr>
              <p14:xfrm>
                <a:off x="7507920" y="3072560"/>
                <a:ext cx="208800" cy="219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D572BE-CD8C-E0EF-992D-209298A50E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01800" y="3066440"/>
                  <a:ext cx="22104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968DC3-FE16-6C4D-47E5-8E324C19448C}"/>
                  </a:ext>
                </a:extLst>
              </p14:cNvPr>
              <p14:cNvContentPartPr/>
              <p14:nvPr/>
            </p14:nvContentPartPr>
            <p14:xfrm>
              <a:off x="7985280" y="2989400"/>
              <a:ext cx="155880" cy="203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968DC3-FE16-6C4D-47E5-8E324C19448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9160" y="2983280"/>
                <a:ext cx="168120" cy="21528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B00A939-2F0A-8C91-05EC-A6FA0027E9A8}"/>
              </a:ext>
            </a:extLst>
          </p:cNvPr>
          <p:cNvSpPr txBox="1"/>
          <p:nvPr/>
        </p:nvSpPr>
        <p:spPr>
          <a:xfrm>
            <a:off x="7985280" y="336578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D5416B-4A0C-E037-E03A-9881E04F866B}"/>
              </a:ext>
            </a:extLst>
          </p:cNvPr>
          <p:cNvSpPr txBox="1"/>
          <p:nvPr/>
        </p:nvSpPr>
        <p:spPr>
          <a:xfrm>
            <a:off x="5887273" y="352959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F612B2-7B61-49F9-1B02-B4BD79B6E9D8}"/>
              </a:ext>
            </a:extLst>
          </p:cNvPr>
          <p:cNvSpPr txBox="1"/>
          <p:nvPr/>
        </p:nvSpPr>
        <p:spPr>
          <a:xfrm>
            <a:off x="6415341" y="4348857"/>
            <a:ext cx="111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Service()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30840C-04BE-83A9-C07B-A2A8E5754976}"/>
              </a:ext>
            </a:extLst>
          </p:cNvPr>
          <p:cNvSpPr txBox="1"/>
          <p:nvPr/>
        </p:nvSpPr>
        <p:spPr>
          <a:xfrm>
            <a:off x="1295120" y="4824214"/>
            <a:ext cx="3231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Req</a:t>
            </a:r>
            <a:r>
              <a:rPr lang="en-IN" dirty="0">
                <a:solidFill>
                  <a:srgbClr val="FF0000"/>
                </a:solidFill>
              </a:rPr>
              <a:t> Method Type is get() </a:t>
            </a:r>
          </a:p>
          <a:p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Req</a:t>
            </a:r>
            <a:r>
              <a:rPr lang="en-IN" dirty="0">
                <a:solidFill>
                  <a:srgbClr val="FF0000"/>
                </a:solidFill>
              </a:rPr>
              <a:t> Method Type is post()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7748D6-91FB-B9D1-6B68-F2D81D0EDA73}"/>
              </a:ext>
            </a:extLst>
          </p:cNvPr>
          <p:cNvSpPr txBox="1"/>
          <p:nvPr/>
        </p:nvSpPr>
        <p:spPr>
          <a:xfrm>
            <a:off x="5951427" y="4624674"/>
            <a:ext cx="114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Do_get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do_post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549B05-2EC9-4D3D-748C-FBE39B57E0BD}"/>
              </a:ext>
            </a:extLst>
          </p:cNvPr>
          <p:cNvGrpSpPr/>
          <p:nvPr/>
        </p:nvGrpSpPr>
        <p:grpSpPr>
          <a:xfrm>
            <a:off x="8147280" y="2529680"/>
            <a:ext cx="1078200" cy="1737720"/>
            <a:chOff x="8147280" y="2529680"/>
            <a:chExt cx="1078200" cy="17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8B720A-A1D1-7A09-D68B-CCEFA8683A25}"/>
                    </a:ext>
                  </a:extLst>
                </p14:cNvPr>
                <p14:cNvContentPartPr/>
                <p14:nvPr/>
              </p14:nvContentPartPr>
              <p14:xfrm>
                <a:off x="8147280" y="2603480"/>
                <a:ext cx="1078200" cy="1663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8B720A-A1D1-7A09-D68B-CCEFA8683A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1640" y="2567480"/>
                  <a:ext cx="1149840" cy="17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2DDC6-F948-FE75-9383-202F327E87EE}"/>
                    </a:ext>
                  </a:extLst>
                </p14:cNvPr>
                <p14:cNvContentPartPr/>
                <p14:nvPr/>
              </p14:nvContentPartPr>
              <p14:xfrm>
                <a:off x="8290200" y="2529680"/>
                <a:ext cx="414720" cy="21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2DDC6-F948-FE75-9383-202F327E87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54200" y="2493680"/>
                  <a:ext cx="48636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04A6B11-5CC0-2431-9165-9EB92A23621E}"/>
                  </a:ext>
                </a:extLst>
              </p14:cNvPr>
              <p14:cNvContentPartPr/>
              <p14:nvPr/>
            </p14:nvContentPartPr>
            <p14:xfrm>
              <a:off x="8859360" y="3118640"/>
              <a:ext cx="354960" cy="246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04A6B11-5CC0-2431-9165-9EB92A2362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23360" y="3082640"/>
                <a:ext cx="42660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224AC11-4DD3-BF9C-B432-EB4FA29E0F94}"/>
              </a:ext>
            </a:extLst>
          </p:cNvPr>
          <p:cNvGrpSpPr/>
          <p:nvPr/>
        </p:nvGrpSpPr>
        <p:grpSpPr>
          <a:xfrm>
            <a:off x="5131920" y="2122880"/>
            <a:ext cx="1258920" cy="638640"/>
            <a:chOff x="5131920" y="2122880"/>
            <a:chExt cx="125892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905287D-CC8A-BA58-BC61-C0CF355016C7}"/>
                    </a:ext>
                  </a:extLst>
                </p14:cNvPr>
                <p14:cNvContentPartPr/>
                <p14:nvPr/>
              </p14:nvContentPartPr>
              <p14:xfrm>
                <a:off x="5131920" y="2264000"/>
                <a:ext cx="1258920" cy="17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905287D-CC8A-BA58-BC61-C0CF355016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95920" y="2228000"/>
                  <a:ext cx="1330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27AC0FD-00BB-35A6-4D11-0BDF9708FC69}"/>
                    </a:ext>
                  </a:extLst>
                </p14:cNvPr>
                <p14:cNvContentPartPr/>
                <p14:nvPr/>
              </p14:nvContentPartPr>
              <p14:xfrm>
                <a:off x="5211480" y="2122880"/>
                <a:ext cx="265320" cy="638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27AC0FD-00BB-35A6-4D11-0BDF9708FC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5480" y="2087240"/>
                  <a:ext cx="336960" cy="71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CFC5F8C-37F0-B3F7-A4C3-BA61939D83A5}"/>
              </a:ext>
            </a:extLst>
          </p:cNvPr>
          <p:cNvGrpSpPr/>
          <p:nvPr/>
        </p:nvGrpSpPr>
        <p:grpSpPr>
          <a:xfrm>
            <a:off x="5506680" y="1585040"/>
            <a:ext cx="244800" cy="267120"/>
            <a:chOff x="5506680" y="1585040"/>
            <a:chExt cx="244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08D9D1-554F-9002-C44B-0269EEF91F33}"/>
                    </a:ext>
                  </a:extLst>
                </p14:cNvPr>
                <p14:cNvContentPartPr/>
                <p14:nvPr/>
              </p14:nvContentPartPr>
              <p14:xfrm>
                <a:off x="5506680" y="1585040"/>
                <a:ext cx="244800" cy="267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08D9D1-554F-9002-C44B-0269EEF91F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1040" y="1549040"/>
                  <a:ext cx="316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1744DC-A001-D3C4-9CFC-100326345A20}"/>
                    </a:ext>
                  </a:extLst>
                </p14:cNvPr>
                <p14:cNvContentPartPr/>
                <p14:nvPr/>
              </p14:nvContentPartPr>
              <p14:xfrm>
                <a:off x="5618640" y="1828760"/>
                <a:ext cx="6480" cy="14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1744DC-A001-D3C4-9CFC-100326345A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82640" y="1792760"/>
                  <a:ext cx="7812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041C5DB-8393-1546-CF50-8EE5860E74B9}"/>
              </a:ext>
            </a:extLst>
          </p:cNvPr>
          <p:cNvGrpSpPr/>
          <p:nvPr/>
        </p:nvGrpSpPr>
        <p:grpSpPr>
          <a:xfrm>
            <a:off x="9306120" y="2641280"/>
            <a:ext cx="703440" cy="855000"/>
            <a:chOff x="9306120" y="2641280"/>
            <a:chExt cx="703440" cy="85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8AE003-CEB5-9B98-4E13-23CA277EEABE}"/>
                    </a:ext>
                  </a:extLst>
                </p14:cNvPr>
                <p14:cNvContentPartPr/>
                <p14:nvPr/>
              </p14:nvContentPartPr>
              <p14:xfrm>
                <a:off x="9306120" y="2875280"/>
                <a:ext cx="347760" cy="398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8AE003-CEB5-9B98-4E13-23CA277EEA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70480" y="2839280"/>
                  <a:ext cx="419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348B72-1320-3F66-25C7-AC231024AEA9}"/>
                    </a:ext>
                  </a:extLst>
                </p14:cNvPr>
                <p14:cNvContentPartPr/>
                <p14:nvPr/>
              </p14:nvContentPartPr>
              <p14:xfrm>
                <a:off x="9793560" y="2834240"/>
                <a:ext cx="216000" cy="662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348B72-1320-3F66-25C7-AC231024AE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57560" y="2798600"/>
                  <a:ext cx="2876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18339A-5313-9194-10F0-71FBB76BE53C}"/>
                    </a:ext>
                  </a:extLst>
                </p14:cNvPr>
                <p14:cNvContentPartPr/>
                <p14:nvPr/>
              </p14:nvContentPartPr>
              <p14:xfrm>
                <a:off x="9660720" y="2641280"/>
                <a:ext cx="153720" cy="92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18339A-5313-9194-10F0-71FBB76BE53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25080" y="2605640"/>
                  <a:ext cx="2253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1418785-AD80-6DD3-B362-33E3ACBD338D}"/>
              </a:ext>
            </a:extLst>
          </p:cNvPr>
          <p:cNvGrpSpPr/>
          <p:nvPr/>
        </p:nvGrpSpPr>
        <p:grpSpPr>
          <a:xfrm>
            <a:off x="5008440" y="2864840"/>
            <a:ext cx="1262520" cy="965160"/>
            <a:chOff x="5008440" y="2864840"/>
            <a:chExt cx="1262520" cy="9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908583-9CF4-B1B5-83CD-7105CA62F1A5}"/>
                    </a:ext>
                  </a:extLst>
                </p14:cNvPr>
                <p14:cNvContentPartPr/>
                <p14:nvPr/>
              </p14:nvContentPartPr>
              <p14:xfrm>
                <a:off x="5069640" y="2986880"/>
                <a:ext cx="75960" cy="336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908583-9CF4-B1B5-83CD-7105CA62F1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3640" y="2951240"/>
                  <a:ext cx="147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1960F9-0AF3-26D9-9419-BA803D7E867E}"/>
                    </a:ext>
                  </a:extLst>
                </p14:cNvPr>
                <p14:cNvContentPartPr/>
                <p14:nvPr/>
              </p14:nvContentPartPr>
              <p14:xfrm>
                <a:off x="5282760" y="2895440"/>
                <a:ext cx="61920" cy="512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1960F9-0AF3-26D9-9419-BA803D7E86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6760" y="2859440"/>
                  <a:ext cx="1335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CE1DBE-404E-7572-3F0D-2BB86761BA27}"/>
                    </a:ext>
                  </a:extLst>
                </p14:cNvPr>
                <p14:cNvContentPartPr/>
                <p14:nvPr/>
              </p14:nvContentPartPr>
              <p14:xfrm>
                <a:off x="5110680" y="3119000"/>
                <a:ext cx="201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CE1DBE-404E-7572-3F0D-2BB86761BA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4680" y="3083000"/>
                  <a:ext cx="91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4D020E-E6E4-B152-3297-284EA9EF4A5E}"/>
                    </a:ext>
                  </a:extLst>
                </p14:cNvPr>
                <p14:cNvContentPartPr/>
                <p14:nvPr/>
              </p14:nvContentPartPr>
              <p14:xfrm>
                <a:off x="5455560" y="3149600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4D020E-E6E4-B152-3297-284EA9EF4A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19560" y="31136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5EACF5-6D46-91AC-0DF4-AA55665677A3}"/>
                    </a:ext>
                  </a:extLst>
                </p14:cNvPr>
                <p14:cNvContentPartPr/>
                <p14:nvPr/>
              </p14:nvContentPartPr>
              <p14:xfrm>
                <a:off x="5008440" y="3149600"/>
                <a:ext cx="4377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5EACF5-6D46-91AC-0DF4-AA55665677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72800" y="3113600"/>
                  <a:ext cx="509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6D2469-BB3C-B444-2F2D-4BED20CDAE3F}"/>
                    </a:ext>
                  </a:extLst>
                </p14:cNvPr>
                <p14:cNvContentPartPr/>
                <p14:nvPr/>
              </p14:nvContentPartPr>
              <p14:xfrm>
                <a:off x="5506680" y="2976800"/>
                <a:ext cx="246600" cy="276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6D2469-BB3C-B444-2F2D-4BED20CDAE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71040" y="2940800"/>
                  <a:ext cx="31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23BE8D-FDCF-2B3D-4CF3-D726E5D1FD38}"/>
                    </a:ext>
                  </a:extLst>
                </p14:cNvPr>
                <p14:cNvContentPartPr/>
                <p14:nvPr/>
              </p14:nvContentPartPr>
              <p14:xfrm>
                <a:off x="5516760" y="2993000"/>
                <a:ext cx="200160" cy="14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23BE8D-FDCF-2B3D-4CF3-D726E5D1FD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80760" y="2957360"/>
                  <a:ext cx="271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6835FBA-8345-ACD6-B999-241900603A54}"/>
                    </a:ext>
                  </a:extLst>
                </p14:cNvPr>
                <p14:cNvContentPartPr/>
                <p14:nvPr/>
              </p14:nvContentPartPr>
              <p14:xfrm>
                <a:off x="5739960" y="2864840"/>
                <a:ext cx="324360" cy="430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6835FBA-8345-ACD6-B999-241900603A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04320" y="2829200"/>
                  <a:ext cx="3960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3D6D44-0A8E-15BB-029E-18D0CAE0EABF}"/>
                    </a:ext>
                  </a:extLst>
                </p14:cNvPr>
                <p14:cNvContentPartPr/>
                <p14:nvPr/>
              </p14:nvContentPartPr>
              <p14:xfrm>
                <a:off x="5872440" y="3027560"/>
                <a:ext cx="153360" cy="51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3D6D44-0A8E-15BB-029E-18D0CAE0EA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36800" y="2991920"/>
                  <a:ext cx="225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8EDD93-4CA4-8EAF-BA60-71A715A0CBC8}"/>
                    </a:ext>
                  </a:extLst>
                </p14:cNvPr>
                <p14:cNvContentPartPr/>
                <p14:nvPr/>
              </p14:nvContentPartPr>
              <p14:xfrm>
                <a:off x="6075480" y="2864840"/>
                <a:ext cx="132480" cy="965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8EDD93-4CA4-8EAF-BA60-71A715A0CB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39480" y="2829200"/>
                  <a:ext cx="20412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10834F-9B60-7E3F-9AFD-01F773821F9D}"/>
                    </a:ext>
                  </a:extLst>
                </p14:cNvPr>
                <p14:cNvContentPartPr/>
                <p14:nvPr/>
              </p14:nvContentPartPr>
              <p14:xfrm>
                <a:off x="6035880" y="3027200"/>
                <a:ext cx="235080" cy="35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10834F-9B60-7E3F-9AFD-01F773821F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00240" y="2991200"/>
                  <a:ext cx="30672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B2B7CD-CCEE-8B41-E628-9F278E06A78F}"/>
              </a:ext>
            </a:extLst>
          </p:cNvPr>
          <p:cNvGrpSpPr/>
          <p:nvPr/>
        </p:nvGrpSpPr>
        <p:grpSpPr>
          <a:xfrm>
            <a:off x="1623720" y="2316560"/>
            <a:ext cx="1962000" cy="681840"/>
            <a:chOff x="1623720" y="2316560"/>
            <a:chExt cx="196200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820AF3F-2C04-53B0-A80C-93A326E7EC41}"/>
                    </a:ext>
                  </a:extLst>
                </p14:cNvPr>
                <p14:cNvContentPartPr/>
                <p14:nvPr/>
              </p14:nvContentPartPr>
              <p14:xfrm>
                <a:off x="1623720" y="2478920"/>
                <a:ext cx="1962000" cy="113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820AF3F-2C04-53B0-A80C-93A326E7EC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87720" y="2443280"/>
                  <a:ext cx="203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324F0E-1489-84AF-3FCA-7DCDB311C5E5}"/>
                    </a:ext>
                  </a:extLst>
                </p14:cNvPr>
                <p14:cNvContentPartPr/>
                <p14:nvPr/>
              </p14:nvContentPartPr>
              <p14:xfrm>
                <a:off x="1806960" y="2316560"/>
                <a:ext cx="593640" cy="681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324F0E-1489-84AF-3FCA-7DCDB311C5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70960" y="2280560"/>
                  <a:ext cx="665280" cy="75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430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CAB9-6EB3-747A-AF14-BB469F7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Does not exist-</a:t>
            </a:r>
            <a:r>
              <a:rPr lang="en-IN" dirty="0">
                <a:sym typeface="Wingdings" panose="05000000000000000000" pitchFamily="2" charset="2"/>
              </a:rPr>
              <a:t> initial state of servlet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68E8-E8D5-6F8E-DB43-B3E62EE2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0B7E49-CFDF-5CC8-E093-1354FE6B341F}"/>
                  </a:ext>
                </a:extLst>
              </p14:cNvPr>
              <p14:cNvContentPartPr/>
              <p14:nvPr/>
            </p14:nvContentPartPr>
            <p14:xfrm>
              <a:off x="4266840" y="1302800"/>
              <a:ext cx="1281600" cy="98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0B7E49-CFDF-5CC8-E093-1354FE6B3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1200" y="1267160"/>
                <a:ext cx="135324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99564F-F4F5-B423-67A3-1358027A6784}"/>
                  </a:ext>
                </a:extLst>
              </p14:cNvPr>
              <p14:cNvContentPartPr/>
              <p14:nvPr/>
            </p14:nvContentPartPr>
            <p14:xfrm>
              <a:off x="3961920" y="2610680"/>
              <a:ext cx="346680" cy="863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99564F-F4F5-B423-67A3-1358027A67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6280" y="2575040"/>
                <a:ext cx="41832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81874B-524C-5749-DB31-C3DE9B87C5F5}"/>
                  </a:ext>
                </a:extLst>
              </p14:cNvPr>
              <p14:cNvContentPartPr/>
              <p14:nvPr/>
            </p14:nvContentPartPr>
            <p14:xfrm>
              <a:off x="4581480" y="2306120"/>
              <a:ext cx="357480" cy="165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81874B-524C-5749-DB31-C3DE9B87C5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5480" y="2270480"/>
                <a:ext cx="42912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7205B6-2409-31DF-5ADF-A1597FBA2249}"/>
                  </a:ext>
                </a:extLst>
              </p14:cNvPr>
              <p14:cNvContentPartPr/>
              <p14:nvPr/>
            </p14:nvContentPartPr>
            <p14:xfrm>
              <a:off x="2275320" y="3027200"/>
              <a:ext cx="48240" cy="32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7205B6-2409-31DF-5ADF-A1597FBA22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9680" y="2991560"/>
                <a:ext cx="1198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A2F5C6-C48E-2C02-0F5E-14E824EE4539}"/>
                  </a:ext>
                </a:extLst>
              </p14:cNvPr>
              <p14:cNvContentPartPr/>
              <p14:nvPr/>
            </p14:nvContentPartPr>
            <p14:xfrm>
              <a:off x="2300520" y="2692040"/>
              <a:ext cx="26640" cy="2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A2F5C6-C48E-2C02-0F5E-14E824EE45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4880" y="2656400"/>
                <a:ext cx="982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48BF7E-C6F3-3E96-1011-A98167E57596}"/>
                  </a:ext>
                </a:extLst>
              </p14:cNvPr>
              <p14:cNvContentPartPr/>
              <p14:nvPr/>
            </p14:nvContentPartPr>
            <p14:xfrm>
              <a:off x="2529480" y="2945120"/>
              <a:ext cx="333720" cy="39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48BF7E-C6F3-3E96-1011-A98167E575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3480" y="2909480"/>
                <a:ext cx="4053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89EDC3-FD58-2AED-FDC2-1C5CCD611AE8}"/>
                  </a:ext>
                </a:extLst>
              </p14:cNvPr>
              <p14:cNvContentPartPr/>
              <p14:nvPr/>
            </p14:nvContentPartPr>
            <p14:xfrm>
              <a:off x="3058320" y="2936480"/>
              <a:ext cx="28440" cy="33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89EDC3-FD58-2AED-FDC2-1C5CCD611A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320" y="2900480"/>
                <a:ext cx="100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6FDA48-51CB-C336-E362-5E8200002C7A}"/>
                  </a:ext>
                </a:extLst>
              </p14:cNvPr>
              <p14:cNvContentPartPr/>
              <p14:nvPr/>
            </p14:nvContentPartPr>
            <p14:xfrm>
              <a:off x="3056160" y="2663960"/>
              <a:ext cx="12240" cy="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6FDA48-51CB-C336-E362-5E8200002C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0160" y="2627960"/>
                <a:ext cx="838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2D7720-DE43-E629-5728-7ADB8E46E91C}"/>
                  </a:ext>
                </a:extLst>
              </p14:cNvPr>
              <p14:cNvContentPartPr/>
              <p14:nvPr/>
            </p14:nvContentPartPr>
            <p14:xfrm>
              <a:off x="3240120" y="2793920"/>
              <a:ext cx="339480" cy="4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2D7720-DE43-E629-5728-7ADB8E46E9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4480" y="2758280"/>
                <a:ext cx="4111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7825B9-B85F-C889-C706-10847629494E}"/>
                  </a:ext>
                </a:extLst>
              </p14:cNvPr>
              <p14:cNvContentPartPr/>
              <p14:nvPr/>
            </p14:nvContentPartPr>
            <p14:xfrm>
              <a:off x="3281520" y="2978960"/>
              <a:ext cx="68760" cy="8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7825B9-B85F-C889-C706-1084762949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5880" y="2942960"/>
                <a:ext cx="1404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D6230C-9B93-5CFF-E776-43DC709150AC}"/>
                  </a:ext>
                </a:extLst>
              </p14:cNvPr>
              <p14:cNvContentPartPr/>
              <p14:nvPr/>
            </p14:nvContentPartPr>
            <p14:xfrm>
              <a:off x="3362880" y="2966360"/>
              <a:ext cx="1882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D6230C-9B93-5CFF-E776-43DC709150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27240" y="2930360"/>
                <a:ext cx="25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B06BBC-B16A-7616-14A2-A57747655CC0}"/>
                  </a:ext>
                </a:extLst>
              </p14:cNvPr>
              <p14:cNvContentPartPr/>
              <p14:nvPr/>
            </p14:nvContentPartPr>
            <p14:xfrm>
              <a:off x="3647280" y="2651720"/>
              <a:ext cx="205560" cy="663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B06BBC-B16A-7616-14A2-A57747655C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11640" y="2616080"/>
                <a:ext cx="277200" cy="73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B4F0A67-CA22-FD8A-94D3-0FD527D6CBCD}"/>
              </a:ext>
            </a:extLst>
          </p:cNvPr>
          <p:cNvGrpSpPr/>
          <p:nvPr/>
        </p:nvGrpSpPr>
        <p:grpSpPr>
          <a:xfrm>
            <a:off x="3120600" y="3606800"/>
            <a:ext cx="4170960" cy="1635480"/>
            <a:chOff x="3120600" y="3606800"/>
            <a:chExt cx="4170960" cy="16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18E84B-4163-2299-8E59-921C94AD109A}"/>
                    </a:ext>
                  </a:extLst>
                </p14:cNvPr>
                <p14:cNvContentPartPr/>
                <p14:nvPr/>
              </p14:nvContentPartPr>
              <p14:xfrm>
                <a:off x="3493920" y="3894440"/>
                <a:ext cx="3270600" cy="98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18E84B-4163-2299-8E59-921C94AD10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8280" y="3858800"/>
                  <a:ext cx="334224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FA8A7D-67B1-462A-92C4-316212AA18A2}"/>
                    </a:ext>
                  </a:extLst>
                </p14:cNvPr>
                <p14:cNvContentPartPr/>
                <p14:nvPr/>
              </p14:nvContentPartPr>
              <p14:xfrm>
                <a:off x="3120600" y="3972560"/>
                <a:ext cx="1199160" cy="126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FA8A7D-67B1-462A-92C4-316212AA18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84960" y="3936560"/>
                  <a:ext cx="1270800" cy="13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A1147D-1DFD-9674-067B-95A830C3F9FB}"/>
                    </a:ext>
                  </a:extLst>
                </p14:cNvPr>
                <p14:cNvContentPartPr/>
                <p14:nvPr/>
              </p14:nvContentPartPr>
              <p14:xfrm>
                <a:off x="6461760" y="3606800"/>
                <a:ext cx="829800" cy="1523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A1147D-1DFD-9674-067B-95A830C3F9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6120" y="3570800"/>
                  <a:ext cx="90144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0361D6-8FDF-B957-817B-DF846FB114E1}"/>
                    </a:ext>
                  </a:extLst>
                </p14:cNvPr>
                <p14:cNvContentPartPr/>
                <p14:nvPr/>
              </p14:nvContentPartPr>
              <p14:xfrm>
                <a:off x="4236600" y="4592480"/>
                <a:ext cx="360" cy="18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0361D6-8FDF-B957-817B-DF846FB114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00960" y="4556480"/>
                  <a:ext cx="72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F5283D-E97D-866B-3802-E547D417B9EC}"/>
                    </a:ext>
                  </a:extLst>
                </p14:cNvPr>
                <p14:cNvContentPartPr/>
                <p14:nvPr/>
              </p14:nvContentPartPr>
              <p14:xfrm>
                <a:off x="4267200" y="4419680"/>
                <a:ext cx="360" cy="6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F5283D-E97D-866B-3802-E547D417B9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1560" y="4383680"/>
                  <a:ext cx="72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D12998-DD58-D81C-B787-C0FF9B345FA2}"/>
                    </a:ext>
                  </a:extLst>
                </p14:cNvPr>
                <p14:cNvContentPartPr/>
                <p14:nvPr/>
              </p14:nvContentPartPr>
              <p14:xfrm>
                <a:off x="4439640" y="4300160"/>
                <a:ext cx="1082520" cy="63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D12998-DD58-D81C-B787-C0FF9B345F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03640" y="4264520"/>
                  <a:ext cx="1154160" cy="70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AB9433-3D2F-D33B-A8A9-40488A29EBD8}"/>
              </a:ext>
            </a:extLst>
          </p:cNvPr>
          <p:cNvSpPr txBox="1"/>
          <p:nvPr/>
        </p:nvSpPr>
        <p:spPr>
          <a:xfrm>
            <a:off x="4581480" y="5435600"/>
            <a:ext cx="3689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highlight>
                  <a:srgbClr val="FFFF00"/>
                </a:highlight>
              </a:rPr>
              <a:t>Initialized State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3D868-E598-2633-590B-4687D5531C3C}"/>
              </a:ext>
            </a:extLst>
          </p:cNvPr>
          <p:cNvSpPr txBox="1"/>
          <p:nvPr/>
        </p:nvSpPr>
        <p:spPr>
          <a:xfrm>
            <a:off x="8051880" y="3027200"/>
            <a:ext cx="2057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highlight>
                  <a:srgbClr val="FFFF00"/>
                </a:highlight>
              </a:rPr>
              <a:t>Service()</a:t>
            </a:r>
          </a:p>
          <a:p>
            <a:r>
              <a:rPr lang="en-IN" sz="3200" dirty="0">
                <a:solidFill>
                  <a:srgbClr val="00B050"/>
                </a:solidFill>
                <a:highlight>
                  <a:srgbClr val="FFFF00"/>
                </a:highlight>
              </a:rPr>
              <a:t>Do()/post()</a:t>
            </a:r>
          </a:p>
          <a:p>
            <a:endParaRPr lang="en-IN" sz="3200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en-IN" sz="3200" dirty="0">
                <a:solidFill>
                  <a:srgbClr val="00B050"/>
                </a:solidFill>
                <a:highlight>
                  <a:srgbClr val="FFFF00"/>
                </a:highlight>
              </a:rPr>
              <a:t>Destroy()_</a:t>
            </a:r>
          </a:p>
        </p:txBody>
      </p:sp>
    </p:spTree>
    <p:extLst>
      <p:ext uri="{BB962C8B-B14F-4D97-AF65-F5344CB8AC3E}">
        <p14:creationId xmlns:p14="http://schemas.microsoft.com/office/powerpoint/2010/main" val="288836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B330-EB46-CBC2-AF3A-AA3695AB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50117"/>
          </a:xfrm>
        </p:spPr>
        <p:txBody>
          <a:bodyPr>
            <a:normAutofit/>
          </a:bodyPr>
          <a:lstStyle/>
          <a:p>
            <a:r>
              <a:rPr lang="en-IN" sz="2800" b="1" i="1" dirty="0">
                <a:solidFill>
                  <a:srgbClr val="C00000"/>
                </a:solidFill>
              </a:rPr>
              <a:t>Syntax: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public void </a:t>
            </a:r>
            <a:r>
              <a:rPr lang="en-IN" sz="2800" b="1" i="1" dirty="0" err="1">
                <a:solidFill>
                  <a:srgbClr val="C00000"/>
                </a:solidFill>
              </a:rPr>
              <a:t>init</a:t>
            </a:r>
            <a:r>
              <a:rPr lang="en-IN" sz="2800" b="1" i="1" dirty="0">
                <a:solidFill>
                  <a:srgbClr val="C00000"/>
                </a:solidFill>
              </a:rPr>
              <a:t>() throws  </a:t>
            </a:r>
            <a:r>
              <a:rPr lang="en-IN" sz="2800" b="1" i="1" dirty="0" err="1">
                <a:solidFill>
                  <a:srgbClr val="C00000"/>
                </a:solidFill>
              </a:rPr>
              <a:t>ServletException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{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try{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					}	//Initialization code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catch{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}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endParaRPr lang="en-IN" sz="2800" b="1" i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CD648-CC1B-240B-1B84-12B76AD4E63B}"/>
              </a:ext>
            </a:extLst>
          </p:cNvPr>
          <p:cNvSpPr txBox="1"/>
          <p:nvPr/>
        </p:nvSpPr>
        <p:spPr>
          <a:xfrm>
            <a:off x="1544320" y="579120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highlight>
                  <a:srgbClr val="FFFF00"/>
                </a:highlight>
              </a:rPr>
              <a:t>Init()</a:t>
            </a:r>
          </a:p>
        </p:txBody>
      </p:sp>
    </p:spTree>
    <p:extLst>
      <p:ext uri="{BB962C8B-B14F-4D97-AF65-F5344CB8AC3E}">
        <p14:creationId xmlns:p14="http://schemas.microsoft.com/office/powerpoint/2010/main" val="209629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2E8D-8346-72ED-DE66-430E3A57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i="1" dirty="0">
                <a:solidFill>
                  <a:srgbClr val="C00000"/>
                </a:solidFill>
              </a:rPr>
              <a:t>Syntax: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public void service(</a:t>
            </a:r>
            <a:r>
              <a:rPr lang="en-IN" sz="2800" b="1" i="1" dirty="0" err="1">
                <a:solidFill>
                  <a:srgbClr val="C00000"/>
                </a:solidFill>
              </a:rPr>
              <a:t>ServletRequest</a:t>
            </a:r>
            <a:r>
              <a:rPr lang="en-IN" b="1" i="1" dirty="0">
                <a:solidFill>
                  <a:srgbClr val="C00000"/>
                </a:solidFill>
              </a:rPr>
              <a:t> </a:t>
            </a:r>
            <a:r>
              <a:rPr lang="en-IN" b="1" i="1" dirty="0" err="1">
                <a:solidFill>
                  <a:srgbClr val="C00000"/>
                </a:solidFill>
              </a:rPr>
              <a:t>req</a:t>
            </a:r>
            <a:r>
              <a:rPr lang="en-IN" b="1" i="1" dirty="0">
                <a:solidFill>
                  <a:srgbClr val="C00000"/>
                </a:solidFill>
              </a:rPr>
              <a:t>, </a:t>
            </a:r>
            <a:r>
              <a:rPr lang="en-IN" sz="2800" b="1" i="1" dirty="0" err="1">
                <a:solidFill>
                  <a:srgbClr val="C00000"/>
                </a:solidFill>
              </a:rPr>
              <a:t>ServletResopnse</a:t>
            </a:r>
            <a:r>
              <a:rPr lang="en-IN" b="1" i="1" dirty="0">
                <a:solidFill>
                  <a:srgbClr val="C00000"/>
                </a:solidFill>
              </a:rPr>
              <a:t> res</a:t>
            </a:r>
            <a:r>
              <a:rPr lang="en-IN" sz="2800" b="1" i="1" dirty="0">
                <a:solidFill>
                  <a:srgbClr val="C00000"/>
                </a:solidFill>
              </a:rPr>
              <a:t>) 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{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try{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					}	//Actual Business logic code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catch{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}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93B2F-D45C-11DD-539B-F91FA94B7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32441"/>
            <a:ext cx="176170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highlight>
                  <a:srgbClr val="FFFF00"/>
                </a:highlight>
              </a:rPr>
              <a:t>Service()</a:t>
            </a:r>
          </a:p>
        </p:txBody>
      </p:sp>
    </p:spTree>
    <p:extLst>
      <p:ext uri="{BB962C8B-B14F-4D97-AF65-F5344CB8AC3E}">
        <p14:creationId xmlns:p14="http://schemas.microsoft.com/office/powerpoint/2010/main" val="240740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422-182D-D024-EBB4-217E2C8A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59717"/>
          </a:xfrm>
        </p:spPr>
        <p:txBody>
          <a:bodyPr>
            <a:noAutofit/>
          </a:bodyPr>
          <a:lstStyle/>
          <a:p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Syntax: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public void destroy( ) 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{</a:t>
            </a: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try{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					}	//closing </a:t>
            </a:r>
            <a:r>
              <a:rPr lang="en-IN" sz="2800" b="1" i="1">
                <a:solidFill>
                  <a:srgbClr val="C00000"/>
                </a:solidFill>
              </a:rPr>
              <a:t>database con </a:t>
            </a:r>
            <a:r>
              <a:rPr lang="en-IN" sz="2800" b="1" i="1" dirty="0">
                <a:solidFill>
                  <a:srgbClr val="C00000"/>
                </a:solidFill>
              </a:rPr>
              <a:t>code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catch{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r>
              <a:rPr lang="en-IN" sz="2800" b="1" i="1" dirty="0">
                <a:solidFill>
                  <a:srgbClr val="C00000"/>
                </a:solidFill>
              </a:rPr>
              <a:t>}</a:t>
            </a: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b="1" i="1" dirty="0">
                <a:solidFill>
                  <a:srgbClr val="C00000"/>
                </a:solidFill>
              </a:rPr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7C9E-A95D-A267-4786-0441C6E82D5D}"/>
              </a:ext>
            </a:extLst>
          </p:cNvPr>
          <p:cNvSpPr txBox="1">
            <a:spLocks/>
          </p:cNvSpPr>
          <p:nvPr/>
        </p:nvSpPr>
        <p:spPr>
          <a:xfrm>
            <a:off x="811240" y="732441"/>
            <a:ext cx="1815625" cy="5909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highlight>
                  <a:srgbClr val="FFFF00"/>
                </a:highlight>
              </a:rPr>
              <a:t>destroy()</a:t>
            </a:r>
          </a:p>
        </p:txBody>
      </p:sp>
    </p:spTree>
    <p:extLst>
      <p:ext uri="{BB962C8B-B14F-4D97-AF65-F5344CB8AC3E}">
        <p14:creationId xmlns:p14="http://schemas.microsoft.com/office/powerpoint/2010/main" val="206687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6BA6-A398-7A82-CDF4-B2FDA70C0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4D7BE-DE26-3B57-9E50-395737CEE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Does not exist- initial state of servlet</vt:lpstr>
      <vt:lpstr>Syntax: public void init() throws  ServletException { try{       } //Initialization code  catch{  }  </vt:lpstr>
      <vt:lpstr>Service()</vt:lpstr>
      <vt:lpstr>  Syntax: public void destroy( )  { try{       } //closing database con code  catch{  }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sp</dc:creator>
  <cp:lastModifiedBy>lucky sp</cp:lastModifiedBy>
  <cp:revision>2</cp:revision>
  <dcterms:created xsi:type="dcterms:W3CDTF">2024-02-29T16:40:17Z</dcterms:created>
  <dcterms:modified xsi:type="dcterms:W3CDTF">2024-03-05T15:35:01Z</dcterms:modified>
</cp:coreProperties>
</file>