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08" r:id="rId2"/>
    <p:sldId id="770" r:id="rId3"/>
    <p:sldId id="771" r:id="rId4"/>
    <p:sldId id="772" r:id="rId5"/>
    <p:sldId id="774" r:id="rId6"/>
    <p:sldId id="775" r:id="rId7"/>
    <p:sldId id="776" r:id="rId8"/>
    <p:sldId id="777" r:id="rId9"/>
    <p:sldId id="778" r:id="rId10"/>
    <p:sldId id="780" r:id="rId11"/>
    <p:sldId id="781" r:id="rId12"/>
    <p:sldId id="782" r:id="rId13"/>
    <p:sldId id="783" r:id="rId14"/>
    <p:sldId id="784" r:id="rId15"/>
    <p:sldId id="786" r:id="rId16"/>
    <p:sldId id="787" r:id="rId17"/>
    <p:sldId id="789" r:id="rId18"/>
    <p:sldId id="788" r:id="rId19"/>
  </p:sldIdLst>
  <p:sldSz cx="9144000" cy="6858000" type="screen4x3"/>
  <p:notesSz cx="7099300" cy="10234613"/>
  <p:custDataLst>
    <p:tags r:id="rId23"/>
  </p:custDataLst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66FF66"/>
    <a:srgbClr val="FFFFCC"/>
    <a:srgbClr val="CCFF99"/>
    <a:srgbClr val="800000"/>
    <a:srgbClr val="FF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34" autoAdjust="0"/>
  </p:normalViewPr>
  <p:slideViewPr>
    <p:cSldViewPr snapToObjects="1">
      <p:cViewPr>
        <p:scale>
          <a:sx n="103" d="100"/>
          <a:sy n="103" d="100"/>
        </p:scale>
        <p:origin x="-167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2070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10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C36CFF4-3AD0-472A-9141-44DF8EA31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10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22862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9338"/>
            <a:ext cx="52101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A2638BD-83DA-49A8-AA56-5141E972E2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464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09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760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1018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7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71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350004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8047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022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376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706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875525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809061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Text Box 2"/>
          <p:cNvSpPr txBox="1">
            <a:spLocks noChangeArrowheads="1"/>
          </p:cNvSpPr>
          <p:nvPr/>
        </p:nvSpPr>
        <p:spPr bwMode="auto">
          <a:xfrm>
            <a:off x="3059832" y="4221088"/>
            <a:ext cx="4605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 smtClean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日期</a:t>
            </a:r>
            <a:r>
              <a:rPr lang="zh-TW" altLang="en-US" dirty="0" smtClean="0">
                <a:solidFill>
                  <a:srgbClr val="800000"/>
                </a:solidFill>
                <a:latin typeface="Times New Roman" pitchFamily="18" charset="0"/>
              </a:rPr>
              <a:t>：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2018/04/01      </a:t>
            </a:r>
            <a:endParaRPr lang="en-US" altLang="zh-TW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393668" name="Group 4"/>
          <p:cNvGrpSpPr>
            <a:grpSpLocks/>
          </p:cNvGrpSpPr>
          <p:nvPr/>
        </p:nvGrpSpPr>
        <p:grpSpPr bwMode="auto">
          <a:xfrm>
            <a:off x="2411760" y="1701552"/>
            <a:ext cx="4783137" cy="1295400"/>
            <a:chOff x="976" y="1616"/>
            <a:chExt cx="3013" cy="816"/>
          </a:xfrm>
        </p:grpSpPr>
        <p:sp>
          <p:nvSpPr>
            <p:cNvPr id="1393669" name="Oval 5"/>
            <p:cNvSpPr>
              <a:spLocks noChangeArrowheads="1"/>
            </p:cNvSpPr>
            <p:nvPr/>
          </p:nvSpPr>
          <p:spPr bwMode="auto">
            <a:xfrm>
              <a:off x="3379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0" name="Oval 6"/>
            <p:cNvSpPr>
              <a:spLocks noChangeArrowheads="1"/>
            </p:cNvSpPr>
            <p:nvPr/>
          </p:nvSpPr>
          <p:spPr bwMode="auto">
            <a:xfrm>
              <a:off x="3016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1" name="Oval 7"/>
            <p:cNvSpPr>
              <a:spLocks noChangeArrowheads="1"/>
            </p:cNvSpPr>
            <p:nvPr/>
          </p:nvSpPr>
          <p:spPr bwMode="auto">
            <a:xfrm>
              <a:off x="2708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2" name="Oval 8"/>
            <p:cNvSpPr>
              <a:spLocks noChangeArrowheads="1"/>
            </p:cNvSpPr>
            <p:nvPr/>
          </p:nvSpPr>
          <p:spPr bwMode="auto">
            <a:xfrm>
              <a:off x="2360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3" name="Oval 9"/>
            <p:cNvSpPr>
              <a:spLocks noChangeArrowheads="1"/>
            </p:cNvSpPr>
            <p:nvPr/>
          </p:nvSpPr>
          <p:spPr bwMode="auto">
            <a:xfrm>
              <a:off x="1544" y="1616"/>
              <a:ext cx="610" cy="815"/>
            </a:xfrm>
            <a:prstGeom prst="ellipse">
              <a:avLst/>
            </a:prstGeom>
            <a:noFill/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4" name="Rectangle 10"/>
            <p:cNvSpPr>
              <a:spLocks noChangeArrowheads="1"/>
            </p:cNvSpPr>
            <p:nvPr/>
          </p:nvSpPr>
          <p:spPr bwMode="auto">
            <a:xfrm>
              <a:off x="976" y="1750"/>
              <a:ext cx="299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4000" b="1" dirty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微观经济学</a:t>
              </a:r>
              <a:endParaRPr lang="zh-TW" altLang="en-US" sz="3200" b="1" dirty="0">
                <a:solidFill>
                  <a:srgbClr val="990000"/>
                </a:solidFill>
                <a:latin typeface="華康儷中黑" pitchFamily="49" charset="-120"/>
                <a:ea typeface="華康儷中黑" pitchFamily="49" charset="-120"/>
              </a:endParaRPr>
            </a:p>
          </p:txBody>
        </p:sp>
      </p:grpSp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1393676" name="Text Box 12"/>
          <p:cNvSpPr txBox="1">
            <a:spLocks noChangeArrowheads="1"/>
          </p:cNvSpPr>
          <p:nvPr/>
        </p:nvSpPr>
        <p:spPr bwMode="auto">
          <a:xfrm>
            <a:off x="3063007" y="3429000"/>
            <a:ext cx="4605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教師：楊永列</a:t>
            </a:r>
          </a:p>
          <a:p>
            <a:pPr algn="l"/>
            <a:r>
              <a:rPr lang="en-US" altLang="zh-TW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Email: lyang@mail.ltu.edu.tw</a:t>
            </a:r>
            <a:r>
              <a:rPr lang="en-US" altLang="zh-TW" sz="2000" dirty="0">
                <a:solidFill>
                  <a:srgbClr val="333333"/>
                </a:solidFill>
                <a:latin typeface="Times New Roman" pitchFamily="18" charset="0"/>
                <a:ea typeface="標楷體" pitchFamily="65" charset="-120"/>
              </a:rPr>
              <a:t>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39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9688 -0.33611 " pathEditMode="relative" ptsTypes="AA">
                                      <p:cBhvr>
                                        <p:cTn id="19" dur="2000" fill="hold"/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6" grpId="0"/>
      <p:bldP spid="1393675" grpId="0"/>
      <p:bldP spid="13936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）無差異曲線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圖片 3" descr="螢幕快照 2018-04-01 上午12.1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7932"/>
            <a:ext cx="9144000" cy="34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6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）無差異曲線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15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" y="1662353"/>
            <a:ext cx="9144000" cy="4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6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）無差異曲線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17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" y="1772816"/>
            <a:ext cx="9144000" cy="4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6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（二）預算線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1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6" y="1662353"/>
            <a:ext cx="8805083" cy="47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94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（二）預算線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3" name="圖片 2" descr="螢幕快照 2018-04-01 上午12.2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114"/>
            <a:ext cx="9144000" cy="37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1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（三）消費者均衡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22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561"/>
            <a:ext cx="6484824" cy="52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45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（三）消費者均衡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3" name="圖片 2" descr="螢幕快照 2018-04-01 上午12.2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12968" cy="37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8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（三）消費者均衡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29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1691951"/>
            <a:ext cx="8797652" cy="44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87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0" y="1844824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（四）消費者需求曲線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27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18151"/>
            <a:ext cx="4536504" cy="5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35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628800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3600" b="1" dirty="0" smtClean="0">
                <a:solidFill>
                  <a:srgbClr val="990000"/>
                </a:solidFill>
                <a:latin typeface="+mn-ea"/>
                <a:ea typeface="+mn-ea"/>
              </a:rPr>
              <a:t>第</a:t>
            </a:r>
            <a:r>
              <a:rPr lang="zh-TW" altLang="en-US" sz="3600" b="1" dirty="0" smtClean="0">
                <a:solidFill>
                  <a:srgbClr val="990000"/>
                </a:solidFill>
                <a:latin typeface="+mn-ea"/>
                <a:ea typeface="+mn-ea"/>
              </a:rPr>
              <a:t>三</a:t>
            </a:r>
            <a:r>
              <a:rPr lang="zh-TW" altLang="en-US" sz="3600" b="1" dirty="0" smtClean="0">
                <a:solidFill>
                  <a:srgbClr val="990000"/>
                </a:solidFill>
                <a:latin typeface="+mn-ea"/>
                <a:ea typeface="+mn-ea"/>
              </a:rPr>
              <a:t>章</a:t>
            </a:r>
            <a:r>
              <a:rPr lang="zh-TW" altLang="en-US" sz="3600" b="1" dirty="0" smtClean="0">
                <a:solidFill>
                  <a:srgbClr val="990000"/>
                </a:solidFill>
                <a:latin typeface="+mn-ea"/>
                <a:ea typeface="+mn-ea"/>
              </a:rPr>
              <a:t>：效用論</a:t>
            </a:r>
            <a:r>
              <a:rPr lang="en-US" altLang="zh-TW" sz="3600" b="1" dirty="0" smtClean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en-US" altLang="zh-TW" sz="3600" b="1" dirty="0" err="1" smtClean="0">
                <a:solidFill>
                  <a:srgbClr val="990000"/>
                </a:solidFill>
                <a:latin typeface="+mn-ea"/>
                <a:ea typeface="+mn-ea"/>
              </a:rPr>
              <a:t>Utiliy</a:t>
            </a:r>
            <a:endParaRPr lang="zh-TW" altLang="en-US" sz="3600" b="1" dirty="0" smtClean="0">
              <a:solidFill>
                <a:srgbClr val="99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309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效用概論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1.52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00981"/>
            <a:ext cx="8424936" cy="37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0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計數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圖片 3" descr="螢幕快照 2018-03-31 下午11.5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04" y="1662353"/>
            <a:ext cx="9144000" cy="4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8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計數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1.57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8" y="1662353"/>
            <a:ext cx="8383330" cy="41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068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計數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1.58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78793"/>
            <a:ext cx="4824536" cy="57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068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計數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0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2382"/>
            <a:ext cx="7884368" cy="53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068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計數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圖片 3" descr="螢幕快照 2018-04-01 上午12.03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62353"/>
            <a:ext cx="7740352" cy="49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435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序列效用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）無差異曲線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1 上午12.11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62353"/>
            <a:ext cx="9144000" cy="2222214"/>
          </a:xfrm>
          <a:prstGeom prst="rect">
            <a:avLst/>
          </a:prstGeom>
        </p:spPr>
      </p:pic>
      <p:pic>
        <p:nvPicPr>
          <p:cNvPr id="3" name="圖片 2" descr="螢幕快照 2018-04-01 上午12.12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501008"/>
            <a:ext cx="8912879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530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dd7e7d3d6d367a98aebb4f082c02b4eeaade7fb"/>
</p:tagLst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Files\Office3D\簡報通2\TEMPLATE\通訊-04.pot</Template>
  <TotalTime>19326</TotalTime>
  <Words>252</Words>
  <Application>Microsoft Macintosh PowerPoint</Application>
  <PresentationFormat>如螢幕大小 (4:3)</PresentationFormat>
  <Paragraphs>83</Paragraphs>
  <Slides>18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Yang Steven</cp:lastModifiedBy>
  <cp:revision>1675</cp:revision>
  <cp:lastPrinted>2015-05-30T06:05:23Z</cp:lastPrinted>
  <dcterms:created xsi:type="dcterms:W3CDTF">1999-12-02T03:45:49Z</dcterms:created>
  <dcterms:modified xsi:type="dcterms:W3CDTF">2018-03-31T16:30:22Z</dcterms:modified>
</cp:coreProperties>
</file>