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yanh238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yanh238/Applied-Data-Science-Capstone/blob/main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yanh238/Applied-Data-Science-Capstone/blob/main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yanh238/Applied-Data-Science-Capstone/blob/main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yanh238/Applied-Data-Science-Capstone/blob/main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yanh238/Applied-Data-Science-Capstone/blob/main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yanh238/Applied-Data-Science-Capstone/blob/main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lyanh238/Applied-Data-Science-Capstone/blob/main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lyanh238/Applied-Data-Science-Capstone/blob/main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Lee</a:t>
            </a:r>
            <a:endParaRPr lang="en-IN"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https://github.com/lyanh238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2/02/2025</a:t>
            </a:r>
            <a:endParaRPr lang="en-IN"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3171637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lang="en-US"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en-US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GitHub Link</a:t>
            </a:r>
            <a:endParaRPr lang="en-US"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99248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US"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GitHub Link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979021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en-US"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GitHub Link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787028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en-US"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GitHub Link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3308598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en-US"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GitHub Link</a:t>
            </a:r>
            <a:endParaRPr lang="en-US" sz="2000" u="heavy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GitHub Link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3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3"/>
              </a:rPr>
              <a:t> </a:t>
            </a:r>
            <a:r>
              <a:rPr lang="en-US"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23"/>
              </a:rPr>
              <a:t>Link</a:t>
            </a:r>
            <a:endParaRPr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17"/>
              </a:rPr>
              <a:t>Git</a:t>
            </a:r>
            <a:r>
              <a:rPr lang="en-US"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17"/>
              </a:rPr>
              <a:t>H</a:t>
            </a: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17"/>
              </a:rPr>
              <a:t>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17"/>
              </a:rPr>
              <a:t> </a:t>
            </a:r>
            <a:r>
              <a:rPr lang="en-US"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  <a:hlinkClick r:id="rId17"/>
              </a:rPr>
              <a:t>Link</a:t>
            </a:r>
            <a:endParaRPr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2555</Words>
  <Application>Microsoft Office PowerPoint</Application>
  <PresentationFormat>Widescreen</PresentationFormat>
  <Paragraphs>272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Carlito</vt:lpstr>
      <vt:lpstr>Arial</vt:lpstr>
      <vt:lpstr>Bahnschrift Condensed</vt:lpstr>
      <vt:lpstr>Bahnschrift Light SemiCondensed</vt:lpstr>
      <vt:lpstr>Calibri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Anh Lê</cp:lastModifiedBy>
  <cp:revision>3</cp:revision>
  <dcterms:created xsi:type="dcterms:W3CDTF">2021-08-26T16:53:12Z</dcterms:created>
  <dcterms:modified xsi:type="dcterms:W3CDTF">2025-02-13T10:27:52Z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