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00"/>
    <a:srgbClr val="C83AF6"/>
    <a:srgbClr val="91D200"/>
    <a:srgbClr val="0096FF"/>
    <a:srgbClr val="28BE46"/>
    <a:srgbClr val="393939"/>
    <a:srgbClr val="686868"/>
    <a:srgbClr val="A2A1A1"/>
    <a:srgbClr val="6C6D6C"/>
    <a:srgbClr val="76B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FA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87" y="1199210"/>
            <a:ext cx="2295536" cy="496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14" y="1199209"/>
            <a:ext cx="1870166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72" y="577118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577118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77386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67" y="738011"/>
            <a:ext cx="1314890" cy="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67" y="738011"/>
            <a:ext cx="1314890" cy="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862013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862013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862013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5033188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74" y="737484"/>
            <a:ext cx="1314890" cy="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462319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577118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624889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84" y="577118"/>
            <a:ext cx="1752196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529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92" y="715459"/>
            <a:ext cx="1314890" cy="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155" y="355359"/>
            <a:ext cx="1314890" cy="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8E5AB-7B4D-4CB9-8623-853E7506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715553"/>
            <a:ext cx="4381918" cy="1048039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Когнитивная графика для управления преобразователями энергии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CCEFE81-A743-4C80-BBAD-1A8ED3BD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0052C6A-0973-4976-91A3-1A7E9A60E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5926" y="1046740"/>
            <a:ext cx="6701590" cy="50689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100" b="1" dirty="0"/>
              <a:t>Расширенное описание </a:t>
            </a:r>
            <a:endParaRPr lang="ru-RU" sz="1100" dirty="0" smtClean="0"/>
          </a:p>
          <a:p>
            <a:r>
              <a:rPr lang="ru-RU" sz="1100" dirty="0" smtClean="0"/>
              <a:t>Основная </a:t>
            </a:r>
            <a:r>
              <a:rPr lang="ru-RU" sz="1100" dirty="0"/>
              <a:t>идея </a:t>
            </a:r>
            <a:r>
              <a:rPr lang="ru-RU" sz="1100" dirty="0" smtClean="0"/>
              <a:t>проекта – применение средств когнитивной графики для управления процессом преобразования энергии позволит улучшить понимание происходящих в системе явлений, более качественно принимать управляющие решения и обосновывать их</a:t>
            </a:r>
          </a:p>
          <a:p>
            <a:r>
              <a:rPr lang="ru-RU" sz="1100" dirty="0" smtClean="0"/>
              <a:t>Ожидаемые </a:t>
            </a:r>
            <a:r>
              <a:rPr lang="ru-RU" sz="1100" dirty="0"/>
              <a:t>результаты </a:t>
            </a:r>
            <a:r>
              <a:rPr lang="ru-RU" sz="1100" dirty="0" smtClean="0"/>
              <a:t>проекта – модели и программное обеспечения, удобное для пользователя</a:t>
            </a:r>
          </a:p>
          <a:p>
            <a:r>
              <a:rPr lang="ru-RU" sz="1100" dirty="0" smtClean="0"/>
              <a:t>Что </a:t>
            </a:r>
            <a:r>
              <a:rPr lang="ru-RU" sz="1100" dirty="0"/>
              <a:t>изучат в процессе </a:t>
            </a:r>
            <a:r>
              <a:rPr lang="ru-RU" sz="1100" dirty="0" smtClean="0"/>
              <a:t>выполнения</a:t>
            </a:r>
            <a:r>
              <a:rPr lang="en-US" sz="1100" dirty="0" smtClean="0"/>
              <a:t> – </a:t>
            </a:r>
            <a:r>
              <a:rPr lang="ru-RU" sz="1100" dirty="0" smtClean="0"/>
              <a:t>студенты изучат законы электромеханического преобразования энергии, математические основы когнитивной графики, а также принципы визуализации и программирования</a:t>
            </a:r>
          </a:p>
          <a:p>
            <a:r>
              <a:rPr lang="ru-RU" sz="1100" dirty="0" smtClean="0"/>
              <a:t>Трудоемкость </a:t>
            </a:r>
            <a:r>
              <a:rPr lang="ru-RU" sz="1100" dirty="0"/>
              <a:t>– </a:t>
            </a:r>
            <a:r>
              <a:rPr lang="ru-RU" sz="1100" dirty="0" smtClean="0"/>
              <a:t>6 часов </a:t>
            </a:r>
            <a:r>
              <a:rPr lang="ru-RU" sz="1100" dirty="0"/>
              <a:t>в </a:t>
            </a:r>
            <a:r>
              <a:rPr lang="ru-RU" sz="1100" dirty="0" smtClean="0"/>
              <a:t>неделю</a:t>
            </a:r>
          </a:p>
          <a:p>
            <a:r>
              <a:rPr lang="ru-RU" sz="1100" dirty="0" smtClean="0"/>
              <a:t>Сроки </a:t>
            </a:r>
            <a:r>
              <a:rPr lang="ru-RU" sz="1100" dirty="0"/>
              <a:t>реализации</a:t>
            </a:r>
            <a:r>
              <a:rPr lang="en-US" sz="1100" dirty="0"/>
              <a:t> – 1</a:t>
            </a:r>
            <a:r>
              <a:rPr lang="ru-RU" sz="1100" dirty="0"/>
              <a:t> </a:t>
            </a:r>
            <a:r>
              <a:rPr lang="ru-RU" sz="1100" dirty="0" smtClean="0"/>
              <a:t>семестр</a:t>
            </a:r>
          </a:p>
          <a:p>
            <a:r>
              <a:rPr lang="ru-RU" sz="1100" dirty="0" smtClean="0"/>
              <a:t>Требования </a:t>
            </a:r>
            <a:r>
              <a:rPr lang="ru-RU" sz="1100" dirty="0"/>
              <a:t>к участникам </a:t>
            </a:r>
            <a:r>
              <a:rPr lang="ru-RU" sz="1100" dirty="0" smtClean="0"/>
              <a:t>проекта – предварительно необходимо знать основы электротехники, механики, основы программирования в</a:t>
            </a:r>
            <a:r>
              <a:rPr lang="en-US" sz="1100" dirty="0" smtClean="0"/>
              <a:t> </a:t>
            </a:r>
            <a:r>
              <a:rPr lang="kk-KZ" sz="1100" dirty="0" smtClean="0"/>
              <a:t>средах</a:t>
            </a:r>
            <a:r>
              <a:rPr lang="ru-RU" sz="1100" dirty="0" smtClean="0"/>
              <a:t> </a:t>
            </a:r>
            <a:r>
              <a:rPr lang="en-US" sz="1100" dirty="0" err="1" smtClean="0"/>
              <a:t>matlab</a:t>
            </a:r>
            <a:r>
              <a:rPr lang="en-US" sz="1100" dirty="0" smtClean="0"/>
              <a:t>, python</a:t>
            </a:r>
            <a:endParaRPr lang="ru-RU" sz="1100" dirty="0" smtClean="0"/>
          </a:p>
          <a:p>
            <a:r>
              <a:rPr lang="ru-RU" sz="1100" dirty="0" smtClean="0"/>
              <a:t>Где </a:t>
            </a:r>
            <a:r>
              <a:rPr lang="ru-RU" sz="1100" dirty="0"/>
              <a:t>результат проекта может быть в дальнейшем использоваться – в образовательном </a:t>
            </a:r>
            <a:r>
              <a:rPr lang="ru-RU" sz="1100" dirty="0" smtClean="0"/>
              <a:t>процессе </a:t>
            </a:r>
            <a:r>
              <a:rPr lang="ru-RU" sz="1100" dirty="0"/>
              <a:t>ТПУ, в производстве </a:t>
            </a:r>
            <a:r>
              <a:rPr lang="ru-RU" sz="1100" dirty="0" smtClean="0"/>
              <a:t>имитаторов солнечных батарей и нагрузки для наземных испытаний автономных электротехнических комплексов</a:t>
            </a:r>
          </a:p>
          <a:p>
            <a:r>
              <a:rPr lang="ru-RU" sz="1100" dirty="0" smtClean="0"/>
              <a:t>Партнер проекта – НИИ АЭМ ТУСУР</a:t>
            </a:r>
            <a:endParaRPr lang="ru-RU" sz="1100" dirty="0"/>
          </a:p>
          <a:p>
            <a:r>
              <a:rPr lang="ru-RU" sz="1100" dirty="0"/>
              <a:t>Состав команды </a:t>
            </a:r>
            <a:r>
              <a:rPr lang="ru-RU" sz="1100" dirty="0" smtClean="0"/>
              <a:t>В проекте могут быть задействованы 3 человека – программист, разработчик, проектировщик</a:t>
            </a:r>
            <a:endParaRPr lang="ru-RU" sz="1100" dirty="0"/>
          </a:p>
          <a:p>
            <a:r>
              <a:rPr lang="ru-RU" sz="1100" dirty="0"/>
              <a:t>Курс обучения </a:t>
            </a:r>
            <a:r>
              <a:rPr lang="ru-RU" sz="1100" dirty="0" smtClean="0"/>
              <a:t>– 3</a:t>
            </a:r>
          </a:p>
          <a:p>
            <a:r>
              <a:rPr lang="ru-RU" sz="1100" dirty="0" smtClean="0"/>
              <a:t>Направление обучения – «Электроэнергетика и электротехника», </a:t>
            </a:r>
            <a:r>
              <a:rPr lang="ru-RU" sz="1100" dirty="0"/>
              <a:t>программа обучения)</a:t>
            </a:r>
          </a:p>
          <a:p>
            <a:r>
              <a:rPr lang="ru-RU" sz="1100" dirty="0"/>
              <a:t>Дисциплина </a:t>
            </a:r>
            <a:r>
              <a:rPr lang="ru-RU" sz="1100" dirty="0" smtClean="0"/>
              <a:t>УИРС</a:t>
            </a:r>
            <a:endParaRPr lang="ru-RU" sz="1100" dirty="0"/>
          </a:p>
          <a:p>
            <a:r>
              <a:rPr lang="ru-RU" sz="1100" dirty="0"/>
              <a:t>Руководитель </a:t>
            </a:r>
            <a:r>
              <a:rPr lang="ru-RU" sz="1100" dirty="0" smtClean="0"/>
              <a:t>проекта – Ляпунов Данил Юрьевич, тел. +7-903-913-61-37</a:t>
            </a:r>
            <a:r>
              <a:rPr lang="en-US" sz="1100" dirty="0" smtClean="0"/>
              <a:t>, e-mail: lyapunov@tpu.ru</a:t>
            </a:r>
            <a:endParaRPr lang="ru-RU" sz="1100" dirty="0"/>
          </a:p>
          <a:p>
            <a:endParaRPr lang="ru-RU" sz="1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1EC827C-139C-4BF4-90B0-3AEA5D0FAC00}"/>
              </a:ext>
            </a:extLst>
          </p:cNvPr>
          <p:cNvSpPr/>
          <p:nvPr/>
        </p:nvSpPr>
        <p:spPr>
          <a:xfrm>
            <a:off x="433137" y="5172534"/>
            <a:ext cx="4415590" cy="151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b="1" dirty="0" smtClean="0"/>
              <a:t>Разработка информативных </a:t>
            </a:r>
            <a:r>
              <a:rPr lang="ru-RU" b="1" dirty="0"/>
              <a:t>интерфейсов пользователя с </a:t>
            </a:r>
            <a:r>
              <a:rPr lang="ru-RU" b="1" dirty="0" smtClean="0"/>
              <a:t>применением когнитивной графики является актуальной задачей для будущих инженеров в области управления процессами преобразования энергии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2397775"/>
            <a:ext cx="3331271" cy="21405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57" y="2599528"/>
            <a:ext cx="779513" cy="17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9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ИШЭ_ТПУ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FAB400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5A379E1-64CF-4E10-A4B1-71064FA4DFEE}" vid="{814DC859-A53F-4DEF-9212-13F73207056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205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Тема Office</vt:lpstr>
      <vt:lpstr>Когнитивная графика для управления преобразователями энергии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Danil Lyapunov</cp:lastModifiedBy>
  <cp:revision>10</cp:revision>
  <cp:lastPrinted>2021-08-02T01:21:27Z</cp:lastPrinted>
  <dcterms:created xsi:type="dcterms:W3CDTF">2022-10-31T05:50:09Z</dcterms:created>
  <dcterms:modified xsi:type="dcterms:W3CDTF">2023-07-01T16:22:10Z</dcterms:modified>
</cp:coreProperties>
</file>