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11503" y="1146220"/>
            <a:ext cx="5124160" cy="1184856"/>
          </a:xfrm>
        </p:spPr>
        <p:txBody>
          <a:bodyPr/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айэрохоккей</a:t>
            </a:r>
            <a:endParaRPr lang="ru-RU" b="1" i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09" y="2331076"/>
            <a:ext cx="6937740" cy="44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Описание переменных </a:t>
            </a:r>
            <a:r>
              <a:rPr lang="ru-RU" dirty="0" smtClean="0"/>
              <a:t>:</a:t>
            </a:r>
          </a:p>
          <a:p>
            <a:r>
              <a:rPr lang="en-US" dirty="0" smtClean="0"/>
              <a:t>Shape1-</a:t>
            </a:r>
            <a:r>
              <a:rPr lang="ru-RU" dirty="0" smtClean="0"/>
              <a:t>Шайба</a:t>
            </a:r>
          </a:p>
          <a:p>
            <a:r>
              <a:rPr lang="en-US" dirty="0" smtClean="0"/>
              <a:t>Shape2-</a:t>
            </a:r>
            <a:r>
              <a:rPr lang="ru-RU" dirty="0" smtClean="0"/>
              <a:t>Бита(синяя)</a:t>
            </a:r>
            <a:endParaRPr lang="en-US" dirty="0" smtClean="0"/>
          </a:p>
          <a:p>
            <a:r>
              <a:rPr lang="en-US" dirty="0" smtClean="0"/>
              <a:t>Shape3-</a:t>
            </a:r>
            <a:r>
              <a:rPr lang="ru-RU" dirty="0" smtClean="0"/>
              <a:t>Бита(Красная)Искусственный интеллект</a:t>
            </a:r>
          </a:p>
          <a:p>
            <a:r>
              <a:rPr lang="en-US" dirty="0" smtClean="0"/>
              <a:t>Time1-</a:t>
            </a:r>
            <a:r>
              <a:rPr lang="ru-RU" dirty="0" smtClean="0"/>
              <a:t>Отвечает за перемещение шайбы</a:t>
            </a:r>
          </a:p>
          <a:p>
            <a:r>
              <a:rPr lang="en-US" dirty="0" smtClean="0"/>
              <a:t>Time2-</a:t>
            </a:r>
            <a:r>
              <a:rPr lang="ru-RU" dirty="0" smtClean="0"/>
              <a:t>Отвечает за перемещение биты(красная)</a:t>
            </a:r>
          </a:p>
        </p:txBody>
      </p:sp>
    </p:spTree>
    <p:extLst>
      <p:ext uri="{BB962C8B-B14F-4D97-AF65-F5344CB8AC3E}">
        <p14:creationId xmlns:p14="http://schemas.microsoft.com/office/powerpoint/2010/main" val="549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483" r="9407" b="11801"/>
          <a:stretch/>
        </p:blipFill>
        <p:spPr>
          <a:xfrm>
            <a:off x="2447355" y="2524836"/>
            <a:ext cx="7310793" cy="3707552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rot="10800000">
            <a:off x="1378423" y="2524837"/>
            <a:ext cx="1378424" cy="1064525"/>
          </a:xfrm>
          <a:prstGeom prst="bent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 rot="5400000" flipH="1" flipV="1">
            <a:off x="2634017" y="2019869"/>
            <a:ext cx="1078173" cy="423081"/>
          </a:xfrm>
          <a:prstGeom prst="bentConnector3">
            <a:avLst>
              <a:gd name="adj1" fmla="val 99367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 rot="5400000" flipH="1" flipV="1">
            <a:off x="5179324" y="2163170"/>
            <a:ext cx="1856096" cy="423080"/>
          </a:xfrm>
          <a:prstGeom prst="bentConnector3">
            <a:avLst>
              <a:gd name="adj1" fmla="val 99265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 flipV="1">
            <a:off x="9130351" y="2524835"/>
            <a:ext cx="1696730" cy="1064527"/>
          </a:xfrm>
          <a:prstGeom prst="bent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 rot="16200000" flipH="1">
            <a:off x="5022375" y="4858604"/>
            <a:ext cx="2442951" cy="696035"/>
          </a:xfrm>
          <a:prstGeom prst="bentConnector3">
            <a:avLst>
              <a:gd name="adj1" fmla="val 99721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4644" y="1507657"/>
            <a:ext cx="8883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Time2 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44165" y="2340169"/>
            <a:ext cx="10342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Shape3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570518" y="6259683"/>
            <a:ext cx="10342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Shape2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0824160" y="2340171"/>
            <a:ext cx="10342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Shape2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340024" y="1240684"/>
            <a:ext cx="8242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Time1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096744" y="51515"/>
            <a:ext cx="359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i="1" dirty="0" smtClean="0">
                <a:solidFill>
                  <a:srgbClr val="FF0000"/>
                </a:solidFill>
              </a:rPr>
              <a:t>Объекты</a:t>
            </a:r>
            <a:endParaRPr lang="ru-RU" sz="5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t="1026" r="12887" b="31727"/>
          <a:stretch/>
        </p:blipFill>
        <p:spPr>
          <a:xfrm>
            <a:off x="1037229" y="1917606"/>
            <a:ext cx="9444251" cy="4476465"/>
          </a:xfrm>
        </p:spPr>
      </p:pic>
      <p:sp>
        <p:nvSpPr>
          <p:cNvPr id="5" name="Овал 4"/>
          <p:cNvSpPr/>
          <p:nvPr/>
        </p:nvSpPr>
        <p:spPr>
          <a:xfrm>
            <a:off x="5568285" y="3753231"/>
            <a:ext cx="382138" cy="40260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111" t="18568" r="43166" b="5476"/>
          <a:stretch/>
        </p:blipFill>
        <p:spPr>
          <a:xfrm>
            <a:off x="2936381" y="515155"/>
            <a:ext cx="6297769" cy="57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175" t="15937" r="40805" b="4687"/>
          <a:stretch/>
        </p:blipFill>
        <p:spPr>
          <a:xfrm>
            <a:off x="2210452" y="180305"/>
            <a:ext cx="7487340" cy="62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572" t="15096" r="39640" b="30503"/>
          <a:stretch/>
        </p:blipFill>
        <p:spPr>
          <a:xfrm>
            <a:off x="223573" y="631065"/>
            <a:ext cx="11586353" cy="60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29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айэрохоккей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айэрохоккей</dc:title>
  <dc:creator>Student18</dc:creator>
  <cp:lastModifiedBy>Student18</cp:lastModifiedBy>
  <cp:revision>6</cp:revision>
  <dcterms:created xsi:type="dcterms:W3CDTF">2015-05-05T07:02:35Z</dcterms:created>
  <dcterms:modified xsi:type="dcterms:W3CDTF">2015-05-05T08:01:55Z</dcterms:modified>
</cp:coreProperties>
</file>