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B47D0-865E-4CE0-9B86-EAA09B99E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CA2374-779B-4D3B-B99A-CEC39E62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4F05-CC06-456F-9427-F5B408833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C5964-385B-4A6F-BA3D-905CC7704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BD81F-93E1-4B19-95DD-5AEECAD9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620109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8A5A3-2579-4D9F-9F5F-8FDB3D18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DDFAE-EB99-4B66-9E3B-F4C6EF3D01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0D2EA-89E3-45FE-B187-169338EA6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2BD8B-7169-499F-B3F9-9B80FD654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9347-A628-4478-B1A8-564C5532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5698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D7D05A-CDC7-44C0-AD99-2EED846936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F14DF3-97EC-4D7D-8898-11BD3B306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AD8A92-70F4-4E77-BA82-97FC865D7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C2223-6B1B-4E42-8AE2-480E6639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41784-21DD-41B4-ACBE-3DADDDB7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99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FBD93-F921-4A31-9EA2-FABA943A4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41093-DB0A-4753-9054-1E46BC602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05D5B9-013C-4D89-AA2A-12EC075CB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17E00-FC62-47E1-8968-D562F69EC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B8CDB-6F0B-4F42-A2C8-75724A33F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422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68BC-E55E-4FAD-BB36-C59A859E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4F968-2081-4A7F-9D08-FAE2EF8C54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85DE3-A702-4E0C-8979-BB287FD4D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46FA6-53AB-4B85-B9B1-E55DF2E2C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76BD9-1F0E-403B-917B-9FD2CBD9B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332542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B592-AAD9-4A1E-A0DD-B1AAD2D5C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53A34-64A4-4D74-922C-FC04E203AB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322E2-76AB-4921-988B-333304386A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66E5C-E113-4655-ABC2-87807B88E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E9B89-2269-43B9-BF92-B3F6BA5EA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98858-1109-48AF-A605-0871F71DF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93484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93900-9568-41E9-A850-E2FA8C968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E459A-D6FD-4846-8C15-10A289232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182ED-F809-4490-B29D-64172E3A2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87E2AD-C44D-4191-BBBB-64F758D26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D209FA-6B58-4B02-BFF5-328E7DFDC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B24B0A-ECB8-40AF-AA14-7917892ABA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56DCEC-738B-4FCB-9792-6F0C1232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4B6C1A-12DA-45C0-A2C3-CCE53C2C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23186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C6FB2-479C-416E-B955-40B2CDCC4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2004F-99E2-435C-AA71-2C5534A09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747E5-A7DA-4A8C-ADDE-AFE300E4F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DDBD87-2C6B-4261-9035-424B88795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04215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6924-8D57-40FC-ABA5-9EB3D3AFB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47A0B-00AE-440A-8DD6-47EE293CC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C0FC2-8C50-4AF4-AF0D-BFBBA1B1C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41879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4124-271B-4754-A374-C0ED4B980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45D6B-5BDC-4AB7-AF05-C0FDF1476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08573-F22D-49D5-8F30-059F300D5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D62EF-AEF3-435E-9B84-94DBA9F9C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5341C-0988-4191-8BB5-EDC3E105A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1DF61-DA9C-47AA-BC81-26E1F816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17137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89324-3376-447C-8CB2-C1588CB6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9BCEBB-9AA7-41B3-86DE-324AE4CCF1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5275A6-A8B7-400F-9012-9599B5EEA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4E018-B899-43C9-A927-43DD9E6D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CC44C-605F-409C-BE26-B87E9697C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89CFC-F858-4C1D-8311-9EDD7281A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86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E22255-EF25-4822-9B37-E0932FFD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4AD17B-1154-4DFF-A2A4-1174075502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AD1B-6785-4364-A841-2A4E7E4D3F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95AD6-2900-4F1A-90DF-9375968F591D}" type="datetimeFigureOut">
              <a:rPr lang="ru-KZ" smtClean="0"/>
              <a:t>13.09.2024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FEC7C-15E9-462D-AE2F-0905C948F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0BED2-F0C8-4944-83FB-D78078F64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F0C4D-E106-4C7E-A248-7CCAE32DC1E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99486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916FA-EB56-43F7-B234-30D03294B8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Как начать писать на ХТМЛ</a:t>
            </a:r>
            <a:endParaRPr lang="ru-K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ACB969-7145-4423-9D18-2B9DDF9209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GB" dirty="0"/>
              <a:t>visual studio code </a:t>
            </a:r>
            <a:r>
              <a:rPr lang="en-US" dirty="0"/>
              <a:t>c </a:t>
            </a:r>
            <a:r>
              <a:rPr lang="ru-RU" dirty="0"/>
              <a:t>расширением </a:t>
            </a:r>
            <a:r>
              <a:rPr lang="en-GB" dirty="0"/>
              <a:t>Live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414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47689-7ECD-431A-8D37-99A041D14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4622B-6485-4C3F-AF1D-D33FCF929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Создать папку</a:t>
            </a:r>
          </a:p>
          <a:p>
            <a:r>
              <a:rPr lang="ru-RU" dirty="0"/>
              <a:t>Открыть ее в </a:t>
            </a:r>
            <a:r>
              <a:rPr lang="en-GB" dirty="0"/>
              <a:t>Visual Studio Code</a:t>
            </a:r>
          </a:p>
          <a:p>
            <a:pPr lvl="1"/>
            <a:r>
              <a:rPr lang="ru-RU" dirty="0"/>
              <a:t>Перенести папку на иконку </a:t>
            </a:r>
            <a:r>
              <a:rPr lang="en-GB" dirty="0"/>
              <a:t>VS code</a:t>
            </a:r>
            <a:r>
              <a:rPr lang="ru-RU" dirty="0"/>
              <a:t>, либо открыть </a:t>
            </a:r>
            <a:r>
              <a:rPr lang="en-GB" dirty="0"/>
              <a:t>VS code </a:t>
            </a:r>
            <a:r>
              <a:rPr lang="ru-RU" dirty="0"/>
              <a:t>и нажать Открыть Папку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0E900B-6640-40F3-87D4-2840AD83C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578" y="3246895"/>
            <a:ext cx="2599679" cy="341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987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1346E-A04A-4AA0-8D45-70433F503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7423C-B557-44F2-ABAF-BA9B4770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ru-RU" dirty="0"/>
              <a:t>оздать файл, с названием заканчивающимся на </a:t>
            </a:r>
            <a:r>
              <a:rPr lang="en-GB" dirty="0"/>
              <a:t>.html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BE8E8-BE65-45AA-A259-03584980E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0585" y="3692471"/>
            <a:ext cx="5378898" cy="168495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CE06D5-749D-4F08-9A7F-A6D61D101DF2}"/>
              </a:ext>
            </a:extLst>
          </p:cNvPr>
          <p:cNvCxnSpPr/>
          <p:nvPr/>
        </p:nvCxnSpPr>
        <p:spPr>
          <a:xfrm flipH="1">
            <a:off x="8338088" y="2045776"/>
            <a:ext cx="867905" cy="173581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366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5ACF-8371-489E-A982-A483B5FB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61F19-3E7C-4348-B0F3-AE806E4D85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в файл восклицательный знак ! И нажать </a:t>
            </a:r>
            <a:r>
              <a:rPr lang="en-GB" dirty="0"/>
              <a:t>TAB </a:t>
            </a:r>
            <a:r>
              <a:rPr lang="ru-RU" dirty="0"/>
              <a:t>или </a:t>
            </a:r>
            <a:r>
              <a:rPr lang="en-GB" dirty="0"/>
              <a:t>ENTER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6638C2-AB6C-4DAC-AC29-F69F253968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3548" y="2424408"/>
            <a:ext cx="7976301" cy="388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81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0B227-4928-4D4F-AD6B-CDD320FA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4A20-80FA-423E-B7C7-1A589167F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Внизу окна нажать кнопку </a:t>
            </a:r>
            <a:r>
              <a:rPr lang="en-GB" dirty="0"/>
              <a:t>Go Live</a:t>
            </a:r>
            <a:r>
              <a:rPr lang="ru-RU" dirty="0"/>
              <a:t>, ваш сайт откроется в браузере</a:t>
            </a:r>
            <a:endParaRPr lang="ru-KZ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1AA44A-51D5-498B-9998-B721CD048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49" y="2330769"/>
            <a:ext cx="5601993" cy="41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B00F7E-7C95-4AE1-8408-3B0CF4398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145" y="4411822"/>
            <a:ext cx="2661513" cy="80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28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75630-FE52-4D04-95F0-6F30FB243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FCD49-F37D-42F6-8DB1-E286E8EBF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Начать писать код!</a:t>
            </a:r>
          </a:p>
          <a:p>
            <a:r>
              <a:rPr lang="ru-RU" dirty="0"/>
              <a:t>Для удобства откройте браузер на пол экрана и вскод на полэкрана.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FE6D45-55D8-4C81-BAC8-AD22E333D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86" y="2937760"/>
            <a:ext cx="7175715" cy="386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98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0865-4E0A-44ED-ABBA-5A85FE288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E9CE8-854F-47E7-B38D-5B01EB104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69231" cy="4351338"/>
          </a:xfrm>
        </p:spPr>
        <p:txBody>
          <a:bodyPr/>
          <a:lstStyle/>
          <a:p>
            <a:r>
              <a:rPr lang="ru-RU" dirty="0"/>
              <a:t>Все изменения отображаются сразу на сайте</a:t>
            </a:r>
          </a:p>
          <a:p>
            <a:r>
              <a:rPr lang="ru-RU" dirty="0"/>
              <a:t>(если у вас не меняется, то поставте галочку Автосохранение</a:t>
            </a:r>
          </a:p>
          <a:p>
            <a:endParaRPr lang="ru-RU" dirty="0"/>
          </a:p>
          <a:p>
            <a:r>
              <a:rPr lang="ru-RU" dirty="0"/>
              <a:t>Три полоски-файл-автосохранение</a:t>
            </a:r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AFB80C-74C0-4BDD-ACC2-8C78DB6F2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797" y="365125"/>
            <a:ext cx="6841236" cy="771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48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Как начать писать на ХТМЛ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начать писать на ХТМЛ</dc:title>
  <dc:creator>илья Фёдоров</dc:creator>
  <cp:lastModifiedBy>илья Фёдоров</cp:lastModifiedBy>
  <cp:revision>1</cp:revision>
  <dcterms:created xsi:type="dcterms:W3CDTF">2024-09-13T09:15:15Z</dcterms:created>
  <dcterms:modified xsi:type="dcterms:W3CDTF">2024-09-13T09:24:56Z</dcterms:modified>
</cp:coreProperties>
</file>