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43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FAA6-B78A-41B1-9A82-219ED7275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C45E5-10DD-4347-9DAF-A7095820E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2F506-BF86-4361-A1BA-58D2E1D6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8C1B-64C0-4619-A03E-C65200B56B26}" type="datetimeFigureOut">
              <a:rPr lang="ru-KZ" smtClean="0"/>
              <a:t>09.10.2024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D3E9E-76FB-48DC-BA5A-91C9FF8B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A7E7-0FF6-43B6-9839-447FF258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68A7-5A23-4A3D-BA75-5FC94ED6AFB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0651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9A23-D095-464C-92BD-ED83FB6F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743AE-982E-428B-855F-A190B27FA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64B16-670B-4AC2-A3B2-057887FD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8C1B-64C0-4619-A03E-C65200B56B26}" type="datetimeFigureOut">
              <a:rPr lang="ru-KZ" smtClean="0"/>
              <a:t>09.10.2024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2E6D1-7CF1-4282-BC3F-4FBCF3C7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82268-2A7C-4DBD-80BB-59665183D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68A7-5A23-4A3D-BA75-5FC94ED6AFB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0986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B75E5-EC62-49D5-824D-E679666E8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3FC15-CA74-4E76-8F1A-90BD5BC2C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79D26-4CDF-45DA-814C-A53ABC58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8C1B-64C0-4619-A03E-C65200B56B26}" type="datetimeFigureOut">
              <a:rPr lang="ru-KZ" smtClean="0"/>
              <a:t>09.10.2024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67B45-2B01-4499-A01D-19AF81AC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94152-CB4C-46DA-A542-115CA78A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68A7-5A23-4A3D-BA75-5FC94ED6AFB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2637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CA92-54AA-4927-A9E7-2F034A8C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9F518-857F-49AB-9B24-FF53724FF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DDB26-44CC-48F4-B4F7-77A23792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8C1B-64C0-4619-A03E-C65200B56B26}" type="datetimeFigureOut">
              <a:rPr lang="ru-KZ" smtClean="0"/>
              <a:t>09.10.2024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A8DBD-75AA-4D85-9D87-FD6251A5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74A71-09DD-43A0-80AB-BBCBEA3C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68A7-5A23-4A3D-BA75-5FC94ED6AFB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1277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EE41-8B79-439D-8C31-9F5CE746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6BA77-7C21-475D-B0D0-EE59D44B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54EA6-E6F4-400B-936B-4C0D61C3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8C1B-64C0-4619-A03E-C65200B56B26}" type="datetimeFigureOut">
              <a:rPr lang="ru-KZ" smtClean="0"/>
              <a:t>09.10.2024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873D9-F35B-4CB8-B673-BCE9B616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21D9D-CD21-445A-B0A1-DDAF27F8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68A7-5A23-4A3D-BA75-5FC94ED6AFB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2077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B80F-6DA9-4733-BE71-AE7AAA09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0FF8-2645-403B-8527-C333F2C9B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3B70A-9007-4C57-91FF-F8829A3ED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8EA34-2D71-443B-AF85-AABDBD15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8C1B-64C0-4619-A03E-C65200B56B26}" type="datetimeFigureOut">
              <a:rPr lang="ru-KZ" smtClean="0"/>
              <a:t>09.10.2024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55B14-9033-48EE-BFF2-83101EC1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25A26-6336-41C4-9002-CA613B82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68A7-5A23-4A3D-BA75-5FC94ED6AFB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4461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C6CA-3D5D-4ABA-AB5E-8FE64059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EE92E-1A3C-402E-8BFD-D08F46194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AFE84-6B5B-4E71-BC53-D3411C118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A0CC3-A7F5-4B27-961A-7643D7C85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88CD-08D7-47D6-B7E3-61A6612BD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52E2B-518B-405E-949C-4A1AA823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8C1B-64C0-4619-A03E-C65200B56B26}" type="datetimeFigureOut">
              <a:rPr lang="ru-KZ" smtClean="0"/>
              <a:t>09.10.2024</a:t>
            </a:fld>
            <a:endParaRPr lang="ru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0A086-0E3C-49BD-9410-6F2CD974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11C13-34E1-45E4-AC19-2D0AA8B8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68A7-5A23-4A3D-BA75-5FC94ED6AFB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8356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19BA-380B-4DDF-868E-D3C3530E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2F6D6-FC3B-4585-B8AE-C7D53E1C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8C1B-64C0-4619-A03E-C65200B56B26}" type="datetimeFigureOut">
              <a:rPr lang="ru-KZ" smtClean="0"/>
              <a:t>09.10.2024</a:t>
            </a:fld>
            <a:endParaRPr lang="ru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5E576-8A88-4921-8C43-FFA47BC2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C0A64-91B0-4E4C-954D-8E46EE73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68A7-5A23-4A3D-BA75-5FC94ED6AFB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6806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4DED3-8D10-4E3A-84C0-6130DB16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8C1B-64C0-4619-A03E-C65200B56B26}" type="datetimeFigureOut">
              <a:rPr lang="ru-KZ" smtClean="0"/>
              <a:t>09.10.2024</a:t>
            </a:fld>
            <a:endParaRPr lang="ru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28687-612C-4160-BD53-A4EEA583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9C548-E4BB-4B5D-A65B-B668AF85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68A7-5A23-4A3D-BA75-5FC94ED6AFB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0339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73D7-2318-4A8F-B243-E15AC8D7E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8664C-C11C-431D-A9AD-E70E9C205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4CEC5-F04C-4852-904D-306E80202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F4C8F-D008-454D-B683-0860C22A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8C1B-64C0-4619-A03E-C65200B56B26}" type="datetimeFigureOut">
              <a:rPr lang="ru-KZ" smtClean="0"/>
              <a:t>09.10.2024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C5752-309C-4AD7-BEB5-20630DFD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81A9-B8E7-4E0B-8273-1050D755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68A7-5A23-4A3D-BA75-5FC94ED6AFB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8803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E1F4-36C1-4F77-AB65-26238F14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73186-EEE1-46E1-BEFD-5C04E9E3E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EB51C-4DC2-4BDB-AE13-635742F3B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48171-2504-45AA-AA56-A7B0A298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8C1B-64C0-4619-A03E-C65200B56B26}" type="datetimeFigureOut">
              <a:rPr lang="ru-KZ" smtClean="0"/>
              <a:t>09.10.2024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B9E35-1067-4FFA-A03E-8A395E3A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BB2D5-3FE1-4C86-A400-C98EB504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68A7-5A23-4A3D-BA75-5FC94ED6AFB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1512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86B31-64EF-4AFA-A9EC-FA8815CC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F35FA-B2B4-4113-B19E-124BECAE7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22FC0-5334-4F5A-95E7-BB3ABE473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B8C1B-64C0-4619-A03E-C65200B56B26}" type="datetimeFigureOut">
              <a:rPr lang="ru-KZ" smtClean="0"/>
              <a:t>09.10.2024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F9367-DC1F-46A1-AA6D-8044E143A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415-0F2D-480C-8A66-3480C1AC5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E68A7-5A23-4A3D-BA75-5FC94ED6AFB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9055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use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1E3DD5-6AF9-4717-BC86-567DE2C9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354" y="1"/>
            <a:ext cx="1245706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9663C3-2CAF-4C64-AA68-6A66311E2E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US" dirty="0"/>
              <a:t>Fetch API</a:t>
            </a:r>
            <a:endParaRPr lang="ru-K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8C44F-889B-411A-921A-FF61489EC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533" y="422774"/>
            <a:ext cx="8247017" cy="342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6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94BE-49F7-48EC-8EED-F72AD146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Кратко</a:t>
            </a:r>
            <a:endParaRPr lang="ru-KZ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D65B64-DF39-43C1-B3CD-BFE1912253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37546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KZ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 помощью функции </a:t>
            </a:r>
            <a:r>
              <a:rPr kumimoji="0" lang="ru-RU" altLang="ru-KZ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fetch() </a:t>
            </a:r>
            <a:r>
              <a:rPr kumimoji="0" lang="ru-RU" altLang="ru-KZ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можно отправлять сетевые запросы на сервер — как получать, так и отправлять данные.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KZ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KZ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Метод возвращает промис с объектом ответа, где находится дополнительная информация (статус ответа, заголовки) и ответ на запрос.</a:t>
            </a:r>
            <a:endParaRPr kumimoji="0" lang="ru-KZ" altLang="ru-KZ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74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E6B7-58DC-4662-A136-D89C931C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понять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74DD-D6C4-4D06-8675-7D7F50E2C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Браузер предоставляет глобальный API для работы с запросами и ответами HTTP. </a:t>
            </a:r>
          </a:p>
          <a:p>
            <a:r>
              <a:rPr lang="ru-RU" sz="2000" dirty="0"/>
              <a:t>Раньше для подобной работы использовался XMLHttpRequest, однако </a:t>
            </a:r>
            <a:r>
              <a:rPr lang="ru-RU" sz="2000" b="1" dirty="0"/>
              <a:t>fetch()</a:t>
            </a:r>
            <a:r>
              <a:rPr lang="ru-RU" sz="2000" dirty="0"/>
              <a:t> более гибкая и мощная альтернатива. </a:t>
            </a:r>
          </a:p>
          <a:p>
            <a:r>
              <a:rPr lang="ru-RU" sz="2000" dirty="0"/>
              <a:t>Он понятнее и проще в использовании из-за того, что использует </a:t>
            </a:r>
            <a:r>
              <a:rPr lang="ru-RU" sz="2000" b="1" dirty="0"/>
              <a:t>Promise</a:t>
            </a:r>
            <a:r>
              <a:rPr lang="ru-RU" sz="2000" dirty="0"/>
              <a:t>.</a:t>
            </a:r>
          </a:p>
          <a:p>
            <a:endParaRPr lang="ru-RU" sz="2000" dirty="0"/>
          </a:p>
          <a:p>
            <a:r>
              <a:rPr lang="ru-RU" sz="2000" b="1" dirty="0"/>
              <a:t>Промисы</a:t>
            </a:r>
            <a:r>
              <a:rPr lang="ru-RU" sz="2000" dirty="0"/>
              <a:t> – </a:t>
            </a:r>
            <a:r>
              <a:rPr kumimoji="0" lang="ru-RU" altLang="ru-KZ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объект с ответом, где находится дополнительная информация (статус ответа, заголовки) и ответ на запрос.</a:t>
            </a:r>
            <a:endParaRPr lang="ru-KZ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54D93-5374-40DC-8A84-7D4FFFBE9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483" y="4559300"/>
            <a:ext cx="68675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9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F7A4-AE32-4F7E-A285-E7CB33E58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пишется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7849-B9BF-4200-BA29-F5B2EFC3C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Функция </a:t>
            </a:r>
            <a:r>
              <a:rPr lang="ru-RU" sz="2000" b="1" dirty="0"/>
              <a:t>fetch() </a:t>
            </a:r>
            <a:r>
              <a:rPr lang="ru-RU" sz="2000" dirty="0"/>
              <a:t>принимает два параметра:</a:t>
            </a:r>
          </a:p>
          <a:p>
            <a:endParaRPr lang="ru-RU" sz="2000" dirty="0"/>
          </a:p>
          <a:p>
            <a:r>
              <a:rPr lang="ru-RU" sz="2000" b="1" dirty="0"/>
              <a:t>url</a:t>
            </a:r>
            <a:r>
              <a:rPr lang="ru-RU" sz="2000" dirty="0"/>
              <a:t> — адрес, по которому нужно сделать запрос;</a:t>
            </a:r>
          </a:p>
          <a:p>
            <a:r>
              <a:rPr lang="ru-RU" sz="2000" b="1" dirty="0"/>
              <a:t>options</a:t>
            </a:r>
            <a:r>
              <a:rPr lang="ru-RU" sz="2000" dirty="0"/>
              <a:t> (необязательный) — объект конфигурации, в котором можно настроить метод и тело запроса, заголовки и многое другое.</a:t>
            </a:r>
          </a:p>
          <a:p>
            <a:r>
              <a:rPr lang="ru-RU" sz="2000" dirty="0"/>
              <a:t>По умолчанию вызов </a:t>
            </a:r>
            <a:r>
              <a:rPr lang="ru-RU" sz="2000" b="1" dirty="0"/>
              <a:t>fetch()</a:t>
            </a:r>
            <a:r>
              <a:rPr lang="ru-RU" sz="2000" dirty="0"/>
              <a:t> делает </a:t>
            </a:r>
            <a:r>
              <a:rPr lang="ru-RU" sz="2000" b="1" dirty="0"/>
              <a:t>GET</a:t>
            </a:r>
            <a:r>
              <a:rPr lang="ru-RU" sz="2000" dirty="0"/>
              <a:t>-запрос по указанному адресу. Базовый вызов для получения данных можно записать таким образом:</a:t>
            </a:r>
            <a:endParaRPr lang="ru-KZ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88B81F-AC56-451C-A6BE-D0DFAB593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4849857"/>
            <a:ext cx="71056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2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57FE-A85E-4812-ABEC-8CE5782D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0A8D3-F998-4E17-85AB-B916A082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9E992-223F-482E-99AB-D06D0C45E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287" y="2349273"/>
            <a:ext cx="8649426" cy="215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3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665B-A7B8-46E1-B397-AE9EFF0F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Пример 1. Парсим список чего-то там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126D-F393-4F78-AA91-147FD8051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AB789-0B24-4B8F-8360-99595BACA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55" y="1045903"/>
            <a:ext cx="8409118" cy="547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0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E3B8-C037-4E7D-AEFB-E7A0AADA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1. Результат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CC62-A8D4-4760-BADD-F84FC9967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0F101-3E74-4EFE-BA1F-88D7331E6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97" y="2076450"/>
            <a:ext cx="11451869" cy="292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1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A5AD-F4FE-4A0C-8D05-B9F7527B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Лабораторная работа 6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638C8-E812-434E-BFFC-5D13CBD93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5042" cy="4351338"/>
          </a:xfrm>
        </p:spPr>
        <p:txBody>
          <a:bodyPr/>
          <a:lstStyle/>
          <a:p>
            <a:r>
              <a:rPr lang="ru-RU" dirty="0"/>
              <a:t>1. Сделайте </a:t>
            </a:r>
            <a:r>
              <a:rPr lang="ru-RU" b="1" dirty="0"/>
              <a:t>GET-запрос</a:t>
            </a:r>
            <a:r>
              <a:rPr lang="ru-RU" dirty="0"/>
              <a:t> к </a:t>
            </a:r>
            <a:r>
              <a:rPr lang="ru-RU" u="sng" dirty="0">
                <a:hlinkClick r:id="rId2"/>
              </a:rPr>
              <a:t>https://jsonplaceholder.typicode.com/users</a:t>
            </a:r>
            <a:r>
              <a:rPr lang="ru-RU" dirty="0"/>
              <a:t>.</a:t>
            </a:r>
          </a:p>
          <a:p>
            <a:r>
              <a:rPr lang="ru-RU" dirty="0"/>
              <a:t>2. Выведите в консоль полученный </a:t>
            </a:r>
            <a:r>
              <a:rPr lang="en-GB" dirty="0"/>
              <a:t>JSON</a:t>
            </a:r>
          </a:p>
          <a:p>
            <a:r>
              <a:rPr lang="en-GB" dirty="0"/>
              <a:t>3. </a:t>
            </a:r>
            <a:r>
              <a:rPr lang="ru-RU" dirty="0"/>
              <a:t>Выведите на страницу полученный </a:t>
            </a:r>
            <a:r>
              <a:rPr lang="en-GB" dirty="0"/>
              <a:t>JSON</a:t>
            </a:r>
          </a:p>
          <a:p>
            <a:r>
              <a:rPr lang="en-GB" dirty="0"/>
              <a:t>4. </a:t>
            </a:r>
            <a:r>
              <a:rPr lang="ru-RU" dirty="0"/>
              <a:t>Создайте HTML-таблицу, где каждая строка будет содержать имя и e-mail пользователя.</a:t>
            </a:r>
            <a:endParaRPr lang="en-GB" dirty="0"/>
          </a:p>
          <a:p>
            <a:r>
              <a:rPr lang="en-GB" dirty="0"/>
              <a:t>5. </a:t>
            </a:r>
            <a:r>
              <a:rPr lang="ru-RU" dirty="0"/>
              <a:t>Используйте цикл для добавления данных в таблицу.</a:t>
            </a:r>
          </a:p>
          <a:p>
            <a:endParaRPr lang="ru-KZ" b="1" dirty="0"/>
          </a:p>
        </p:txBody>
      </p:sp>
    </p:spTree>
    <p:extLst>
      <p:ext uri="{BB962C8B-B14F-4D97-AF65-F5344CB8AC3E}">
        <p14:creationId xmlns:p14="http://schemas.microsoft.com/office/powerpoint/2010/main" val="234032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243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Введение в Fetch API</vt:lpstr>
      <vt:lpstr>Кратко</vt:lpstr>
      <vt:lpstr>Как понять</vt:lpstr>
      <vt:lpstr>Как пишется</vt:lpstr>
      <vt:lpstr>Как использовать</vt:lpstr>
      <vt:lpstr>Пример 1. Парсим список чего-то там</vt:lpstr>
      <vt:lpstr>Пример 1. Результат</vt:lpstr>
      <vt:lpstr>Лабораторная работа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Fetch API</dc:title>
  <dc:creator>илья Фёдоров</dc:creator>
  <cp:lastModifiedBy>илья Фёдоров</cp:lastModifiedBy>
  <cp:revision>2</cp:revision>
  <dcterms:created xsi:type="dcterms:W3CDTF">2024-10-09T05:51:03Z</dcterms:created>
  <dcterms:modified xsi:type="dcterms:W3CDTF">2024-10-09T08:09:16Z</dcterms:modified>
</cp:coreProperties>
</file>