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5" r:id="rId2"/>
    <p:sldId id="256" r:id="rId3"/>
    <p:sldId id="257" r:id="rId4"/>
    <p:sldId id="258" r:id="rId5"/>
    <p:sldId id="259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4" r:id="rId19"/>
    <p:sldId id="276" r:id="rId20"/>
    <p:sldId id="277" r:id="rId21"/>
    <p:sldId id="278" r:id="rId22"/>
    <p:sldId id="279" r:id="rId23"/>
    <p:sldId id="280" r:id="rId24"/>
    <p:sldId id="261" r:id="rId25"/>
    <p:sldId id="260" r:id="rId26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Фёдоров" initials="иФ" lastIdx="1" clrIdx="0">
    <p:extLst>
      <p:ext uri="{19B8F6BF-5375-455C-9EA6-DF929625EA0E}">
        <p15:presenceInfo xmlns:p15="http://schemas.microsoft.com/office/powerpoint/2012/main" userId="5498c14b981f80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94690" autoAdjust="0"/>
  </p:normalViewPr>
  <p:slideViewPr>
    <p:cSldViewPr snapToGrid="0">
      <p:cViewPr varScale="1">
        <p:scale>
          <a:sx n="45" d="100"/>
          <a:sy n="45" d="100"/>
        </p:scale>
        <p:origin x="53" y="8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1395A9-6F2E-49AF-8F33-AD928BD237FF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23047-1281-4DE1-8EEE-8A469BCBFD0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7018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23047-1281-4DE1-8EEE-8A469BCBFD04}" type="slidenum">
              <a:rPr lang="ru-KZ" smtClean="0"/>
              <a:t>18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65433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58E10-FB44-470A-90D2-919C0FA24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D6F76-288F-45D0-B012-15FCDDAA4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A6E2-0F74-4666-BC48-B5A4C12F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CB94-E04A-42A5-9304-E9200C25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77F20-86CB-498F-B7C5-BCD0982A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160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B259-C2E4-441F-861C-D5CF996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B11D0-4138-4985-BAD7-E93F63D98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D7A2-E803-4A4B-9170-871ED279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2AB43-5401-4373-8F24-EFD334F3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5A46F-BAE6-4992-AAA8-1EFD34B3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812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7F581-68CC-4DF9-8ED1-6088AD49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9A125-3988-46F9-9955-A1593B9D5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0D0EE-72F0-443E-A928-1A7E771A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CB9F0-0F49-4953-9264-372EA6F1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4723-1309-46E6-A53F-B37F7B38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6333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8863-D7CB-4409-BCC0-6E72AEF1A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BFFB-93B0-4838-9F7B-E517E0AB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A6ABF-1AE1-4A1E-8C96-831CA465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92EB3-10DC-4B32-BC9E-ABFDFC69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FEE1F-0AB0-4C1E-87FC-4BBB80B0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1876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F847-782E-4570-AC5D-B064B7213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E812-6A10-466B-AF06-B0066453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5D6F-2BF1-4055-A610-790DF9D3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8AFC-662F-43DE-AD3A-ECF53DF0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FBC-894A-47B4-9B03-21B17666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833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1C54-F87F-4334-BEDD-B050BE0C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7B9E-9941-4141-A7B2-EECDB141C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1B18B-41B5-4F05-A44C-8EF1FCC8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1D91-893D-444C-8AE3-CD31901C7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93A85-34AE-4DC3-A1C8-7410D32E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BBC3-4905-44B2-87B2-3509CFA0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850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AB37-CF7B-48F6-B8D7-784BF70F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1169D-0DF2-4BEB-937C-0616FC18A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9574A-2C8F-455D-A551-F527CEA52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848CB-DA6A-429B-A830-2B610A78C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364EB-E0BE-49C1-9B72-EDBB3DB6E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DF8E8-FD9B-4BB9-83CB-F0012C6F3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8D8CD-B418-4ECD-8D1E-95073B44C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8AAAC-22C2-492F-8310-6E3CBCAB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3147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B1F8-DEE8-4DDF-9BB4-62DDC890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66703-BBE1-4C83-A97B-C6987854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B5903-8A89-4A2D-A623-1BE5702C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3677C-291C-402A-A8AD-AD63A3F2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91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4FA80-C7A4-4956-8A7E-512B047E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8F2AB2-0B6D-488F-875C-8E78B10B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51864-BA40-41D5-91DE-28DC3598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3298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ADEF-4F67-4C5D-B538-A4CA27642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1833-621F-4B37-B1B8-E06E3DDAD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47188-5824-4AB1-90CA-F0B485624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CD6B-F6B1-4FCC-92DF-AD925393E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F8D10-1DD6-47FA-AB76-3F281CFA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816DB-3A9E-488D-A3E6-D7B2E77E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3427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7F77-52CB-4F28-9196-6810CBCA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337BF-F7DC-4F6C-BAD5-21C0763AF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BE53-4A1B-4CF1-A3C6-1C51919F5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E5DB-BCFD-4570-9DC9-5AFA20DA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430C3-4AC5-4D8C-A4F6-33116FB2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02DA5-DAD6-4A6D-ADC2-49CB7D5C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654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9C35D-002E-42E2-B15E-2C96F0B5D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AB7A7-B0ED-4409-94D3-04624EC3D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89D2-D1D9-45E7-988B-BB51E4F98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EA1C3-275A-42DE-AA08-187B5390A9B4}" type="datetimeFigureOut">
              <a:rPr lang="ru-KZ" smtClean="0"/>
              <a:t>10.10.2024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64824-0D5D-4EC4-864A-23C480976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0F32B-A6E1-4C31-8942-84C2B7648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46DFE-C09A-4558-94B5-A20A2104B3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58201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pe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s://flexboxfroggy.com/#r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75EC-D7E3-4A4F-BB88-D6D3DAF0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Добрый день уважаемые студенты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36A3E-792C-423B-A032-9AF38BE3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340" y="2293937"/>
            <a:ext cx="10515600" cy="4351338"/>
          </a:xfrm>
        </p:spPr>
        <p:txBody>
          <a:bodyPr/>
          <a:lstStyle/>
          <a:p>
            <a:r>
              <a:rPr lang="ru-RU" b="1" dirty="0"/>
              <a:t>Сегодня мы будем</a:t>
            </a:r>
            <a:endParaRPr lang="ru-KZ" b="1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66BBB02D-2F90-4850-82F6-88D375530FA9}"/>
              </a:ext>
            </a:extLst>
          </p:cNvPr>
          <p:cNvSpPr/>
          <p:nvPr/>
        </p:nvSpPr>
        <p:spPr>
          <a:xfrm rot="8631476">
            <a:off x="7567298" y="3438705"/>
            <a:ext cx="3021106" cy="2393576"/>
          </a:xfrm>
          <a:prstGeom prst="star5">
            <a:avLst>
              <a:gd name="adj" fmla="val 11419"/>
              <a:gd name="hf" fmla="val 105146"/>
              <a:gd name="vf" fmla="val 11055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pic>
        <p:nvPicPr>
          <p:cNvPr id="14338" name="Picture 2" descr="Словарь молодежного сленга: что такое флексить | Beauty HUB | Дзен">
            <a:extLst>
              <a:ext uri="{FF2B5EF4-FFF2-40B4-BE49-F238E27FC236}">
                <a16:creationId xmlns:a16="http://schemas.microsoft.com/office/drawing/2014/main" id="{00EBC92D-DD51-4DBF-A100-BB0F0828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553" y="2778110"/>
            <a:ext cx="4111321" cy="273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24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323F-1A89-411B-A838-D2D44C03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флекса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E95D-F6AC-4EFA-84EB-E7A7D86C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066" y="2821305"/>
            <a:ext cx="10515600" cy="4351338"/>
          </a:xfrm>
        </p:spPr>
        <p:txBody>
          <a:bodyPr/>
          <a:lstStyle/>
          <a:p>
            <a:r>
              <a:rPr lang="en-GB" dirty="0"/>
              <a:t>row(</a:t>
            </a:r>
            <a:r>
              <a:rPr lang="ru-RU" dirty="0"/>
              <a:t>по умолчанию): слева направо</a:t>
            </a:r>
            <a:endParaRPr lang="en-GB" b="1" dirty="0"/>
          </a:p>
          <a:p>
            <a:r>
              <a:rPr lang="en-GB" dirty="0"/>
              <a:t>row-reverse: </a:t>
            </a:r>
            <a:r>
              <a:rPr lang="ru-RU" dirty="0"/>
              <a:t>справа налево</a:t>
            </a:r>
            <a:endParaRPr lang="en-GB" b="1" dirty="0"/>
          </a:p>
          <a:p>
            <a:r>
              <a:rPr lang="en-GB" dirty="0"/>
              <a:t>column: </a:t>
            </a:r>
            <a:r>
              <a:rPr lang="ru-RU" dirty="0"/>
              <a:t>сверху вниз</a:t>
            </a:r>
          </a:p>
          <a:p>
            <a:r>
              <a:rPr lang="en-GB" dirty="0"/>
              <a:t>column-reverse: </a:t>
            </a:r>
            <a:r>
              <a:rPr lang="ru-RU" dirty="0"/>
              <a:t>снизу вверх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11209-A68F-4EC4-9AD7-227F24C8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66" y="1310957"/>
            <a:ext cx="6394093" cy="14391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62D9A-4798-4981-B3CA-DA1A54980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906" y="3376454"/>
            <a:ext cx="5753814" cy="25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0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4ED4-F6FA-4911-9E67-A83767DF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flex-wrap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45681-D53C-40B6-836F-C64BEB81E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1816734"/>
            <a:ext cx="10906760" cy="4351338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По умолчанию все flex-элементы будут </a:t>
            </a:r>
            <a:endParaRPr lang="en-GB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пытаться вписаться в одну строку. </a:t>
            </a:r>
            <a:endParaRPr lang="en-GB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Вы можете изменить это и разрешить элементам переноситься по мере необходимости с помощью этого свойства.</a:t>
            </a:r>
            <a:endParaRPr lang="en-GB" b="0" i="0" dirty="0">
              <a:solidFill>
                <a:srgbClr val="000000"/>
              </a:solidFill>
              <a:effectLst/>
              <a:latin typeface="Blanco"/>
            </a:endParaRPr>
          </a:p>
          <a:p>
            <a:endParaRPr lang="en-GB" dirty="0">
              <a:solidFill>
                <a:srgbClr val="000000"/>
              </a:solidFill>
              <a:latin typeface="Blanco"/>
            </a:endParaRPr>
          </a:p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8B6EB-0A97-4B2E-9B5F-43564136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290" y="456564"/>
            <a:ext cx="4677110" cy="229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F1F09B-76C3-4571-A9A3-22F3F5167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845" y="4468177"/>
            <a:ext cx="63055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7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A2BD3-B1EB-4243-8093-11209B79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487045"/>
            <a:ext cx="470916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если не хватает места для флекса?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9BF4-7E47-4E48-B5D8-573A36042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2506662"/>
            <a:ext cx="5264785" cy="4351338"/>
          </a:xfrm>
        </p:spPr>
        <p:txBody>
          <a:bodyPr/>
          <a:lstStyle/>
          <a:p>
            <a:r>
              <a:rPr lang="ru-RU" dirty="0"/>
              <a:t>1. nowrap – на одной строке</a:t>
            </a:r>
          </a:p>
          <a:p>
            <a:r>
              <a:rPr lang="ru-RU" dirty="0"/>
              <a:t>2. wrap: перенос сверху вниз</a:t>
            </a:r>
          </a:p>
          <a:p>
            <a:r>
              <a:rPr lang="ru-RU" dirty="0"/>
              <a:t>3. wrap-reverse: перенос сверху вниз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91BAD-32B7-49E8-9530-0340F272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5" y="0"/>
            <a:ext cx="6734175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568D-2554-4F7D-8F9B-7EF85314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justify-content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69DB-1C08-413F-B392-61D4A866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60" y="1825625"/>
            <a:ext cx="7416800" cy="4351338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  <a:latin typeface="Blanco"/>
              </a:rPr>
              <a:t>Это определяет выравнивание вдоль главной оси.</a:t>
            </a:r>
            <a:endParaRPr lang="en-GB" sz="2400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Blanco"/>
              </a:rPr>
              <a:t> Это помогает распределить дополнительное свободное пространство, оставшееся, когда все гибкие элементы в строке негибкие или гибкие, но достигли максимального размера. </a:t>
            </a:r>
            <a:endParaRPr lang="en-GB" sz="2400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sz="2400" b="0" i="0" dirty="0">
                <a:solidFill>
                  <a:srgbClr val="000000"/>
                </a:solidFill>
                <a:effectLst/>
                <a:latin typeface="Blanco"/>
              </a:rPr>
              <a:t>Это также обеспечивает некоторый контроль над выравниванием элементов, когда они выходят за пределы строки.</a:t>
            </a:r>
            <a:endParaRPr lang="ru-KZ" sz="2400" dirty="0"/>
          </a:p>
        </p:txBody>
      </p:sp>
      <p:sp>
        <p:nvSpPr>
          <p:cNvPr id="4" name="AutoShape 2" descr="гибкие элементы внутри гибкого контейнера, демонстрирующие различные варианты интервалов">
            <a:extLst>
              <a:ext uri="{FF2B5EF4-FFF2-40B4-BE49-F238E27FC236}">
                <a16:creationId xmlns:a16="http://schemas.microsoft.com/office/drawing/2014/main" id="{07A69C55-3FE6-420A-A6B1-3AFB29044A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534B4-7D61-43AB-8326-340B74014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360" y="-1"/>
            <a:ext cx="4358640" cy="6865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63021E-98F8-41D3-BE00-C500A4B73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3" y="5032375"/>
            <a:ext cx="6452757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9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FCE-DE3A-4D95-8368-B1EF0647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000" y="252412"/>
            <a:ext cx="10515600" cy="1325563"/>
          </a:xfrm>
        </p:spPr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  <a:t>align-items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F9CA4-68CA-41AD-8BD3-7BFC8F9FE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0" y="1694816"/>
            <a:ext cx="6482080" cy="4351338"/>
          </a:xfrm>
        </p:spPr>
        <p:txBody>
          <a:bodyPr/>
          <a:lstStyle/>
          <a:p>
            <a:r>
              <a:rPr lang="ru-RU" dirty="0"/>
              <a:t>Это определяет поведение по умолчанию для того, как flex-элементы располагаются вдоль поперечной оси на текущей строке.</a:t>
            </a:r>
            <a:endParaRPr lang="en-GB" dirty="0"/>
          </a:p>
          <a:p>
            <a:r>
              <a:rPr lang="ru-RU" dirty="0"/>
              <a:t> Думайте об этом как о justify-contentверсии для поперечной оси (перпендикулярной главной оси).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AFDE3F-449B-4AEA-99EA-15C3BBFEC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461"/>
            <a:ext cx="4841721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A896C1-1227-4854-BFD3-FA102EBF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402" y="4939032"/>
            <a:ext cx="602430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0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C17A-7D3C-4273-B341-5924BE9F9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93"/>
            <a:ext cx="10515600" cy="1325563"/>
          </a:xfrm>
        </p:spPr>
        <p:txBody>
          <a:bodyPr/>
          <a:lstStyle/>
          <a:p>
            <a:r>
              <a:rPr lang="en-GB" b="1" dirty="0"/>
              <a:t>align-content</a:t>
            </a:r>
            <a:endParaRPr lang="ru-K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8D514-8026-489F-AAA9-C7AC762AB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759" y="0"/>
            <a:ext cx="4763241" cy="6858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F76D212-DCA6-4722-8B95-E7BD7EF56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5640" y="1392456"/>
            <a:ext cx="659055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Это выравнивает линии гибкого контейнера при наличии дополнительного пространства на поперечной оси, аналогично тому, как 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justify-content</a:t>
            </a:r>
            <a:r>
              <a:rPr kumimoji="0" lang="en-GB" altLang="ru-KZ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FMono-Regular"/>
              </a:rPr>
              <a:t> </a:t>
            </a: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lanco"/>
              </a:rPr>
              <a:t>выравниваются отдельные элементы на главной оси.</a:t>
            </a: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B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altLang="ru-KZ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KZ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Примечание</a:t>
            </a:r>
            <a:r>
              <a:rPr kumimoji="0" lang="ru-RU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Это свойство действует только для многострочных гибких контейнеров, где flex-wrapустановлено значение wrapили wrap-reverse). </a:t>
            </a:r>
            <a:endParaRPr kumimoji="0" lang="en-GB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Однострочный гибкий контейнер (т. е. где flex-wrap</a:t>
            </a:r>
            <a:r>
              <a:rPr kumimoji="0" lang="en-GB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установлено значение по умолчанию no-wrap) не будет отражать align-content.</a:t>
            </a:r>
            <a:endParaRPr kumimoji="0" lang="en-GB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06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169E-0570-4074-8A8E-995D6AEE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  <a:t>gap, row-gap, column-gap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EEFC-3F16-4529-9395-CC124B63E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5"/>
            <a:ext cx="6986337" cy="4351338"/>
          </a:xfrm>
        </p:spPr>
        <p:txBody>
          <a:bodyPr/>
          <a:lstStyle/>
          <a:p>
            <a:r>
              <a:rPr lang="ru-RU" dirty="0"/>
              <a:t>Свойство </a:t>
            </a:r>
            <a:r>
              <a:rPr lang="ru-RU" b="1" dirty="0"/>
              <a:t>gap</a:t>
            </a:r>
            <a:r>
              <a:rPr lang="ru-RU" dirty="0"/>
              <a:t> явно контролирует пространство между flex-элементами. Оно применяет это пространство только между элементами, а не на внешних краях.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81AAF-36BF-4FA9-9807-490A7D70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617" y="457200"/>
            <a:ext cx="6882063" cy="594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02903-E9B3-4B8B-9B1F-0C304B3A8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3557665"/>
            <a:ext cx="5931184" cy="284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09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953A-0F19-424A-94A6-D31C3F10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Задание на родительский флекс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F2B05-099D-4D5A-86F8-46C72984C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работать в онлайн редакторе: </a:t>
            </a:r>
            <a:r>
              <a:rPr lang="en-GB" dirty="0">
                <a:hlinkClick r:id="rId2"/>
              </a:rPr>
              <a:t>https://codepen.io/pen/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Использовать все изученные родительские флексы.</a:t>
            </a:r>
          </a:p>
          <a:p>
            <a:pPr algn="ctr"/>
            <a:r>
              <a:rPr lang="ru-RU" u="sng" dirty="0"/>
              <a:t>За элементы можно использовать картинки</a:t>
            </a:r>
            <a:endParaRPr lang="ru-KZ" u="sng" dirty="0"/>
          </a:p>
        </p:txBody>
      </p:sp>
    </p:spTree>
    <p:extLst>
      <p:ext uri="{BB962C8B-B14F-4D97-AF65-F5344CB8AC3E}">
        <p14:creationId xmlns:p14="http://schemas.microsoft.com/office/powerpoint/2010/main" val="369298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D39C-2B68-4A8E-B46C-956A2EA7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MD Primer Bold"/>
              </a:rPr>
              <a:t>Свойства для детей </a:t>
            </a:r>
            <a: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  <a:t>(flex items)</a:t>
            </a:r>
            <a:b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</a:br>
            <a:endParaRPr lang="ru-KZ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3DD723-5790-47FC-A507-4F51C8591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6987" y="2401094"/>
            <a:ext cx="8166582" cy="3694906"/>
          </a:xfrm>
        </p:spPr>
      </p:pic>
    </p:spTree>
    <p:extLst>
      <p:ext uri="{BB962C8B-B14F-4D97-AF65-F5344CB8AC3E}">
        <p14:creationId xmlns:p14="http://schemas.microsoft.com/office/powerpoint/2010/main" val="354199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09F-2B12-4DAA-A309-6223FF4E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order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9C36-B962-42ED-A313-F0A30269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58467" cy="4351338"/>
          </a:xfrm>
        </p:spPr>
        <p:txBody>
          <a:bodyPr/>
          <a:lstStyle/>
          <a:p>
            <a:r>
              <a:rPr lang="ru-RU" dirty="0"/>
              <a:t>По умолчанию элементы flex располагаются в порядке источника.</a:t>
            </a:r>
            <a:endParaRPr lang="en-GB" dirty="0"/>
          </a:p>
          <a:p>
            <a:r>
              <a:rPr lang="ru-RU" dirty="0"/>
              <a:t> Однако order</a:t>
            </a:r>
            <a:r>
              <a:rPr lang="en-GB" dirty="0"/>
              <a:t> </a:t>
            </a:r>
            <a:r>
              <a:rPr lang="ru-RU" dirty="0"/>
              <a:t>свойство управляет порядком, в котором они появляются в контейнере flex.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15B95-BD7B-44DA-B5CA-88FF2FCF9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454" y="0"/>
            <a:ext cx="4663546" cy="3835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293BA-E713-4DD7-BF49-BB9B76975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16" y="4001294"/>
            <a:ext cx="5497678" cy="259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8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D6D2-95DF-411E-A79B-3D0FF8309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Верстка адаптивного интерфейса с CSS Grid и Flexbox.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EEAA7-AAFB-40CC-B2B2-CC248864C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38042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09F-2B12-4DAA-A309-6223FF4E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  <a:t>flex-grow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9C36-B962-42ED-A313-F0A30269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Это определяет способность гибкого элемента увеличиваться при необходимости. Он принимает безразмерное значение, которое служит пропорцией. Он определяет, какой объем доступного пространства внутри гибкого контейнера должен занимать элемент.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8AAB5-9E95-4E4C-B2F7-B81C4D78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75" y="3633275"/>
            <a:ext cx="6232525" cy="2810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CC2C91-8E4A-4A3E-817A-16A519F4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7" y="4000905"/>
            <a:ext cx="4954118" cy="226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3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09F-2B12-4DAA-A309-6223FF4E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 flex-shrink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9C36-B962-42ED-A313-F0A30269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Это определяет способность гибкого элемента сжиматься при необходимости.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EE97F-C2EE-4231-9242-04D22F74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325" y="1366043"/>
            <a:ext cx="5279904" cy="41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75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909F-2B12-4DAA-A309-6223FF4E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Flex-basis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9C36-B962-42ED-A313-F0A30269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9B2AE-C39E-430A-BCEA-6AB4EE5B9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92" y="1597025"/>
            <a:ext cx="9378414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5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51FC-2485-4FD0-AD7A-AC5EB888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align-self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95C5-5237-4881-877F-207D05A4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76" y="2229379"/>
            <a:ext cx="10515600" cy="4263496"/>
          </a:xfrm>
        </p:spPr>
        <p:txBody>
          <a:bodyPr/>
          <a:lstStyle/>
          <a:p>
            <a:endParaRPr lang="ru-RU" dirty="0"/>
          </a:p>
          <a:p>
            <a:r>
              <a:rPr lang="ru-RU" b="1" dirty="0"/>
              <a:t>align-items</a:t>
            </a:r>
            <a:r>
              <a:rPr lang="en-GB" dirty="0"/>
              <a:t> </a:t>
            </a:r>
          </a:p>
          <a:p>
            <a:r>
              <a:rPr lang="ru-RU" dirty="0"/>
              <a:t>Это позволяет переопределить выравнивание по умолчанию (или указанное с помощью ) для отдельных гибких элементов.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EFA46-EE5A-40D9-A768-96EB72C4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76" y="0"/>
            <a:ext cx="6222924" cy="306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322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6DCC-41AA-48CC-AA8B-AC01B687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Заданье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5FFDD-1864-4114-9F31-7EBB1F23F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ПРОЙТИ 24 УРОВНЯ В ИГРЕ </a:t>
            </a:r>
            <a:r>
              <a:rPr lang="en-GB" b="1" dirty="0"/>
              <a:t>FLEXBOX FROGGY</a:t>
            </a:r>
          </a:p>
          <a:p>
            <a:r>
              <a:rPr lang="en-GB" b="1" dirty="0">
                <a:hlinkClick r:id="rId2"/>
              </a:rPr>
              <a:t>https://flexboxfroggy.com/#ru</a:t>
            </a:r>
            <a:endParaRPr lang="en-GB" b="1" dirty="0"/>
          </a:p>
        </p:txBody>
      </p:sp>
      <p:pic>
        <p:nvPicPr>
          <p:cNvPr id="18434" name="Picture 2" descr="Flexbox Froggy - A game for learning CSS flexbox | Codepip">
            <a:extLst>
              <a:ext uri="{FF2B5EF4-FFF2-40B4-BE49-F238E27FC236}">
                <a16:creationId xmlns:a16="http://schemas.microsoft.com/office/drawing/2014/main" id="{2448A00C-04F5-4500-BB67-DDD354EF4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33" y="3281362"/>
            <a:ext cx="6358467" cy="357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108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27CA-2C30-4B48-BC81-7D9BB8AD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Источники(рекомендую ознакомиться)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92A0-5E0F-4C5B-9488-347BFDE9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https://css-tricks.com/snippets/css/a-guide-to-flexbox/</a:t>
            </a:r>
            <a:endParaRPr lang="ru-KZ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1302AD6C-1322-49FE-B4DD-3912B6F10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8513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4AA7-1CD2-4950-B404-561450EE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Вёрстка адаптивного интерфейса с CSS Grid и Flexbox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14AF0-DD23-4C4D-B8AA-A575930EC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Содержание: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Современные методы вёрстки для создания гибких и адаптивных интерфейсов.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Основные инструменты: </a:t>
            </a:r>
            <a:r>
              <a:rPr lang="ru-RU" b="1" dirty="0"/>
              <a:t>CSS Grid</a:t>
            </a:r>
            <a:r>
              <a:rPr lang="ru-RU" dirty="0"/>
              <a:t> и </a:t>
            </a:r>
            <a:r>
              <a:rPr lang="ru-RU" b="1" dirty="0"/>
              <a:t>Flexbox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этой презентации разберём, как эффективно использовать эти технологии для построения адаптивных макетов.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1598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F997-0253-46C1-B511-8B05B8C9B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адаптивный интерфейс?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E932-25BA-47AD-84A7-30AAAAAF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Адаптивный интерфейс — это дизайн, который корректно отображается на экранах различных размеров (телефоны, планшеты, компьютеры).Основная цель — обеспечить удобство и доступность независимо от устройства.Используются такие техники как медиазапросы, гибкие сетки, и адаптивные элементы.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5580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0A17-74AD-418E-8E0E-D6C0B17A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Flexbox: </a:t>
            </a:r>
            <a:r>
              <a:rPr lang="ru-RU" dirty="0"/>
              <a:t>Основы</a:t>
            </a:r>
            <a:endParaRPr lang="ru-K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266960-EAB9-4919-9C08-1243301C9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3803"/>
            <a:ext cx="106333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Flexbox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(Flexible Box) — это однострочная или многострочная система для создания гибких макетов.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Основное предназначение: выравнивание и распределение пространства между элементами в одном измерении (строка или колонка).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Ключевые свойства: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превращает элемент в flex-контейнер.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flex-direction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задаёт направление (строка или колонка).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justify-content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управление горизонтальным выравниванием.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align-items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вертикальное выравнивание.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37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72DF-1C32-4D91-8249-B7AF56E2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Флексбокс наглядно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795760-ABAA-4066-9613-6292E95DE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30" y="1499345"/>
            <a:ext cx="5123370" cy="2104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B1E018-DD1E-43E9-95C4-B587C6C2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548" y="3874154"/>
            <a:ext cx="5013699" cy="227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8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AE4F-916D-4CE7-94B6-8F92535C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18" y="328180"/>
            <a:ext cx="11242964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MD Primer Bold"/>
              </a:rPr>
              <a:t>Свойства родительского элемента </a:t>
            </a:r>
            <a: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  <a:t>(flex container)</a:t>
            </a:r>
            <a:br>
              <a:rPr lang="en-GB" b="1" i="0" dirty="0">
                <a:solidFill>
                  <a:srgbClr val="000000"/>
                </a:solidFill>
                <a:effectLst/>
                <a:latin typeface="MD Primer Bold"/>
              </a:rPr>
            </a:b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7D9D-CCF7-4A6B-89CA-625A1FB0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759F8-492E-43FE-A8EE-979BEE63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89" y="2362945"/>
            <a:ext cx="9014007" cy="370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2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A263-EF3E-4449-8866-4150E835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display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B9872-8B75-4247-AE8D-29B7C5B5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Это определяет flex-контейнер; встроенный или блочный в зависимости от заданного значения. Он включает flex-контекст для всех своих прямых потомков.</a:t>
            </a:r>
            <a:endParaRPr lang="en-US" b="0" i="0" dirty="0">
              <a:solidFill>
                <a:srgbClr val="000000"/>
              </a:solidFill>
              <a:effectLst/>
              <a:latin typeface="Blanco"/>
            </a:endParaRPr>
          </a:p>
          <a:p>
            <a:endParaRPr lang="en-US" dirty="0">
              <a:solidFill>
                <a:srgbClr val="000000"/>
              </a:solidFill>
              <a:latin typeface="Blanco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Blanco"/>
            </a:endParaRPr>
          </a:p>
          <a:p>
            <a:endParaRPr lang="en-US" dirty="0">
              <a:solidFill>
                <a:srgbClr val="000000"/>
              </a:solidFill>
              <a:latin typeface="Blanco"/>
            </a:endParaRPr>
          </a:p>
          <a:p>
            <a:endParaRPr lang="en-US" dirty="0">
              <a:solidFill>
                <a:srgbClr val="000000"/>
              </a:solidFill>
              <a:latin typeface="Blanco"/>
            </a:endParaRPr>
          </a:p>
          <a:p>
            <a:endParaRPr lang="en-US" dirty="0">
              <a:solidFill>
                <a:srgbClr val="000000"/>
              </a:solidFill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Обратите внимание, что столбцы CSS не влияют на flex-контейнер.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C33DC-6D46-46F3-B8B8-6ADB881A9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739" y="3307715"/>
            <a:ext cx="7808521" cy="17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3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9B99-C297-4C13-8E24-6E804DB7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flex-direction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F7E5-BEF8-451B-AA0D-3459B9C18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913573"/>
            <a:ext cx="11710114" cy="4351338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Это устанавливает главную ось, </a:t>
            </a:r>
            <a:endParaRPr lang="en-US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тем самым определяя направление,</a:t>
            </a:r>
            <a:endParaRPr lang="en-US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 в котором flex-элементы размещаются в flex-контейнере. </a:t>
            </a:r>
            <a:endParaRPr lang="en-US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Flexbox (кроме опциональной обертки) — это концепция однонаправленной компоновки. </a:t>
            </a:r>
            <a:endParaRPr lang="en-US" b="0" i="0" dirty="0">
              <a:solidFill>
                <a:srgbClr val="000000"/>
              </a:solidFill>
              <a:effectLst/>
              <a:latin typeface="Blanco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Blanco"/>
              </a:rPr>
              <a:t>Подумайте о flex-элементах как о в первую очередь размещаемых либо в горизонтальных рядах, либо в вертикальных столбцах.</a:t>
            </a:r>
            <a:endParaRPr lang="ru-KZ" dirty="0"/>
          </a:p>
        </p:txBody>
      </p:sp>
      <p:sp>
        <p:nvSpPr>
          <p:cNvPr id="4" name="AutoShape 2" descr="показаны четыре возможных значения flex-direction: сверху вниз, снизу вверх, справа налево и слева направо">
            <a:extLst>
              <a:ext uri="{FF2B5EF4-FFF2-40B4-BE49-F238E27FC236}">
                <a16:creationId xmlns:a16="http://schemas.microsoft.com/office/drawing/2014/main" id="{C3A50ED2-7292-4D5E-8261-41EEB9CE35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341A44-5700-47A5-8B67-F7A85F57A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62414"/>
            <a:ext cx="5753814" cy="250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2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681</Words>
  <Application>Microsoft Office PowerPoint</Application>
  <PresentationFormat>Widescreen</PresentationFormat>
  <Paragraphs>85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Blanco</vt:lpstr>
      <vt:lpstr>Calibri</vt:lpstr>
      <vt:lpstr>Calibri Light</vt:lpstr>
      <vt:lpstr>MD Primer Bold</vt:lpstr>
      <vt:lpstr>SFMono-Regular</vt:lpstr>
      <vt:lpstr>Office Theme</vt:lpstr>
      <vt:lpstr>Добрый день уважаемые студенты</vt:lpstr>
      <vt:lpstr>Верстка адаптивного интерфейса с CSS Grid и Flexbox.</vt:lpstr>
      <vt:lpstr>Вёрстка адаптивного интерфейса с CSS Grid и Flexbox</vt:lpstr>
      <vt:lpstr>Что такое адаптивный интерфейс?</vt:lpstr>
      <vt:lpstr>Flexbox: Основы</vt:lpstr>
      <vt:lpstr>Флексбокс наглядно</vt:lpstr>
      <vt:lpstr>Свойства родительского элемента (flex container) </vt:lpstr>
      <vt:lpstr>display</vt:lpstr>
      <vt:lpstr>flex-direction</vt:lpstr>
      <vt:lpstr>Направление флекса</vt:lpstr>
      <vt:lpstr>flex-wrap</vt:lpstr>
      <vt:lpstr>Что если не хватает места для флекса?</vt:lpstr>
      <vt:lpstr>justify-content</vt:lpstr>
      <vt:lpstr>align-items</vt:lpstr>
      <vt:lpstr>align-content</vt:lpstr>
      <vt:lpstr>gap, row-gap, column-gap</vt:lpstr>
      <vt:lpstr>Задание на родительский флекс</vt:lpstr>
      <vt:lpstr>Свойства для детей (flex items) </vt:lpstr>
      <vt:lpstr>order</vt:lpstr>
      <vt:lpstr>flex-grow</vt:lpstr>
      <vt:lpstr> flex-shrink</vt:lpstr>
      <vt:lpstr>Flex-basis</vt:lpstr>
      <vt:lpstr>align-self</vt:lpstr>
      <vt:lpstr>Заданье</vt:lpstr>
      <vt:lpstr>Источники(рекомендую ознакомиться)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Добрый день уважаемые студенты</dc:title>
  <dc:creator>илья Фёдоров</dc:creator>
  <cp:lastModifiedBy>илья Фёдоров</cp:lastModifiedBy>
  <cp:revision>2</cp:revision>
  <dcterms:created xsi:type="dcterms:W3CDTF">2024-10-10T08:37:05Z</dcterms:created>
  <dcterms:modified xsi:type="dcterms:W3CDTF">2024-10-10T09:53:14Z</dcterms:modified>
</cp:coreProperties>
</file>