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F2010-55E5-42CA-99CE-6156C99B3C72}" type="datetimeFigureOut">
              <a:rPr lang="ru-KZ" smtClean="0"/>
              <a:t>15.10.2024</a:t>
            </a:fld>
            <a:endParaRPr lang="ru-K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K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E3BFC-2710-4016-8DAA-66CBE3913A2D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51654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3CFCA"/>
                </a:solidFill>
                <a:effectLst/>
                <a:latin typeface="Manrope"/>
              </a:rPr>
              <a:t>В качестве </a:t>
            </a:r>
            <a:r>
              <a:rPr lang="ru-RU" b="0" i="1" dirty="0">
                <a:solidFill>
                  <a:srgbClr val="D3CFCA"/>
                </a:solidFill>
                <a:effectLst/>
                <a:latin typeface="Manrope"/>
              </a:rPr>
              <a:t>условия</a:t>
            </a:r>
            <a:r>
              <a:rPr lang="ru-RU" b="0" i="0" dirty="0">
                <a:solidFill>
                  <a:srgbClr val="D3CFCA"/>
                </a:solidFill>
                <a:effectLst/>
                <a:latin typeface="Manrope"/>
              </a:rPr>
              <a:t> могут выступать различные значения и константы. Зачастую используются следующие конструкции:</a:t>
            </a:r>
            <a:endParaRPr lang="ru-K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E3BFC-2710-4016-8DAA-66CBE3913A2D}" type="slidenum">
              <a:rPr lang="ru-KZ" smtClean="0"/>
              <a:t>3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62732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C5783-775C-46ED-8613-A3A5228C4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0FD0F-BCCF-43AB-8B44-0AA3DF7FC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03038-D042-4394-9420-5729DC7D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F124-7D67-4546-B662-41F46BC1D90C}" type="datetimeFigureOut">
              <a:rPr lang="ru-KZ" smtClean="0"/>
              <a:t>15.10.2024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16DC1-3B82-4C5D-AAD0-FAFC18032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E08E4-9907-446F-9694-CE88F586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3DD-26A3-47B3-99B9-809935D59BD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6678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5DE5-478E-451F-A409-5DA386E8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FD1F5-E7DF-4633-A863-2FE8BC180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6952A-A3A8-47F0-B175-7CDC2369F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F124-7D67-4546-B662-41F46BC1D90C}" type="datetimeFigureOut">
              <a:rPr lang="ru-KZ" smtClean="0"/>
              <a:t>15.10.2024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04383-3228-41D7-A078-932FC82B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849DA-7948-41BD-B0B5-ED0121CF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3DD-26A3-47B3-99B9-809935D59BD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55591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99D258-F4FA-4080-89DD-5FA5BCB99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BDE85-1C50-49FB-AD78-80B694078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EECAF-251E-4C75-826F-2F0FD1CFF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F124-7D67-4546-B662-41F46BC1D90C}" type="datetimeFigureOut">
              <a:rPr lang="ru-KZ" smtClean="0"/>
              <a:t>15.10.2024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10AF8-100D-49F4-85B3-6B6CE00A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D6A92-6BBA-44CA-90A5-06F6DE3F3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3DD-26A3-47B3-99B9-809935D59BD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4803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B8C6D-2D73-49B3-9F92-C1CBC78D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A8320-26B3-4CB7-AD74-A6F7B6B69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C2876-28EA-434B-A60F-7A28DAD35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F124-7D67-4546-B662-41F46BC1D90C}" type="datetimeFigureOut">
              <a:rPr lang="ru-KZ" smtClean="0"/>
              <a:t>15.10.2024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8A43D-C28C-4B7B-BBE7-B9384336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5091A-C1EC-474D-BAEE-DEB74E75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3DD-26A3-47B3-99B9-809935D59BD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2746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A296-5311-47E5-B8ED-1A5A1AD8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2B17F-5FC1-48B9-97F2-742110699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17AA5-85DF-41BF-96F4-E7B4F8A2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F124-7D67-4546-B662-41F46BC1D90C}" type="datetimeFigureOut">
              <a:rPr lang="ru-KZ" smtClean="0"/>
              <a:t>15.10.2024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83575-784C-4802-92AD-30A0B843E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037F2-9BE9-4CA6-9484-EC31308C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3DD-26A3-47B3-99B9-809935D59BD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35030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AA24-8D59-44BB-953D-489E1FA9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CA51-FAE7-4933-8E7C-C5E3CAA1A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B0E5D-9FE1-4E4D-92E3-98CF7EA93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6E96F-D284-4947-832E-0EC771137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F124-7D67-4546-B662-41F46BC1D90C}" type="datetimeFigureOut">
              <a:rPr lang="ru-KZ" smtClean="0"/>
              <a:t>15.10.2024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55121-0F2A-4033-B049-8DB0B6FB7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5FF68-C822-4D19-B118-8DC4FA4A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3DD-26A3-47B3-99B9-809935D59BD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43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1E95-D64E-4E60-B9A6-2A7C50B50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B4B31-082A-4C8D-B7EA-142AE98F5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875F7-8852-4E2B-AFCE-A1E2AF879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0BFF1-60CD-49E4-8E31-87B179F3D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39066-72AE-423F-A90E-B1FAC1440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B8C4A9-2116-4584-B370-516FAE6D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F124-7D67-4546-B662-41F46BC1D90C}" type="datetimeFigureOut">
              <a:rPr lang="ru-KZ" smtClean="0"/>
              <a:t>15.10.2024</a:t>
            </a:fld>
            <a:endParaRPr lang="ru-K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852A5B-0691-4260-A02F-8C8358E67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E4AEE0-9AA2-4E4D-B889-2C14563F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3DD-26A3-47B3-99B9-809935D59BD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6861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234CA-950B-406C-B124-497CAE456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92C766-5A09-4B15-AE7C-9CE50C9A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F124-7D67-4546-B662-41F46BC1D90C}" type="datetimeFigureOut">
              <a:rPr lang="ru-KZ" smtClean="0"/>
              <a:t>15.10.2024</a:t>
            </a:fld>
            <a:endParaRPr lang="ru-K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454D2-7A57-4EF6-B717-135948154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5EA9A-25CE-4607-966D-83580DD8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3DD-26A3-47B3-99B9-809935D59BD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59093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DCBA4-3886-4A5D-ADF6-F213B208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F124-7D67-4546-B662-41F46BC1D90C}" type="datetimeFigureOut">
              <a:rPr lang="ru-KZ" smtClean="0"/>
              <a:t>15.10.2024</a:t>
            </a:fld>
            <a:endParaRPr lang="ru-K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810C12-96D2-4270-9782-832CCD371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B6F28-D59F-42EC-AB52-739F8A8A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3DD-26A3-47B3-99B9-809935D59BD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9619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61C3-898E-4999-9CF5-C85BFA35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D57C6-9AEE-4F3E-8F89-B43B2418C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08E04-1631-4490-9921-EF2110EBA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FD0EC-6466-4D6D-9F11-A6788AA1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F124-7D67-4546-B662-41F46BC1D90C}" type="datetimeFigureOut">
              <a:rPr lang="ru-KZ" smtClean="0"/>
              <a:t>15.10.2024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2CE8E-656E-4244-A088-06B3D356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D22A8-22A4-469F-81D8-FD1CF2B7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3DD-26A3-47B3-99B9-809935D59BD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452828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88A4-B178-4236-BDEA-9DE24F5F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36918A-E5F7-4D3F-AE35-6E04D3238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D54E6-683B-4D8E-8709-FF5F27011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C4AAE-1263-409B-936E-C9C3F6C1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F124-7D67-4546-B662-41F46BC1D90C}" type="datetimeFigureOut">
              <a:rPr lang="ru-KZ" smtClean="0"/>
              <a:t>15.10.2024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06F1A-E15C-47B2-867C-BB724656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962EF-B4EE-49F5-8046-7C5B1FA5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053DD-26A3-47B3-99B9-809935D59BD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4588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BF211-E0B9-461A-B8F7-7FF0D3B22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5021F-D1DA-4500-B093-F746A8DAD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4D969-5B3C-45C4-8F0C-3C6376556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7F124-7D67-4546-B662-41F46BC1D90C}" type="datetimeFigureOut">
              <a:rPr lang="ru-KZ" smtClean="0"/>
              <a:t>15.10.2024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14FA3-BEFB-4EFB-99B7-33B7261A4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079EC-A482-4227-8933-CE2B6DCCC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053DD-26A3-47B3-99B9-809935D59BD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67566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s://html5css.ru/css/css_rwd_intro.ph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yarov22.github.io/test-projec2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Уроки CSS - Медиа запросы основы. Как сделать адаптивный сайт. - YouTube">
            <a:extLst>
              <a:ext uri="{FF2B5EF4-FFF2-40B4-BE49-F238E27FC236}">
                <a16:creationId xmlns:a16="http://schemas.microsoft.com/office/drawing/2014/main" id="{BE70D127-4162-454C-8DC4-31FBD0041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80" y="92597"/>
            <a:ext cx="11858920" cy="667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0073FD-A855-4BCF-BA91-82BCE24B6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965" y="1609913"/>
            <a:ext cx="9144000" cy="3638173"/>
          </a:xfrm>
        </p:spPr>
        <p:txBody>
          <a:bodyPr>
            <a:normAutofit/>
          </a:bodyPr>
          <a:lstStyle/>
          <a:p>
            <a:r>
              <a:rPr lang="ru-RU" b="1" dirty="0">
                <a:highlight>
                  <a:srgbClr val="FFFF00"/>
                </a:highlight>
              </a:rPr>
              <a:t>Медиазапросы  — </a:t>
            </a:r>
            <a:br>
              <a:rPr lang="ru-RU" b="1" dirty="0">
                <a:highlight>
                  <a:srgbClr val="FFFF00"/>
                </a:highlight>
              </a:rPr>
            </a:br>
            <a:r>
              <a:rPr lang="en-US" b="1" dirty="0">
                <a:highlight>
                  <a:srgbClr val="FFFF00"/>
                </a:highlight>
              </a:rPr>
              <a:t>CSS: </a:t>
            </a:r>
            <a:r>
              <a:rPr lang="ru-RU" b="1" dirty="0">
                <a:highlight>
                  <a:srgbClr val="FFFF00"/>
                </a:highlight>
              </a:rPr>
              <a:t>Адаптивность сайта</a:t>
            </a:r>
            <a:br>
              <a:rPr lang="ru-RU" b="1" dirty="0">
                <a:highlight>
                  <a:srgbClr val="FFFF00"/>
                </a:highlight>
              </a:rPr>
            </a:br>
            <a:br>
              <a:rPr lang="ru-RU" b="1" dirty="0">
                <a:highlight>
                  <a:srgbClr val="FFFF00"/>
                </a:highlight>
              </a:rPr>
            </a:br>
            <a:r>
              <a:rPr lang="ru-RU" b="1" dirty="0">
                <a:highlight>
                  <a:srgbClr val="FFFF00"/>
                </a:highlight>
              </a:rPr>
              <a:t>Лабораторная работа 8</a:t>
            </a:r>
            <a:endParaRPr lang="ru-KZ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1438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E4F8-6842-465A-B1B1-063703CA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First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3A931-50DC-4728-BEF5-30183AB42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7CA70-1FCB-4A33-B800-B9FE30CD5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055" y="365125"/>
            <a:ext cx="7631375" cy="620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10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F77F-AF79-4A14-9919-A9E20AFED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0" i="0" dirty="0">
                <a:effectLst/>
                <a:latin typeface="Manrope"/>
              </a:rPr>
              <a:t>Логические операторы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9B759-D02C-417A-8D7A-1BA11BAE2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sz="2400" dirty="0"/>
              <a:t>Условия внутри медиазапросов можно комбинировать. Для этого существует три логических оператора:</a:t>
            </a:r>
          </a:p>
          <a:p>
            <a:r>
              <a:rPr lang="ru-RU" sz="2400" dirty="0"/>
              <a:t>Логическое «И». Означает, что несколько условий должны быть выполнены для того, чтобы CSS-стили применились к элементу. Для использования логического «И» используется ключевое слово and. Сделаем условие, которое проверяет, что экран устройства находится в портретной (вертикальной) ориентации и имеет ширину viewport не меньше 600 пикселей:</a:t>
            </a:r>
            <a:endParaRPr lang="ru-KZ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D36EDC-B0CB-4F77-89D9-40BF36E94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006" y="3844074"/>
            <a:ext cx="9004096" cy="26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50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9961-6925-485D-8FB8-7936C4BE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ИЛИ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BC9A5-E119-4986-8C9B-10607F6C4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Логическое «ИЛИ». Свойства применятся в том случае, если хотя бы одно из условий будет выполнено. Условия для этого отделяются запятыми. Возьмём прошлый пример и применим его с использованием «ИЛИ»:</a:t>
            </a:r>
            <a:endParaRPr lang="ru-KZ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AA7549-E152-4A0D-96D8-DD92889AE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653" y="3199418"/>
            <a:ext cx="9385399" cy="282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86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1C7A-E467-47BF-946B-E389E2B0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608B2-D2E2-4370-AE3B-D9ECAE202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Логическое «НЕ». Свойства применятся в том случае, если условие не выполняется. Используется ключевое слово not. Реальное использование этого оператора не велико, в виду сложности и не интуитивности происходящего. В связи с этим советую воздержаться в первое время от использования ключевого слова not.</a:t>
            </a:r>
            <a:endParaRPr lang="ru-KZ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84E9D8-2F00-4200-94F0-731B96924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112" y="3691510"/>
            <a:ext cx="9266873" cy="280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35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B074A-F681-48CE-BB27-C00E7E9C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2757" cy="1325563"/>
          </a:xfrm>
        </p:spPr>
        <p:txBody>
          <a:bodyPr>
            <a:normAutofit/>
          </a:bodyPr>
          <a:lstStyle/>
          <a:p>
            <a:r>
              <a:rPr lang="ru-RU" b="0" i="0" dirty="0">
                <a:effectLst/>
                <a:latin typeface="Manrope"/>
              </a:rPr>
              <a:t>Использование медиазапросов при подключении CSS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ED223-5E27-47C6-8079-50563B307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Медиазапросы возможно писать не только внутри CSS-файла, но и использовать их в HTML при подключении файла стилей. В этом случае медиазапрос указывается в атрибуте media.</a:t>
            </a:r>
            <a:endParaRPr lang="ru-KZ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138B4A-86D9-4F32-92A6-128B1BFC4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507" y="2919756"/>
            <a:ext cx="75152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6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47E6-F2B8-4B47-98B1-E65B32453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Примерчик 1.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D11E4-39EA-4162-99D8-20C1F3F83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8691A0A-3D34-4428-984E-D81E049A19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KZ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F40ECA-EE2A-47C2-86DE-DA9CDCCAF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27" y="1418029"/>
            <a:ext cx="7796188" cy="5154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5FBD35-26B3-466E-8BC3-FD00E1D57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499" y="231595"/>
            <a:ext cx="4993711" cy="228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79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3B63-F47A-4A95-A759-3F9A287CD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ОБЯЗАТЕЛЬНО ПРОЧИТАЙТЕ ПРО</a:t>
            </a:r>
            <a:br>
              <a:rPr lang="ru-RU" b="1" dirty="0"/>
            </a:br>
            <a:r>
              <a:rPr lang="ru-RU" b="1" dirty="0"/>
              <a:t>АДАПТИВНУЮ ВЕРСТКУ ПОЖАЛУЙСТА</a:t>
            </a:r>
            <a:endParaRPr lang="ru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97EC-9F37-440F-AF7F-F46AFA21E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https://html5css.ru/css/css_rwd_intro.php</a:t>
            </a:r>
            <a:endParaRPr lang="ru-KZ" dirty="0"/>
          </a:p>
        </p:txBody>
      </p:sp>
      <p:pic>
        <p:nvPicPr>
          <p:cNvPr id="8194" name="Picture 2" descr="Мем: &quot;Секс? Нет, спасибо Меня ебут медиа запросы&quot; - Все ...">
            <a:extLst>
              <a:ext uri="{FF2B5EF4-FFF2-40B4-BE49-F238E27FC236}">
                <a16:creationId xmlns:a16="http://schemas.microsoft.com/office/drawing/2014/main" id="{1B6AD787-4ED6-4C31-9483-8425BA776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914" y="2828533"/>
            <a:ext cx="43815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194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CE85-8841-42A7-876E-5F5FFBABB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201F41-3568-4E93-9549-17B23EF3A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212" y="365125"/>
            <a:ext cx="10515600" cy="14281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6F73D5-C0F0-4014-8707-E761E1948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711" y="1690688"/>
            <a:ext cx="9276761" cy="493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47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B4E4-2CB6-4936-90E2-52BFBC37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КРУТОЙ ПРИМЕР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F473E-E2F4-4B46-A4D5-0B9EB4C38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https://lyarov22.github.io/test-projec2/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771510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099E-1B37-43D7-AC64-96EBBCB8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Лабораторная работа 7-8</a:t>
            </a:r>
            <a:endParaRPr lang="ru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E0E59-32C2-48AA-9348-43EA6EA2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ighlight>
                  <a:srgbClr val="FFFF00"/>
                </a:highlight>
              </a:rPr>
              <a:t>ПРОДОЛЖИТ ДЕЛАТ АДАПТИВНЫЙ САЙТ</a:t>
            </a:r>
          </a:p>
          <a:p>
            <a:endParaRPr lang="ru-RU" dirty="0">
              <a:highlight>
                <a:srgbClr val="FFFF00"/>
              </a:highlight>
            </a:endParaRPr>
          </a:p>
          <a:p>
            <a:r>
              <a:rPr lang="ru-RU" dirty="0">
                <a:highlight>
                  <a:srgbClr val="FFFF00"/>
                </a:highlight>
              </a:rPr>
              <a:t>СДЕЛАТ НА НЕМ МОБИЛЬНУЮ ВЕРСИЮ ЧЕРЕЗ МЕДИАЗАПРОСЫ</a:t>
            </a:r>
          </a:p>
          <a:p>
            <a:endParaRPr lang="ru-RU" dirty="0">
              <a:highlight>
                <a:srgbClr val="FFFF00"/>
              </a:highlight>
            </a:endParaRPr>
          </a:p>
          <a:p>
            <a:r>
              <a:rPr lang="ru-RU" dirty="0">
                <a:highlight>
                  <a:srgbClr val="FFFF00"/>
                </a:highlight>
              </a:rPr>
              <a:t>ЗАГРУЖАТ САЙТ НА ГИТХАБ И СКИДЫВАТЬ ССЫЛКА</a:t>
            </a:r>
          </a:p>
          <a:p>
            <a:endParaRPr lang="ru-RU" dirty="0">
              <a:highlight>
                <a:srgbClr val="FFFF00"/>
              </a:highlight>
            </a:endParaRPr>
          </a:p>
          <a:p>
            <a:r>
              <a:rPr lang="ru-RU" dirty="0">
                <a:highlight>
                  <a:srgbClr val="FFFF00"/>
                </a:highlight>
              </a:rPr>
              <a:t>НЕ ШУМЕТ</a:t>
            </a:r>
            <a:endParaRPr lang="ru-KZ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3706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27E5-9C27-4BAA-A855-08F0D195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794EC-FF90-4D0E-BB2B-46394BF8D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9218" name="Picture 2" descr="CSS медиа-запросы (media queries) · ИТ Шеф">
            <a:extLst>
              <a:ext uri="{FF2B5EF4-FFF2-40B4-BE49-F238E27FC236}">
                <a16:creationId xmlns:a16="http://schemas.microsoft.com/office/drawing/2014/main" id="{4E69BB90-4242-43BA-8048-B620C8F36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4313"/>
            <a:ext cx="11430000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2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9387-E3F5-464A-8990-D7DF67E13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70CBD-D05B-4828-AF46-CF66A2E75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Одним из самых важных инструментов при создании адаптивной вёрстки является использование медиазапросов. Медиазапросы — специальные условные конструкции, которые позволяют применять стили только для определённых устройств.</a:t>
            </a:r>
          </a:p>
          <a:p>
            <a:endParaRPr lang="ru-RU" dirty="0"/>
          </a:p>
          <a:p>
            <a:r>
              <a:rPr lang="ru-RU" dirty="0"/>
              <a:t>Медиазапросы записываются следующим образом:</a:t>
            </a:r>
            <a:endParaRPr lang="ru-K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61C68F-21E8-4163-8C38-19A47990B5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372"/>
          <a:stretch/>
        </p:blipFill>
        <p:spPr>
          <a:xfrm>
            <a:off x="1741279" y="4775649"/>
            <a:ext cx="7762192" cy="161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85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C99B-0B30-4E4D-AA3A-639E6E26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Manrope"/>
              </a:rPr>
              <a:t>Ориентация экрана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3F1BF-7163-46BE-AC34-7D115EFEB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определения ориентации экрана используется ключ orientation, значением которого может выступать одно из двух значений:</a:t>
            </a:r>
          </a:p>
          <a:p>
            <a:endParaRPr lang="ru-RU" dirty="0"/>
          </a:p>
          <a:p>
            <a:r>
              <a:rPr lang="ru-RU" dirty="0"/>
              <a:t>landscape. Условие выполнится для устройств с горизонтальной ориентацией экрана. Горизонтальная — ориентация, при которой ширина viewport больше его высоты.</a:t>
            </a:r>
          </a:p>
          <a:p>
            <a:r>
              <a:rPr lang="ru-RU" dirty="0"/>
              <a:t>portrait. Условие выполнится для устройств с вертикальной ориентацией экрана. Вертикальная — ориентация, при которой высота viewport больше его ширины.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51601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1044-1CAA-411C-B177-AFD944A4D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2050" name="Picture 2" descr="Горизонтальная и вертикальная ориентация экрана">
            <a:extLst>
              <a:ext uri="{FF2B5EF4-FFF2-40B4-BE49-F238E27FC236}">
                <a16:creationId xmlns:a16="http://schemas.microsoft.com/office/drawing/2014/main" id="{427F51DA-60BD-48F4-9D31-9DDE4264B5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24" y="279629"/>
            <a:ext cx="4193284" cy="2482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371707-4030-4313-B983-7DE740509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787" y="2025235"/>
            <a:ext cx="9835299" cy="4832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7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6F4D-2CB4-404B-AB9D-B3355692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Manrope"/>
              </a:rPr>
              <a:t>Разрешение экрана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802A4-F974-4EE5-9B3C-7DE4B9560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использовании медиазапросов мы также можем исходить из ширины или высоты viewport. Для этого используются знакомые нам по обычным CSS-правилам условия width, min-width, max-width для ширины и height, min-height, max-height для высоты.</a:t>
            </a:r>
          </a:p>
          <a:p>
            <a:endParaRPr lang="ru-RU" dirty="0"/>
          </a:p>
          <a:p>
            <a:r>
              <a:rPr lang="ru-RU" dirty="0"/>
              <a:t>С помощью таких условий создаются breakpoint — контрольные точки. Это границы значений, по которым видоизменяется наш макет. Такие точки остановки позволяют иметь правила для мониторов, планшетов, телефонов, кофеварок.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422206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6F4D-2CB4-404B-AB9D-B3355692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First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802A4-F974-4EE5-9B3C-7DE4B9560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93E56-ECED-4F48-BF97-543642B4F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825" y="209550"/>
            <a:ext cx="665797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71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802A4-F974-4EE5-9B3C-7DE4B9560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05" y="392750"/>
            <a:ext cx="10515600" cy="4351338"/>
          </a:xfrm>
        </p:spPr>
        <p:txBody>
          <a:bodyPr>
            <a:normAutofit/>
          </a:bodyPr>
          <a:lstStyle/>
          <a:p>
            <a:r>
              <a:rPr lang="ru-RU" sz="2400" dirty="0"/>
              <a:t>Обратите внимание на порядок написания свойств. Помните, что CSS является каскадной таблицей, поэтому порядок стилей необходимо контролировать. </a:t>
            </a:r>
            <a:endParaRPr lang="en-US" sz="2400" dirty="0"/>
          </a:p>
          <a:p>
            <a:r>
              <a:rPr lang="ru-RU" sz="2400" dirty="0"/>
              <a:t>В данном случае к элементу вначале будет применён стиль по умолчанию, который не находится в медиазапросе, затем поочерёдно будут применяться стили в зависимости от значений в условии медиазапроса.</a:t>
            </a:r>
            <a:endParaRPr lang="en-US" sz="2400" dirty="0"/>
          </a:p>
          <a:p>
            <a:endParaRPr lang="en-US" sz="2400" dirty="0"/>
          </a:p>
          <a:p>
            <a:endParaRPr lang="ru-KZ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39CDEB-C120-4358-89DD-392F82161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10" y="2949819"/>
            <a:ext cx="11463780" cy="300082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KZ" altLang="ru-KZ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nrope"/>
              </a:rPr>
              <a:t>Например, при ширине </a:t>
            </a:r>
            <a:r>
              <a:rPr kumimoji="0" lang="ru-KZ" altLang="ru-KZ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nrope"/>
              </a:rPr>
              <a:t>viewport</a:t>
            </a:r>
            <a:r>
              <a:rPr kumimoji="0" lang="ru-KZ" altLang="ru-KZ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nrope"/>
              </a:rPr>
              <a:t> 770 пикселей для элемента стили применятся в следующем порядке:</a:t>
            </a:r>
            <a:endParaRPr kumimoji="0" lang="en-US" altLang="ru-KZ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anrop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KZ" altLang="ru-KZ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Z" altLang="ru-KZ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nrope"/>
              </a:rPr>
              <a:t>Стили по умолчанию.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Z" altLang="ru-KZ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nrope"/>
              </a:rPr>
              <a:t>Стили для условия медиазапроса </a:t>
            </a:r>
            <a:r>
              <a:rPr kumimoji="0" lang="ru-KZ" altLang="ru-KZ" sz="24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max-width: 1400px</a:t>
            </a:r>
            <a:r>
              <a:rPr kumimoji="0" lang="ru-KZ" altLang="ru-KZ" sz="24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nrop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Z" altLang="ru-KZ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nrope"/>
              </a:rPr>
              <a:t>Стили для условия медиазапроса </a:t>
            </a:r>
            <a:r>
              <a:rPr kumimoji="0" lang="ru-KZ" altLang="ru-KZ" sz="24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max-width: 990px</a:t>
            </a:r>
            <a:r>
              <a:rPr kumimoji="0" lang="ru-KZ" altLang="ru-KZ" sz="24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nrop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Z" altLang="ru-KZ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nrope"/>
              </a:rPr>
              <a:t>Стили для условия медиазапроса </a:t>
            </a:r>
            <a:r>
              <a:rPr kumimoji="0" lang="ru-KZ" altLang="ru-KZ" sz="24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bs-font-monospace)"/>
              </a:rPr>
              <a:t>max-width: 770px</a:t>
            </a:r>
            <a:r>
              <a:rPr kumimoji="0" lang="ru-KZ" altLang="ru-KZ" sz="24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anrop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KZ" altLang="ru-KZ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515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6F4D-2CB4-404B-AB9D-B3355692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написания медиазапросиков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802A4-F974-4EE5-9B3C-7DE4B9560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236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Подход, описанный выше называется Desktop First. Мы вначале пишем стили для больших мониторов, а в последствии, используя медиазапросы, дописываем стили для всё более маленьких значений viewport. Его характерная черта в медиазапросах — использование конструкции max-width в качестве условия.</a:t>
            </a:r>
            <a:endParaRPr lang="en-US" dirty="0"/>
          </a:p>
          <a:p>
            <a:endParaRPr lang="en-US" dirty="0"/>
          </a:p>
          <a:p>
            <a:r>
              <a:rPr lang="ru-RU" dirty="0"/>
              <a:t>В противовес Desktop First существует подход Mobile First. Его особенностью является то, что вначале пишутся стили под мобильные устройства, а затем, используя медиазапросы, пишутся стили для больших размеров viewport. Если в Desktop First основной конструкцией являлось использование max-width, то в Mobile First используется min-width.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998083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653</Words>
  <Application>Microsoft Office PowerPoint</Application>
  <PresentationFormat>Widescreen</PresentationFormat>
  <Paragraphs>51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Manrope</vt:lpstr>
      <vt:lpstr>var(--bs-font-monospace)</vt:lpstr>
      <vt:lpstr>Office Theme</vt:lpstr>
      <vt:lpstr>Медиазапросы  —  CSS: Адаптивность сайта  Лабораторная работа 8</vt:lpstr>
      <vt:lpstr>PowerPoint Presentation</vt:lpstr>
      <vt:lpstr>PowerPoint Presentation</vt:lpstr>
      <vt:lpstr>Ориентация экрана</vt:lpstr>
      <vt:lpstr>PowerPoint Presentation</vt:lpstr>
      <vt:lpstr>Разрешение экрана</vt:lpstr>
      <vt:lpstr>Desktop First</vt:lpstr>
      <vt:lpstr>PowerPoint Presentation</vt:lpstr>
      <vt:lpstr>Способы написания медиазапросиков</vt:lpstr>
      <vt:lpstr>Mobile First</vt:lpstr>
      <vt:lpstr>Логические операторы</vt:lpstr>
      <vt:lpstr>ИЛИ</vt:lpstr>
      <vt:lpstr>НЕ</vt:lpstr>
      <vt:lpstr>Использование медиазапросов при подключении CSS</vt:lpstr>
      <vt:lpstr>Примерчик 1.</vt:lpstr>
      <vt:lpstr>ОБЯЗАТЕЛЬНО ПРОЧИТАЙТЕ ПРО АДАПТИВНУЮ ВЕРСТКУ ПОЖАЛУЙСТА</vt:lpstr>
      <vt:lpstr>PowerPoint Presentation</vt:lpstr>
      <vt:lpstr>КРУТОЙ ПРИМЕР</vt:lpstr>
      <vt:lpstr>Лабораторная работа 7-8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Медиазапросы  —  CSS: Адаптивность сайта  Лабораторная работа 8</dc:title>
  <dc:creator>илья Фёдоров</dc:creator>
  <cp:lastModifiedBy>илья Фёдоров</cp:lastModifiedBy>
  <cp:revision>1</cp:revision>
  <dcterms:created xsi:type="dcterms:W3CDTF">2024-10-15T05:16:53Z</dcterms:created>
  <dcterms:modified xsi:type="dcterms:W3CDTF">2024-10-15T05:44:54Z</dcterms:modified>
</cp:coreProperties>
</file>